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4.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5.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6.xml" ContentType="application/vnd.openxmlformats-officedocument.theme+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theme/theme7.xml" ContentType="application/vnd.openxmlformats-officedocument.theme+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theme/theme8.xml" ContentType="application/vnd.openxmlformats-officedocument.theme+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theme/theme9.xml" ContentType="application/vnd.openxmlformats-officedocument.theme+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theme/theme10.xml" ContentType="application/vnd.openxmlformats-officedocument.theme+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theme/theme11.xml" ContentType="application/vnd.openxmlformats-officedocument.theme+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theme/theme12.xml" ContentType="application/vnd.openxmlformats-officedocument.theme+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theme/theme13.xml" ContentType="application/vnd.openxmlformats-officedocument.theme+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theme/theme14.xml" ContentType="application/vnd.openxmlformats-officedocument.theme+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theme/theme15.xml" ContentType="application/vnd.openxmlformats-officedocument.theme+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theme/theme16.xml" ContentType="application/vnd.openxmlformats-officedocument.theme+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theme/theme17.xml" ContentType="application/vnd.openxmlformats-officedocument.theme+xml"/>
  <Override PartName="/ppt/theme/theme1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1" r:id="rId2"/>
    <p:sldMasterId id="2147483678" r:id="rId3"/>
    <p:sldMasterId id="2147483692" r:id="rId4"/>
    <p:sldMasterId id="2147483719" r:id="rId5"/>
    <p:sldMasterId id="2147483741" r:id="rId6"/>
    <p:sldMasterId id="2147483786" r:id="rId7"/>
    <p:sldMasterId id="2147483825" r:id="rId8"/>
    <p:sldMasterId id="2147483863" r:id="rId9"/>
    <p:sldMasterId id="2147483907" r:id="rId10"/>
    <p:sldMasterId id="2147483947" r:id="rId11"/>
    <p:sldMasterId id="2147483983" r:id="rId12"/>
    <p:sldMasterId id="2147484010" r:id="rId13"/>
    <p:sldMasterId id="2147484034" r:id="rId14"/>
    <p:sldMasterId id="2147484040" r:id="rId15"/>
    <p:sldMasterId id="2147484063" r:id="rId16"/>
    <p:sldMasterId id="2147484104" r:id="rId17"/>
  </p:sldMasterIdLst>
  <p:notesMasterIdLst>
    <p:notesMasterId r:id="rId63"/>
  </p:notesMasterIdLst>
  <p:sldIdLst>
    <p:sldId id="10340" r:id="rId18"/>
    <p:sldId id="10342" r:id="rId19"/>
    <p:sldId id="275" r:id="rId20"/>
    <p:sldId id="276" r:id="rId21"/>
    <p:sldId id="274" r:id="rId22"/>
    <p:sldId id="10344" r:id="rId23"/>
    <p:sldId id="987" r:id="rId24"/>
    <p:sldId id="2311" r:id="rId25"/>
    <p:sldId id="9938" r:id="rId26"/>
    <p:sldId id="796" r:id="rId27"/>
    <p:sldId id="9929" r:id="rId28"/>
    <p:sldId id="672" r:id="rId29"/>
    <p:sldId id="10354" r:id="rId30"/>
    <p:sldId id="1327" r:id="rId31"/>
    <p:sldId id="10351" r:id="rId32"/>
    <p:sldId id="9326" r:id="rId33"/>
    <p:sldId id="9819" r:id="rId34"/>
    <p:sldId id="9818" r:id="rId35"/>
    <p:sldId id="9899" r:id="rId36"/>
    <p:sldId id="2322" r:id="rId37"/>
    <p:sldId id="10346" r:id="rId38"/>
    <p:sldId id="301" r:id="rId39"/>
    <p:sldId id="9942" r:id="rId40"/>
    <p:sldId id="292" r:id="rId41"/>
    <p:sldId id="10345" r:id="rId42"/>
    <p:sldId id="2351" r:id="rId43"/>
    <p:sldId id="2327" r:id="rId44"/>
    <p:sldId id="270" r:id="rId45"/>
    <p:sldId id="10352" r:id="rId46"/>
    <p:sldId id="263" r:id="rId47"/>
    <p:sldId id="1948" r:id="rId48"/>
    <p:sldId id="10347" r:id="rId49"/>
    <p:sldId id="352" r:id="rId50"/>
    <p:sldId id="353" r:id="rId51"/>
    <p:sldId id="354" r:id="rId52"/>
    <p:sldId id="362" r:id="rId53"/>
    <p:sldId id="363" r:id="rId54"/>
    <p:sldId id="10348" r:id="rId55"/>
    <p:sldId id="344" r:id="rId56"/>
    <p:sldId id="10339" r:id="rId57"/>
    <p:sldId id="10350" r:id="rId58"/>
    <p:sldId id="261" r:id="rId59"/>
    <p:sldId id="10324" r:id="rId60"/>
    <p:sldId id="348" r:id="rId61"/>
    <p:sldId id="10341" r:id="rId6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30C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53"/>
    <p:restoredTop sz="94694"/>
  </p:normalViewPr>
  <p:slideViewPr>
    <p:cSldViewPr snapToGrid="0" snapToObjects="1">
      <p:cViewPr varScale="1">
        <p:scale>
          <a:sx n="128" d="100"/>
          <a:sy n="128" d="100"/>
        </p:scale>
        <p:origin x="384"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9.xml"/><Relationship Id="rId21" Type="http://schemas.openxmlformats.org/officeDocument/2006/relationships/slide" Target="slides/slide4.xml"/><Relationship Id="rId34" Type="http://schemas.openxmlformats.org/officeDocument/2006/relationships/slide" Target="slides/slide17.xml"/><Relationship Id="rId42" Type="http://schemas.openxmlformats.org/officeDocument/2006/relationships/slide" Target="slides/slide25.xml"/><Relationship Id="rId47" Type="http://schemas.openxmlformats.org/officeDocument/2006/relationships/slide" Target="slides/slide30.xml"/><Relationship Id="rId50" Type="http://schemas.openxmlformats.org/officeDocument/2006/relationships/slide" Target="slides/slide33.xml"/><Relationship Id="rId55" Type="http://schemas.openxmlformats.org/officeDocument/2006/relationships/slide" Target="slides/slide38.xml"/><Relationship Id="rId63" Type="http://schemas.openxmlformats.org/officeDocument/2006/relationships/notesMaster" Target="notesMasters/notesMaster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2.xml"/><Relationship Id="rId11" Type="http://schemas.openxmlformats.org/officeDocument/2006/relationships/slideMaster" Target="slideMasters/slideMaster11.xml"/><Relationship Id="rId24" Type="http://schemas.openxmlformats.org/officeDocument/2006/relationships/slide" Target="slides/slide7.xml"/><Relationship Id="rId32" Type="http://schemas.openxmlformats.org/officeDocument/2006/relationships/slide" Target="slides/slide15.xml"/><Relationship Id="rId37" Type="http://schemas.openxmlformats.org/officeDocument/2006/relationships/slide" Target="slides/slide20.xml"/><Relationship Id="rId40" Type="http://schemas.openxmlformats.org/officeDocument/2006/relationships/slide" Target="slides/slide23.xml"/><Relationship Id="rId45" Type="http://schemas.openxmlformats.org/officeDocument/2006/relationships/slide" Target="slides/slide28.xml"/><Relationship Id="rId53" Type="http://schemas.openxmlformats.org/officeDocument/2006/relationships/slide" Target="slides/slide36.xml"/><Relationship Id="rId58" Type="http://schemas.openxmlformats.org/officeDocument/2006/relationships/slide" Target="slides/slide41.xml"/><Relationship Id="rId66"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44.xml"/><Relationship Id="rId19" Type="http://schemas.openxmlformats.org/officeDocument/2006/relationships/slide" Target="slides/slide2.xml"/><Relationship Id="rId14" Type="http://schemas.openxmlformats.org/officeDocument/2006/relationships/slideMaster" Target="slideMasters/slideMaster14.xml"/><Relationship Id="rId22" Type="http://schemas.openxmlformats.org/officeDocument/2006/relationships/slide" Target="slides/slide5.xml"/><Relationship Id="rId27" Type="http://schemas.openxmlformats.org/officeDocument/2006/relationships/slide" Target="slides/slide10.xml"/><Relationship Id="rId30" Type="http://schemas.openxmlformats.org/officeDocument/2006/relationships/slide" Target="slides/slide13.xml"/><Relationship Id="rId35" Type="http://schemas.openxmlformats.org/officeDocument/2006/relationships/slide" Target="slides/slide18.xml"/><Relationship Id="rId43" Type="http://schemas.openxmlformats.org/officeDocument/2006/relationships/slide" Target="slides/slide26.xml"/><Relationship Id="rId48" Type="http://schemas.openxmlformats.org/officeDocument/2006/relationships/slide" Target="slides/slide31.xml"/><Relationship Id="rId56" Type="http://schemas.openxmlformats.org/officeDocument/2006/relationships/slide" Target="slides/slide39.xml"/><Relationship Id="rId64"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34.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8.xml"/><Relationship Id="rId33" Type="http://schemas.openxmlformats.org/officeDocument/2006/relationships/slide" Target="slides/slide16.xml"/><Relationship Id="rId38" Type="http://schemas.openxmlformats.org/officeDocument/2006/relationships/slide" Target="slides/slide21.xml"/><Relationship Id="rId46" Type="http://schemas.openxmlformats.org/officeDocument/2006/relationships/slide" Target="slides/slide29.xml"/><Relationship Id="rId59" Type="http://schemas.openxmlformats.org/officeDocument/2006/relationships/slide" Target="slides/slide42.xml"/><Relationship Id="rId67" Type="http://schemas.openxmlformats.org/officeDocument/2006/relationships/tableStyles" Target="tableStyles.xml"/><Relationship Id="rId20" Type="http://schemas.openxmlformats.org/officeDocument/2006/relationships/slide" Target="slides/slide3.xml"/><Relationship Id="rId41" Type="http://schemas.openxmlformats.org/officeDocument/2006/relationships/slide" Target="slides/slide24.xml"/><Relationship Id="rId54" Type="http://schemas.openxmlformats.org/officeDocument/2006/relationships/slide" Target="slides/slide37.xml"/><Relationship Id="rId6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6.xml"/><Relationship Id="rId28" Type="http://schemas.openxmlformats.org/officeDocument/2006/relationships/slide" Target="slides/slide11.xml"/><Relationship Id="rId36" Type="http://schemas.openxmlformats.org/officeDocument/2006/relationships/slide" Target="slides/slide19.xml"/><Relationship Id="rId49" Type="http://schemas.openxmlformats.org/officeDocument/2006/relationships/slide" Target="slides/slide32.xml"/><Relationship Id="rId57" Type="http://schemas.openxmlformats.org/officeDocument/2006/relationships/slide" Target="slides/slide40.xml"/><Relationship Id="rId10" Type="http://schemas.openxmlformats.org/officeDocument/2006/relationships/slideMaster" Target="slideMasters/slideMaster10.xml"/><Relationship Id="rId31" Type="http://schemas.openxmlformats.org/officeDocument/2006/relationships/slide" Target="slides/slide14.xml"/><Relationship Id="rId44" Type="http://schemas.openxmlformats.org/officeDocument/2006/relationships/slide" Target="slides/slide27.xml"/><Relationship Id="rId52" Type="http://schemas.openxmlformats.org/officeDocument/2006/relationships/slide" Target="slides/slide35.xml"/><Relationship Id="rId60" Type="http://schemas.openxmlformats.org/officeDocument/2006/relationships/slide" Target="slides/slide43.xml"/><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1.xml"/><Relationship Id="rId39" Type="http://schemas.openxmlformats.org/officeDocument/2006/relationships/slide" Target="slides/slide2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8.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5.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391193-754E-1942-A3EA-3D0E06FFE3CF}" type="datetimeFigureOut">
              <a:rPr lang="fr-FR" smtClean="0"/>
              <a:t>18/06/2019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AA6A6D-B7D5-A44C-A88B-7F602E0B2D13}" type="slidenum">
              <a:rPr lang="fr-FR" smtClean="0"/>
              <a:t>‹N°›</a:t>
            </a:fld>
            <a:endParaRPr lang="fr-FR"/>
          </a:p>
        </p:txBody>
      </p:sp>
    </p:spTree>
    <p:extLst>
      <p:ext uri="{BB962C8B-B14F-4D97-AF65-F5344CB8AC3E}">
        <p14:creationId xmlns:p14="http://schemas.microsoft.com/office/powerpoint/2010/main" val="38147941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18D02FFD-07D4-5C4F-BD77-92100817734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02968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charts captures the AIX support matrix and which AIX release stream is supported on which Power generation </a:t>
            </a:r>
          </a:p>
          <a:p>
            <a:r>
              <a:rPr lang="en-US"/>
              <a:t>It has details on our release strategy as well.</a:t>
            </a:r>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130BBCD7-B62F-4E72-B2C4-FEDF23ACFE1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63515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4"/>
          </p:nvPr>
        </p:nvSpPr>
        <p:spPr/>
        <p:txBody>
          <a:bodyPr/>
          <a:lstStyle/>
          <a:p>
            <a:pPr marL="0" marR="0" lvl="0" indent="0" algn="l" defTabSz="922338" rtl="0" eaLnBrk="1" fontAlgn="base" latinLnBrk="0" hangingPunct="1">
              <a:lnSpc>
                <a:spcPct val="100000"/>
              </a:lnSpc>
              <a:spcBef>
                <a:spcPct val="0"/>
              </a:spcBef>
              <a:spcAft>
                <a:spcPct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IBM Plex Sans"/>
                <a:ea typeface="+mn-ea"/>
                <a:cs typeface="+mn-cs"/>
              </a:rPr>
              <a:t>© Copyright IBM Corporation 2016</a:t>
            </a:r>
            <a:endParaRPr kumimoji="0" lang="en-US" sz="900" b="0" i="0" u="none" strike="noStrike" kern="1200" cap="none" spc="0" normalizeH="0" baseline="0" noProof="0" dirty="0">
              <a:ln>
                <a:noFill/>
              </a:ln>
              <a:solidFill>
                <a:srgbClr val="000000"/>
              </a:solidFill>
              <a:effectLst/>
              <a:uLnTx/>
              <a:uFillTx/>
              <a:latin typeface="IBM Plex Sans"/>
              <a:ea typeface="+mn-ea"/>
              <a:cs typeface="+mn-cs"/>
            </a:endParaRPr>
          </a:p>
        </p:txBody>
      </p:sp>
      <p:sp>
        <p:nvSpPr>
          <p:cNvPr id="5" name="Slide Number Placeholder 4"/>
          <p:cNvSpPr>
            <a:spLocks noGrp="1"/>
          </p:cNvSpPr>
          <p:nvPr>
            <p:ph type="sldNum" sz="quarter" idx="5"/>
          </p:nvPr>
        </p:nvSpPr>
        <p:spPr/>
        <p:txBody>
          <a:bodyPr/>
          <a:lstStyle/>
          <a:p>
            <a:pPr marL="0" marR="0" lvl="0" indent="0" algn="r" defTabSz="922338" rtl="0" eaLnBrk="1" fontAlgn="base" latinLnBrk="0" hangingPunct="1">
              <a:lnSpc>
                <a:spcPct val="100000"/>
              </a:lnSpc>
              <a:spcBef>
                <a:spcPct val="0"/>
              </a:spcBef>
              <a:spcAft>
                <a:spcPct val="0"/>
              </a:spcAft>
              <a:buClrTx/>
              <a:buSzTx/>
              <a:buFontTx/>
              <a:buNone/>
              <a:tabLst/>
              <a:defRPr/>
            </a:pPr>
            <a:fld id="{45275DD5-0764-482C-9A5A-1DB6DE378BB8}" type="slidenum">
              <a:rPr kumimoji="0" lang="en-US" sz="1000" b="0" i="0" u="none" strike="noStrike" kern="1200" cap="none" spc="0" normalizeH="0" baseline="0" noProof="0" smtClean="0">
                <a:ln>
                  <a:noFill/>
                </a:ln>
                <a:solidFill>
                  <a:srgbClr val="000000"/>
                </a:solidFill>
                <a:effectLst/>
                <a:uLnTx/>
                <a:uFillTx/>
                <a:latin typeface="IBM Plex Sans"/>
                <a:ea typeface="+mn-ea"/>
                <a:cs typeface="+mn-cs"/>
              </a:rPr>
              <a:pPr marL="0" marR="0" lvl="0" indent="0" algn="r" defTabSz="922338" rtl="0" eaLnBrk="1" fontAlgn="base" latinLnBrk="0" hangingPunct="1">
                <a:lnSpc>
                  <a:spcPct val="100000"/>
                </a:lnSpc>
                <a:spcBef>
                  <a:spcPct val="0"/>
                </a:spcBef>
                <a:spcAft>
                  <a:spcPct val="0"/>
                </a:spcAft>
                <a:buClrTx/>
                <a:buSzTx/>
                <a:buFontTx/>
                <a:buNone/>
                <a:tabLst/>
                <a:defRPr/>
              </a:pPr>
              <a:t>8</a:t>
            </a:fld>
            <a:endParaRPr kumimoji="0" lang="en-US" sz="1000" b="0" i="0" u="none" strike="noStrike" kern="1200" cap="none" spc="0" normalizeH="0" baseline="0" noProof="0" dirty="0">
              <a:ln>
                <a:noFill/>
              </a:ln>
              <a:solidFill>
                <a:srgbClr val="000000"/>
              </a:solidFill>
              <a:effectLst/>
              <a:uLnTx/>
              <a:uFillTx/>
              <a:latin typeface="IBM Plex Sans"/>
              <a:ea typeface="+mn-ea"/>
              <a:cs typeface="+mn-cs"/>
            </a:endParaRPr>
          </a:p>
        </p:txBody>
      </p:sp>
    </p:spTree>
    <p:extLst>
      <p:ext uri="{BB962C8B-B14F-4D97-AF65-F5344CB8AC3E}">
        <p14:creationId xmlns:p14="http://schemas.microsoft.com/office/powerpoint/2010/main" val="349393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i="1" dirty="0">
                <a:solidFill>
                  <a:srgbClr val="000000"/>
                </a:solidFill>
              </a:rPr>
              <a:t>Dave</a:t>
            </a:r>
            <a:endParaRPr lang="de-DE" dirty="0"/>
          </a:p>
        </p:txBody>
      </p:sp>
      <p:sp>
        <p:nvSpPr>
          <p:cNvPr id="4" name="Footer Placeholder 3"/>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 Copyright IBM Corporation 2016</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5275DD5-0764-482C-9A5A-1DB6DE378BB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1885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So, Nvme is a device interface spec for accessing non-volatile storage via PCIe and has been designed to allow host HW and SW to fully exploit teh levels of parallelism possible with modern SSDs.</a:t>
            </a:r>
          </a:p>
          <a:p>
            <a:endParaRPr lang="de-DE" dirty="0"/>
          </a:p>
          <a:p>
            <a:r>
              <a:rPr lang="de-DE" dirty="0"/>
              <a:t>As a result it reduces I/O overhead and brings various perf impr. </a:t>
            </a:r>
          </a:p>
          <a:p>
            <a:r>
              <a:rPr lang="de-DE" dirty="0"/>
              <a:t>In comparison to previous device interfaces, including multile, long command queues and reduced latency</a:t>
            </a:r>
          </a:p>
          <a:p>
            <a:endParaRPr lang="en-US" dirty="0"/>
          </a:p>
        </p:txBody>
      </p:sp>
      <p:sp>
        <p:nvSpPr>
          <p:cNvPr id="4" name="Slide Number Placeholder 3"/>
          <p:cNvSpPr>
            <a:spLocks noGrp="1"/>
          </p:cNvSpPr>
          <p:nvPr>
            <p:ph type="sldNum" sz="quarter" idx="10"/>
          </p:nvPr>
        </p:nvSpPr>
        <p:spPr/>
        <p:txBody>
          <a:bodyPr/>
          <a:lstStyle/>
          <a:p>
            <a:pPr marL="0" marR="0" lvl="0" indent="0" algn="r" defTabSz="922338" rtl="0" eaLnBrk="1" fontAlgn="base" latinLnBrk="0" hangingPunct="1">
              <a:lnSpc>
                <a:spcPct val="100000"/>
              </a:lnSpc>
              <a:spcBef>
                <a:spcPct val="0"/>
              </a:spcBef>
              <a:spcAft>
                <a:spcPct val="0"/>
              </a:spcAft>
              <a:buClrTx/>
              <a:buSzTx/>
              <a:buFontTx/>
              <a:buNone/>
              <a:tabLst/>
              <a:defRPr/>
            </a:pPr>
            <a:fld id="{130BBCD7-B62F-4E72-B2C4-FEDF23ACFE1F}" type="slidenum">
              <a:rPr kumimoji="0" lang="en-US" sz="1000" b="0" i="0" u="none" strike="noStrike" kern="1200" cap="none" spc="0" normalizeH="0" baseline="0" noProof="0" smtClean="0">
                <a:ln>
                  <a:noFill/>
                </a:ln>
                <a:solidFill>
                  <a:srgbClr val="000000"/>
                </a:solidFill>
                <a:effectLst/>
                <a:uLnTx/>
                <a:uFillTx/>
                <a:latin typeface="IBM Plex Sans"/>
                <a:ea typeface="+mn-ea"/>
                <a:cs typeface="+mn-cs"/>
              </a:rPr>
              <a:pPr marL="0" marR="0" lvl="0" indent="0" algn="r" defTabSz="922338" rtl="0" eaLnBrk="1" fontAlgn="base" latinLnBrk="0" hangingPunct="1">
                <a:lnSpc>
                  <a:spcPct val="100000"/>
                </a:lnSpc>
                <a:spcBef>
                  <a:spcPct val="0"/>
                </a:spcBef>
                <a:spcAft>
                  <a:spcPct val="0"/>
                </a:spcAft>
                <a:buClrTx/>
                <a:buSzTx/>
                <a:buFontTx/>
                <a:buNone/>
                <a:tabLst/>
                <a:defRPr/>
              </a:pPr>
              <a:t>10</a:t>
            </a:fld>
            <a:endParaRPr kumimoji="0" lang="en-US" sz="1000" b="0" i="0" u="none" strike="noStrike" kern="1200" cap="none" spc="0" normalizeH="0" baseline="0" noProof="0" dirty="0">
              <a:ln>
                <a:noFill/>
              </a:ln>
              <a:solidFill>
                <a:srgbClr val="000000"/>
              </a:solidFill>
              <a:effectLst/>
              <a:uLnTx/>
              <a:uFillTx/>
              <a:latin typeface="IBM Plex Sans"/>
              <a:ea typeface="+mn-ea"/>
              <a:cs typeface="+mn-cs"/>
            </a:endParaRPr>
          </a:p>
        </p:txBody>
      </p:sp>
    </p:spTree>
    <p:extLst>
      <p:ext uri="{BB962C8B-B14F-4D97-AF65-F5344CB8AC3E}">
        <p14:creationId xmlns:p14="http://schemas.microsoft.com/office/powerpoint/2010/main" val="1552117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57E762A-E878-4455-B1EE-644CCDE8F6C9}"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49602" name="Rectangle 6"/>
          <p:cNvSpPr txBox="1">
            <a:spLocks noGrp="1" noChangeArrowheads="1"/>
          </p:cNvSpPr>
          <p:nvPr/>
        </p:nvSpPr>
        <p:spPr bwMode="auto">
          <a:xfrm>
            <a:off x="3971184" y="8827450"/>
            <a:ext cx="3037628" cy="46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2" tIns="45700" rIns="91402" bIns="45700"/>
          <a:lstStyle>
            <a:lvl1pPr defTabSz="439738">
              <a:spcBef>
                <a:spcPct val="0"/>
              </a:spcBef>
              <a:defRPr>
                <a:solidFill>
                  <a:schemeClr val="tx1"/>
                </a:solidFill>
                <a:latin typeface="Arial" panose="020B0604020202020204" pitchFamily="34" charset="0"/>
              </a:defRPr>
            </a:lvl1pPr>
            <a:lvl2pPr marL="714375" indent="-274638" defTabSz="439738">
              <a:spcBef>
                <a:spcPct val="0"/>
              </a:spcBef>
              <a:defRPr>
                <a:solidFill>
                  <a:schemeClr val="tx1"/>
                </a:solidFill>
                <a:latin typeface="Arial" panose="020B0604020202020204" pitchFamily="34" charset="0"/>
              </a:defRPr>
            </a:lvl2pPr>
            <a:lvl3pPr marL="1100138" indent="-220663" defTabSz="439738">
              <a:spcBef>
                <a:spcPct val="0"/>
              </a:spcBef>
              <a:defRPr>
                <a:solidFill>
                  <a:schemeClr val="tx1"/>
                </a:solidFill>
                <a:latin typeface="Arial" panose="020B0604020202020204" pitchFamily="34" charset="0"/>
              </a:defRPr>
            </a:lvl3pPr>
            <a:lvl4pPr marL="1538288" indent="-217488" defTabSz="439738">
              <a:spcBef>
                <a:spcPct val="0"/>
              </a:spcBef>
              <a:defRPr>
                <a:solidFill>
                  <a:schemeClr val="tx1"/>
                </a:solidFill>
                <a:latin typeface="Arial" panose="020B0604020202020204" pitchFamily="34" charset="0"/>
              </a:defRPr>
            </a:lvl4pPr>
            <a:lvl5pPr marL="1979613" indent="-219075" defTabSz="439738">
              <a:spcBef>
                <a:spcPct val="0"/>
              </a:spcBef>
              <a:defRPr>
                <a:solidFill>
                  <a:schemeClr val="tx1"/>
                </a:solidFill>
                <a:latin typeface="Arial" panose="020B0604020202020204" pitchFamily="34" charset="0"/>
              </a:defRPr>
            </a:lvl5pPr>
            <a:lvl6pPr marL="2436813" indent="-219075" defTabSz="439738" fontAlgn="base">
              <a:spcBef>
                <a:spcPct val="0"/>
              </a:spcBef>
              <a:spcAft>
                <a:spcPct val="0"/>
              </a:spcAft>
              <a:defRPr>
                <a:solidFill>
                  <a:schemeClr val="tx1"/>
                </a:solidFill>
                <a:latin typeface="Arial" panose="020B0604020202020204" pitchFamily="34" charset="0"/>
              </a:defRPr>
            </a:lvl6pPr>
            <a:lvl7pPr marL="2894013" indent="-219075" defTabSz="439738" fontAlgn="base">
              <a:spcBef>
                <a:spcPct val="0"/>
              </a:spcBef>
              <a:spcAft>
                <a:spcPct val="0"/>
              </a:spcAft>
              <a:defRPr>
                <a:solidFill>
                  <a:schemeClr val="tx1"/>
                </a:solidFill>
                <a:latin typeface="Arial" panose="020B0604020202020204" pitchFamily="34" charset="0"/>
              </a:defRPr>
            </a:lvl7pPr>
            <a:lvl8pPr marL="3351213" indent="-219075" defTabSz="439738" fontAlgn="base">
              <a:spcBef>
                <a:spcPct val="0"/>
              </a:spcBef>
              <a:spcAft>
                <a:spcPct val="0"/>
              </a:spcAft>
              <a:defRPr>
                <a:solidFill>
                  <a:schemeClr val="tx1"/>
                </a:solidFill>
                <a:latin typeface="Arial" panose="020B0604020202020204" pitchFamily="34" charset="0"/>
              </a:defRPr>
            </a:lvl8pPr>
            <a:lvl9pPr marL="3808413" indent="-219075" defTabSz="439738" fontAlgn="base">
              <a:spcBef>
                <a:spcPct val="0"/>
              </a:spcBef>
              <a:spcAft>
                <a:spcPct val="0"/>
              </a:spcAft>
              <a:defRPr>
                <a:solidFill>
                  <a:schemeClr val="tx1"/>
                </a:solidFill>
                <a:latin typeface="Arial" panose="020B0604020202020204" pitchFamily="34" charset="0"/>
              </a:defRPr>
            </a:lvl9pPr>
          </a:lstStyle>
          <a:p>
            <a:pPr marL="0" marR="0" lvl="0" indent="0" algn="l" defTabSz="439738" rtl="0" eaLnBrk="1" fontAlgn="auto" latinLnBrk="0" hangingPunct="1">
              <a:lnSpc>
                <a:spcPct val="90000"/>
              </a:lnSpc>
              <a:spcBef>
                <a:spcPct val="0"/>
              </a:spcBef>
              <a:spcAft>
                <a:spcPts val="0"/>
              </a:spcAft>
              <a:buClr>
                <a:srgbClr val="000000"/>
              </a:buClr>
              <a:buSzPct val="100000"/>
              <a:buFont typeface="Times New Roman" panose="02020603050405020304" pitchFamily="18" charset="0"/>
              <a:buNone/>
              <a:tabLst/>
              <a:defRPr/>
            </a:pPr>
            <a:fld id="{EF09CFD2-FC06-4CD7-A4F6-AEDDF3A19A93}" type="slidenum">
              <a:rPr kumimoji="0" lang="en-US" sz="2300" b="1" i="0" u="none" strike="noStrike" kern="1200" cap="none" spc="0" normalizeH="0" baseline="0" noProof="0">
                <a:ln>
                  <a:noFill/>
                </a:ln>
                <a:solidFill>
                  <a:srgbClr val="00477A"/>
                </a:solidFill>
                <a:effectLst/>
                <a:uLnTx/>
                <a:uFillTx/>
                <a:latin typeface="Arial" panose="020B0604020202020204" pitchFamily="34" charset="0"/>
                <a:ea typeface="MS PGothic" panose="020B0600070205080204" pitchFamily="34" charset="-128"/>
                <a:cs typeface="+mn-cs"/>
              </a:rPr>
              <a:pPr marL="0" marR="0" lvl="0" indent="0" algn="l" defTabSz="439738" rtl="0" eaLnBrk="1" fontAlgn="auto" latinLnBrk="0" hangingPunct="1">
                <a:lnSpc>
                  <a:spcPct val="90000"/>
                </a:lnSpc>
                <a:spcBef>
                  <a:spcPct val="0"/>
                </a:spcBef>
                <a:spcAft>
                  <a:spcPts val="0"/>
                </a:spcAft>
                <a:buClr>
                  <a:srgbClr val="000000"/>
                </a:buClr>
                <a:buSzPct val="100000"/>
                <a:buFont typeface="Times New Roman" panose="02020603050405020304" pitchFamily="18" charset="0"/>
                <a:buNone/>
                <a:tabLst/>
                <a:defRPr/>
              </a:pPr>
              <a:t>12</a:t>
            </a:fld>
            <a:endParaRPr kumimoji="0" lang="en-US" sz="2300" b="1" i="0" u="none" strike="noStrike" kern="1200" cap="none" spc="0" normalizeH="0" baseline="0" noProof="0" dirty="0">
              <a:ln>
                <a:noFill/>
              </a:ln>
              <a:solidFill>
                <a:srgbClr val="00477A"/>
              </a:solidFill>
              <a:effectLst/>
              <a:uLnTx/>
              <a:uFillTx/>
              <a:latin typeface="Arial" panose="020B0604020202020204" pitchFamily="34" charset="0"/>
              <a:ea typeface="MS PGothic" panose="020B0600070205080204" pitchFamily="34" charset="-128"/>
              <a:cs typeface="+mn-cs"/>
            </a:endParaRPr>
          </a:p>
        </p:txBody>
      </p:sp>
      <p:sp>
        <p:nvSpPr>
          <p:cNvPr id="10241" name="Text Box 1"/>
          <p:cNvSpPr txBox="1">
            <a:spLocks noGrp="1" noRot="1" noChangeAspect="1" noChangeArrowheads="1"/>
          </p:cNvSpPr>
          <p:nvPr>
            <p:ph type="sldImg"/>
          </p:nvPr>
        </p:nvSpPr>
        <p:spPr>
          <a:xfrm>
            <a:off x="407988" y="696913"/>
            <a:ext cx="6199187" cy="3487737"/>
          </a:xfrm>
          <a:solidFill>
            <a:srgbClr val="FFFFFF"/>
          </a:solidFill>
          <a:ln/>
        </p:spPr>
      </p:sp>
      <p:sp>
        <p:nvSpPr>
          <p:cNvPr id="10242" name="Text Box 2"/>
          <p:cNvSpPr>
            <a:spLocks noGrp="1" noChangeArrowheads="1"/>
          </p:cNvSpPr>
          <p:nvPr>
            <p:ph type="body" idx="1"/>
          </p:nvPr>
        </p:nvSpPr>
        <p:spPr>
          <a:xfrm>
            <a:off x="701358" y="4417698"/>
            <a:ext cx="5609274" cy="4184016"/>
          </a:xfrm>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89961" tIns="103635" rIns="89961" bIns="46779"/>
          <a:lstStyle/>
          <a:p>
            <a:r>
              <a:rPr lang="en-US" sz="1600" noProof="0" dirty="0"/>
              <a:t>Long term commitment </a:t>
            </a:r>
          </a:p>
          <a:p>
            <a:r>
              <a:rPr lang="en-US" sz="1600" kern="1200" noProof="0" dirty="0">
                <a:solidFill>
                  <a:schemeClr val="tx1"/>
                </a:solidFill>
                <a:effectLst/>
                <a:latin typeface="+mn-lt"/>
                <a:ea typeface="+mn-ea"/>
                <a:cs typeface="+mn-cs"/>
              </a:rPr>
              <a:t>we will continue investing in AIX to deliver technical innovations and modernizations along with continue to maximize performance, reliability, and security. </a:t>
            </a:r>
            <a:endParaRPr lang="en-US" sz="1600" b="1" kern="1200" noProof="0" dirty="0">
              <a:solidFill>
                <a:schemeClr val="tx1"/>
              </a:solidFill>
              <a:effectLst/>
              <a:latin typeface="+mn-lt"/>
              <a:ea typeface="+mn-ea"/>
              <a:cs typeface="+mn-cs"/>
            </a:endParaRPr>
          </a:p>
          <a:p>
            <a:r>
              <a:rPr lang="en-US" sz="1600" b="1" kern="1200" noProof="0" dirty="0">
                <a:solidFill>
                  <a:schemeClr val="tx1"/>
                </a:solidFill>
                <a:effectLst/>
                <a:latin typeface="+mn-lt"/>
                <a:ea typeface="+mn-ea"/>
                <a:cs typeface="+mn-cs"/>
              </a:rPr>
              <a:t>AIXnext!?</a:t>
            </a:r>
            <a:r>
              <a:rPr lang="en-US" sz="1600" kern="1200" noProof="0" dirty="0">
                <a:solidFill>
                  <a:schemeClr val="tx1"/>
                </a:solidFill>
                <a:effectLst/>
                <a:latin typeface="+mn-lt"/>
                <a:ea typeface="+mn-ea"/>
                <a:cs typeface="+mn-cs"/>
              </a:rPr>
              <a:t>The topic around new OS release numbers pops-up quite a bit when talking to clients, business partners and even internals, these days…</a:t>
            </a:r>
          </a:p>
          <a:p>
            <a:r>
              <a:rPr lang="en-US" sz="1600" kern="1200" noProof="0" dirty="0">
                <a:solidFill>
                  <a:schemeClr val="tx1"/>
                </a:solidFill>
                <a:effectLst/>
                <a:latin typeface="+mn-lt"/>
                <a:ea typeface="+mn-ea"/>
                <a:cs typeface="+mn-cs"/>
              </a:rPr>
              <a:t>The reason why we did not introduce a new major release like </a:t>
            </a:r>
            <a:r>
              <a:rPr lang="en-US" sz="1600" i="1" kern="1200" noProof="0" dirty="0">
                <a:solidFill>
                  <a:schemeClr val="tx1"/>
                </a:solidFill>
                <a:effectLst/>
                <a:latin typeface="+mn-lt"/>
                <a:ea typeface="+mn-ea"/>
                <a:cs typeface="+mn-cs"/>
              </a:rPr>
              <a:t>‘AIX 8’</a:t>
            </a:r>
            <a:r>
              <a:rPr lang="en-US" sz="1600" kern="1200" noProof="0" dirty="0">
                <a:solidFill>
                  <a:schemeClr val="tx1"/>
                </a:solidFill>
                <a:effectLst/>
                <a:latin typeface="+mn-lt"/>
                <a:ea typeface="+mn-ea"/>
                <a:cs typeface="+mn-cs"/>
              </a:rPr>
              <a:t> yet is because we are able to introduce all new features via TL's - so there is no need for a massive kernel change that would force a new release number, which will force ISVs to re-compile, re-test and re-certify their SW … </a:t>
            </a:r>
          </a:p>
          <a:p>
            <a:r>
              <a:rPr lang="en-US" sz="1600" kern="1200" noProof="0" dirty="0">
                <a:solidFill>
                  <a:schemeClr val="tx1"/>
                </a:solidFill>
                <a:effectLst/>
                <a:latin typeface="+mn-lt"/>
                <a:ea typeface="+mn-ea"/>
                <a:cs typeface="+mn-cs"/>
              </a:rPr>
              <a:t>So bottom line is that the lack of an </a:t>
            </a:r>
            <a:r>
              <a:rPr lang="en-US" sz="1600" kern="1200" dirty="0">
                <a:solidFill>
                  <a:schemeClr val="tx1"/>
                </a:solidFill>
                <a:effectLst/>
                <a:latin typeface="+mn-lt"/>
                <a:ea typeface="+mn-ea"/>
                <a:cs typeface="+mn-cs"/>
              </a:rPr>
              <a:t>AIX higher release number is a major strength and not a lack of strategy, roadmap or future investment plans.</a:t>
            </a:r>
          </a:p>
          <a:p>
            <a:r>
              <a:rPr lang="en-US" sz="1600" kern="1200" dirty="0">
                <a:solidFill>
                  <a:schemeClr val="tx1"/>
                </a:solidFill>
                <a:effectLst/>
                <a:latin typeface="+mn-lt"/>
                <a:ea typeface="+mn-ea"/>
                <a:cs typeface="+mn-cs"/>
              </a:rPr>
              <a:t>- And the only reason to do that would be to satisfy analysts or marketing…</a:t>
            </a:r>
          </a:p>
          <a:p>
            <a:endParaRPr lang="en-US" sz="16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16967885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Our various Power Systems SW offerings are gaining momentum and were enhanced broadly with capabilities – most of which focus around cloud. </a:t>
            </a:r>
          </a:p>
          <a:p>
            <a:r>
              <a:rPr lang="en-US"/>
              <a:t>So this is a one pager summarizing the most important improvements throughout our Power Systems SW portfolio</a:t>
            </a:r>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18D02FFD-07D4-5C4F-BD77-92100817734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0607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C6FF608-231D-694D-B65D-EE164E055211}" type="slidenum">
              <a:rPr lang="en-US" smtClean="0"/>
              <a:pPr/>
              <a:t>17</a:t>
            </a:fld>
            <a:endParaRPr lang="en-US"/>
          </a:p>
        </p:txBody>
      </p:sp>
    </p:spTree>
    <p:extLst>
      <p:ext uri="{BB962C8B-B14F-4D97-AF65-F5344CB8AC3E}">
        <p14:creationId xmlns:p14="http://schemas.microsoft.com/office/powerpoint/2010/main" val="11536238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1. This slide shows what clients will get out of this bundled components capability and value wise…</a:t>
            </a:r>
          </a:p>
          <a:p>
            <a:r>
              <a:rPr lang="en-US" dirty="0"/>
              <a:t>&lt;walk through&gt;</a:t>
            </a:r>
          </a:p>
          <a:p>
            <a:r>
              <a:rPr lang="en-US" dirty="0"/>
              <a:t>2. As mentioned, this bundle could be deployed on top of any of our OSes running on Power, but at this time primarily benefits AIX &amp; LoP, as several components do not (yet) support IBM i. </a:t>
            </a:r>
          </a:p>
          <a:p>
            <a:r>
              <a:rPr lang="en-US" dirty="0"/>
              <a:t>3. But as mentioned, this bundle actually comes in 2 flavors and the 2</a:t>
            </a:r>
            <a:r>
              <a:rPr lang="en-US" baseline="30000" dirty="0"/>
              <a:t>nd</a:t>
            </a:r>
            <a:r>
              <a:rPr lang="en-US" dirty="0"/>
              <a:t> one incl. AIX 7.2 Std. Ed. Which allows for smooth upgrades for clients coming from AIX EE that might be interested in upgrading to this bundle. </a:t>
            </a:r>
          </a:p>
          <a:p>
            <a:r>
              <a:rPr lang="en-US" dirty="0"/>
              <a:t>4. And as you can see, there were quite a few offerings / capabilities added compared to AIX EE</a:t>
            </a:r>
          </a:p>
          <a:p>
            <a:r>
              <a:rPr lang="en-US" dirty="0"/>
              <a:t>For the time being, AIX EE will be continued to be marketed as is. But this new cloud edition is intended to be its successor in the mid or longer-term.</a:t>
            </a:r>
          </a:p>
          <a:p>
            <a:endParaRPr lang="en-US" dirty="0"/>
          </a:p>
          <a:p>
            <a:r>
              <a:rPr lang="en-US" dirty="0"/>
              <a:t>Let me pause here and see if we have any questions before talking about these components and capabilities in detail…</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7FFFCF-F1CB-0F48-AA7F-7AB9AE19DA20}"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de-DE"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76011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VM EE in any VM based server</a:t>
            </a:r>
          </a:p>
          <a:p>
            <a:r>
              <a:rPr lang="en-GB" dirty="0"/>
              <a:t>And we made it really easy for clients to move to P9, as every P9 PowerVM based server is cloud enabled (as it incl. LPM)</a:t>
            </a:r>
          </a:p>
          <a:p>
            <a:r>
              <a:rPr lang="en-GB" dirty="0"/>
              <a:t>For clients that are just running PowerVM Std. Ed. There is a free 60-day activation feature avail. That they could leverage to use LPM to move to Power9 without disruption.</a:t>
            </a:r>
          </a:p>
          <a:p>
            <a:endParaRPr lang="en-GB" dirty="0"/>
          </a:p>
          <a:p>
            <a:r>
              <a:rPr lang="en-GB" dirty="0"/>
              <a:t>So key Message on this chart and I think a good value proposition: you can take your system as is – running today and migrate, without interruption</a:t>
            </a:r>
          </a:p>
          <a:p>
            <a:r>
              <a:rPr lang="en-GB" dirty="0"/>
              <a:t>- So you can take AIX workloads running on P7 &amp; P8 and migrate via LPM without having to recompile or change workloads or even stop workloads </a:t>
            </a:r>
          </a:p>
          <a:p>
            <a:r>
              <a:rPr lang="en-GB" dirty="0"/>
              <a:t>(Basically if using any AIX level released in the last 24 months – which is basically all under the 2</a:t>
            </a:r>
            <a:r>
              <a:rPr lang="en-GB" baseline="30000" dirty="0"/>
              <a:t>nd</a:t>
            </a:r>
            <a:r>
              <a:rPr lang="en-GB" dirty="0"/>
              <a:t> bullet on the previous chart, you can leverage live LPAR Mobility)</a:t>
            </a:r>
          </a:p>
          <a:p>
            <a:r>
              <a:rPr lang="en-GB" dirty="0"/>
              <a:t>-&gt; LPARs running P6 must first migrated to P7 or P8and rebooted before being migrated</a:t>
            </a:r>
          </a:p>
          <a:p>
            <a:r>
              <a:rPr lang="en-GB" dirty="0"/>
              <a:t>-&gt; and if you would like to run in P9 mode so to speak to leverage new features, you need to reboots LPARs running AIX 7.2 TL2 first</a:t>
            </a:r>
          </a:p>
        </p:txBody>
      </p:sp>
      <p:sp>
        <p:nvSpPr>
          <p:cNvPr id="4" name="Slide Number Placeholder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130BBCD7-B62F-4E72-B2C4-FEDF23ACFE1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119005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noProof="0" dirty="0"/>
              <a:t>In 3rd quarter in conjunction with the scale-up boxes launch, we introduced the capability to compress and encrypt LPM data, </a:t>
            </a:r>
          </a:p>
          <a:p>
            <a:r>
              <a:rPr lang="en-US" noProof="0" dirty="0"/>
              <a:t>which helps speeding up live partition mobility operations tremendously, but as well makes them more secure as data in flight is protected.</a:t>
            </a:r>
          </a:p>
          <a:p>
            <a:r>
              <a:rPr lang="en-US" noProof="0" dirty="0"/>
              <a:t>-&gt; this gives us a very good story compared to what vmware provides – as they only use SW encryption while we doing that on-chip – which gives us an enormous performance advantage</a:t>
            </a:r>
          </a:p>
        </p:txBody>
      </p:sp>
      <p:sp>
        <p:nvSpPr>
          <p:cNvPr id="4" name="Slide Number Placeholder 3"/>
          <p:cNvSpPr>
            <a:spLocks noGrp="1"/>
          </p:cNvSpPr>
          <p:nvPr>
            <p:ph type="sldNum" sz="quarter" idx="10"/>
          </p:nvPr>
        </p:nvSpPr>
        <p:spPr/>
        <p:txBody>
          <a:bodyPr/>
          <a:lstStyle/>
          <a:p>
            <a:pPr marL="0" marR="0" lvl="0" indent="0" algn="r" defTabSz="922338" rtl="0" eaLnBrk="1" fontAlgn="base" latinLnBrk="0" hangingPunct="1">
              <a:lnSpc>
                <a:spcPct val="100000"/>
              </a:lnSpc>
              <a:spcBef>
                <a:spcPct val="0"/>
              </a:spcBef>
              <a:spcAft>
                <a:spcPct val="0"/>
              </a:spcAft>
              <a:buClrTx/>
              <a:buSzTx/>
              <a:buFontTx/>
              <a:buNone/>
              <a:tabLst/>
              <a:defRPr/>
            </a:pPr>
            <a:fld id="{130BBCD7-B62F-4E72-B2C4-FEDF23ACFE1F}" type="slidenum">
              <a:rPr kumimoji="0" lang="en-US" sz="10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22338" rtl="0" eaLnBrk="1" fontAlgn="base" latinLnBrk="0" hangingPunct="1">
                <a:lnSpc>
                  <a:spcPct val="100000"/>
                </a:lnSpc>
                <a:spcBef>
                  <a:spcPct val="0"/>
                </a:spcBef>
                <a:spcAft>
                  <a:spcPct val="0"/>
                </a:spcAft>
                <a:buClrTx/>
                <a:buSzTx/>
                <a:buFontTx/>
                <a:buNone/>
                <a:tabLst/>
                <a:defRPr/>
              </a:pPr>
              <a:t>20</a:t>
            </a:fld>
            <a:endPar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957886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view of all our Power Capacity on Demand  offerings. While you may be familiar with these I wanted to briefly cover them to show the level of flexibility we have to enable our clients in tapping into the on demand processor and memory resources that comes with their Power Enterprise servers. </a:t>
            </a:r>
          </a:p>
          <a:p>
            <a:endParaRPr lang="en-US" dirty="0"/>
          </a:p>
          <a:p>
            <a:r>
              <a:rPr lang="en-US" dirty="0"/>
              <a:t>There is Permanent Capacity on Demand which is the static processor and memory resources you purchase with your server</a:t>
            </a:r>
          </a:p>
          <a:p>
            <a:endParaRPr lang="en-US" dirty="0"/>
          </a:p>
          <a:p>
            <a:r>
              <a:rPr lang="en-US" dirty="0"/>
              <a:t>Trial Capacity on Demand which upon request and approval provides a one time limited access to processor and memory resources for 30-days trial</a:t>
            </a:r>
          </a:p>
          <a:p>
            <a:endParaRPr lang="en-US" dirty="0"/>
          </a:p>
          <a:p>
            <a:r>
              <a:rPr lang="en-US" dirty="0"/>
              <a:t>Utility Capacity on Demand which gives access to processor only resources assigned to a share processor pool for automatic by the minute usage when demand exceeds your non-utility processors. </a:t>
            </a:r>
          </a:p>
          <a:p>
            <a:endParaRPr lang="en-US" dirty="0"/>
          </a:p>
          <a:p>
            <a:r>
              <a:rPr lang="en-US" dirty="0"/>
              <a:t>And Enterprise Pools which allows you to share mobile processor and memory resources across a pool of servers with Power 8 and Power 9 High End servers in a pool</a:t>
            </a:r>
          </a:p>
          <a:p>
            <a:endParaRPr lang="en-US" dirty="0"/>
          </a:p>
          <a:p>
            <a:r>
              <a:rPr lang="en-US" dirty="0"/>
              <a:t>In addition there is the Legacy Elastic Capacity on Demand which provides temporary daily access to additional processor or memory resources but through our legacy process of acquiring enablement key and billing through monthly usage reporting to IBM and MES order of billing features to cover your usage. This legacy Elastic COD can only be used on the server it was enabled and purchased for and requires signing of contracts and IBM seller or BP setup that takes weeks.</a:t>
            </a:r>
          </a:p>
          <a:p>
            <a:endParaRPr lang="en-US" dirty="0"/>
          </a:p>
          <a:p>
            <a:r>
              <a:rPr lang="en-US" dirty="0"/>
              <a:t>Finally our new Elastic Capacity on Demand through the web that provides the same daily access to untapped processor and memory resources but with unparalleled flexibility and self service capabilities to the client. Clients can order and provision directly on the web in minutes, they can order through their IBM Seller or Business Partner and they can provision and use the resources across any P8 or P9 system in their enterprise.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8D02FFD-07D4-5C4F-BD77-92100817734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45884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426" tIns="45713" rIns="91426" bIns="45713" anchor="b"/>
          <a:lstStyle>
            <a:lvl1pPr eaLnBrk="0" hangingPunct="0">
              <a:defRPr sz="1600">
                <a:solidFill>
                  <a:schemeClr val="tx1"/>
                </a:solidFill>
                <a:latin typeface="Arial" charset="0"/>
                <a:ea typeface="MS PGothic" charset="0"/>
                <a:cs typeface="MS PGothic" charset="0"/>
              </a:defRPr>
            </a:lvl1pPr>
            <a:lvl2pPr marL="37931725" indent="-37474525" eaLnBrk="0" hangingPunct="0">
              <a:defRPr sz="1600">
                <a:solidFill>
                  <a:schemeClr val="tx1"/>
                </a:solidFill>
                <a:latin typeface="Arial" charset="0"/>
                <a:ea typeface="MS PGothic" charset="0"/>
                <a:cs typeface="MS PGothic" charset="0"/>
              </a:defRPr>
            </a:lvl2pPr>
            <a:lvl3pPr eaLnBrk="0" hangingPunct="0">
              <a:defRPr sz="1600">
                <a:solidFill>
                  <a:schemeClr val="tx1"/>
                </a:solidFill>
                <a:latin typeface="Arial" charset="0"/>
                <a:ea typeface="MS PGothic" charset="0"/>
                <a:cs typeface="MS PGothic" charset="0"/>
              </a:defRPr>
            </a:lvl3pPr>
            <a:lvl4pPr eaLnBrk="0" hangingPunct="0">
              <a:defRPr sz="1600">
                <a:solidFill>
                  <a:schemeClr val="tx1"/>
                </a:solidFill>
                <a:latin typeface="Arial" charset="0"/>
                <a:ea typeface="MS PGothic" charset="0"/>
                <a:cs typeface="MS PGothic" charset="0"/>
              </a:defRPr>
            </a:lvl4pPr>
            <a:lvl5pPr eaLnBrk="0" hangingPunct="0">
              <a:defRPr sz="1600">
                <a:solidFill>
                  <a:schemeClr val="tx1"/>
                </a:solidFill>
                <a:latin typeface="Arial" charset="0"/>
                <a:ea typeface="MS PGothic" charset="0"/>
                <a:cs typeface="MS PGothic" charset="0"/>
              </a:defRPr>
            </a:lvl5pPr>
            <a:lvl6pPr marL="457200" eaLnBrk="0" fontAlgn="base" hangingPunct="0">
              <a:spcBef>
                <a:spcPct val="0"/>
              </a:spcBef>
              <a:spcAft>
                <a:spcPct val="0"/>
              </a:spcAft>
              <a:defRPr sz="1600">
                <a:solidFill>
                  <a:schemeClr val="tx1"/>
                </a:solidFill>
                <a:latin typeface="Arial" charset="0"/>
                <a:ea typeface="MS PGothic" charset="0"/>
                <a:cs typeface="MS PGothic" charset="0"/>
              </a:defRPr>
            </a:lvl6pPr>
            <a:lvl7pPr marL="914400" eaLnBrk="0" fontAlgn="base" hangingPunct="0">
              <a:spcBef>
                <a:spcPct val="0"/>
              </a:spcBef>
              <a:spcAft>
                <a:spcPct val="0"/>
              </a:spcAft>
              <a:defRPr sz="1600">
                <a:solidFill>
                  <a:schemeClr val="tx1"/>
                </a:solidFill>
                <a:latin typeface="Arial" charset="0"/>
                <a:ea typeface="MS PGothic" charset="0"/>
                <a:cs typeface="MS PGothic" charset="0"/>
              </a:defRPr>
            </a:lvl7pPr>
            <a:lvl8pPr marL="1371600" eaLnBrk="0" fontAlgn="base" hangingPunct="0">
              <a:spcBef>
                <a:spcPct val="0"/>
              </a:spcBef>
              <a:spcAft>
                <a:spcPct val="0"/>
              </a:spcAft>
              <a:defRPr sz="1600">
                <a:solidFill>
                  <a:schemeClr val="tx1"/>
                </a:solidFill>
                <a:latin typeface="Arial" charset="0"/>
                <a:ea typeface="MS PGothic" charset="0"/>
                <a:cs typeface="MS PGothic" charset="0"/>
              </a:defRPr>
            </a:lvl8pPr>
            <a:lvl9pPr marL="1828800" eaLnBrk="0" fontAlgn="base" hangingPunct="0">
              <a:spcBef>
                <a:spcPct val="0"/>
              </a:spcBef>
              <a:spcAft>
                <a:spcPct val="0"/>
              </a:spcAft>
              <a:defRPr sz="1600">
                <a:solidFill>
                  <a:schemeClr val="tx1"/>
                </a:solidFill>
                <a:latin typeface="Arial" charset="0"/>
                <a:ea typeface="MS PGothic" charset="0"/>
                <a:cs typeface="MS PGothic" charset="0"/>
              </a:defRPr>
            </a:lvl9pPr>
          </a:lstStyle>
          <a:p>
            <a:pPr marL="0" marR="0" lvl="0" indent="0" algn="r" defTabSz="685800" rtl="0" eaLnBrk="1" fontAlgn="auto" latinLnBrk="0" hangingPunct="1">
              <a:lnSpc>
                <a:spcPct val="100000"/>
              </a:lnSpc>
              <a:spcBef>
                <a:spcPts val="0"/>
              </a:spcBef>
              <a:spcAft>
                <a:spcPts val="0"/>
              </a:spcAft>
              <a:buClr>
                <a:srgbClr val="000000"/>
              </a:buClr>
              <a:buSzTx/>
              <a:buFontTx/>
              <a:buNone/>
              <a:tabLst/>
              <a:defRPr/>
            </a:pPr>
            <a:fld id="{1842A212-9811-0847-B599-991B33E467F6}" type="slidenum">
              <a:rPr kumimoji="0" lang="en-US" sz="1200" b="0" i="0" u="none" strike="noStrike" kern="1200" cap="none" spc="0" normalizeH="0" baseline="0" noProof="0">
                <a:ln>
                  <a:noFill/>
                </a:ln>
                <a:solidFill>
                  <a:srgbClr val="000000"/>
                </a:solidFill>
                <a:effectLst/>
                <a:uLnTx/>
                <a:uFillTx/>
                <a:latin typeface="Helvetica" charset="0"/>
                <a:ea typeface="SimSun" charset="0"/>
                <a:cs typeface="SimSun" charset="0"/>
                <a:sym typeface="Helvetica" charset="0"/>
              </a:rPr>
              <a:pPr marL="0" marR="0" lvl="0" indent="0" algn="r" defTabSz="685800" rtl="0" eaLnBrk="1" fontAlgn="auto" latinLnBrk="0" hangingPunct="1">
                <a:lnSpc>
                  <a:spcPct val="100000"/>
                </a:lnSpc>
                <a:spcBef>
                  <a:spcPts val="0"/>
                </a:spcBef>
                <a:spcAft>
                  <a:spcPts val="0"/>
                </a:spcAft>
                <a:buClr>
                  <a:srgbClr val="000000"/>
                </a:buClr>
                <a:buSzTx/>
                <a:buFontTx/>
                <a:buNone/>
                <a:tabLst/>
                <a:defRPr/>
              </a:pPr>
              <a:t>23</a:t>
            </a:fld>
            <a:endParaRPr kumimoji="0" lang="en-US" sz="1200" b="0" i="0" u="none" strike="noStrike" kern="1200" cap="none" spc="0" normalizeH="0" baseline="0" noProof="0" dirty="0">
              <a:ln>
                <a:noFill/>
              </a:ln>
              <a:solidFill>
                <a:srgbClr val="000000"/>
              </a:solidFill>
              <a:effectLst/>
              <a:uLnTx/>
              <a:uFillTx/>
              <a:latin typeface="Helvetica" charset="0"/>
              <a:ea typeface="SimSun" charset="0"/>
              <a:cs typeface="SimSun" charset="0"/>
              <a:sym typeface="Helvetica" charset="0"/>
            </a:endParaRPr>
          </a:p>
        </p:txBody>
      </p:sp>
      <p:sp>
        <p:nvSpPr>
          <p:cNvPr id="32771"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411" tIns="45706" rIns="91411" bIns="45706" anchor="b"/>
          <a:lstStyle>
            <a:lvl1pPr eaLnBrk="0" hangingPunct="0">
              <a:defRPr sz="1600">
                <a:solidFill>
                  <a:schemeClr val="tx1"/>
                </a:solidFill>
                <a:latin typeface="Arial" charset="0"/>
                <a:ea typeface="MS PGothic" charset="0"/>
                <a:cs typeface="MS PGothic" charset="0"/>
              </a:defRPr>
            </a:lvl1pPr>
            <a:lvl2pPr marL="37931725" indent="-37474525" eaLnBrk="0" hangingPunct="0">
              <a:defRPr sz="1600">
                <a:solidFill>
                  <a:schemeClr val="tx1"/>
                </a:solidFill>
                <a:latin typeface="Arial" charset="0"/>
                <a:ea typeface="MS PGothic" charset="0"/>
                <a:cs typeface="MS PGothic" charset="0"/>
              </a:defRPr>
            </a:lvl2pPr>
            <a:lvl3pPr eaLnBrk="0" hangingPunct="0">
              <a:defRPr sz="1600">
                <a:solidFill>
                  <a:schemeClr val="tx1"/>
                </a:solidFill>
                <a:latin typeface="Arial" charset="0"/>
                <a:ea typeface="MS PGothic" charset="0"/>
                <a:cs typeface="MS PGothic" charset="0"/>
              </a:defRPr>
            </a:lvl3pPr>
            <a:lvl4pPr eaLnBrk="0" hangingPunct="0">
              <a:defRPr sz="1600">
                <a:solidFill>
                  <a:schemeClr val="tx1"/>
                </a:solidFill>
                <a:latin typeface="Arial" charset="0"/>
                <a:ea typeface="MS PGothic" charset="0"/>
                <a:cs typeface="MS PGothic" charset="0"/>
              </a:defRPr>
            </a:lvl4pPr>
            <a:lvl5pPr eaLnBrk="0" hangingPunct="0">
              <a:defRPr sz="1600">
                <a:solidFill>
                  <a:schemeClr val="tx1"/>
                </a:solidFill>
                <a:latin typeface="Arial" charset="0"/>
                <a:ea typeface="MS PGothic" charset="0"/>
                <a:cs typeface="MS PGothic" charset="0"/>
              </a:defRPr>
            </a:lvl5pPr>
            <a:lvl6pPr marL="457200" eaLnBrk="0" fontAlgn="base" hangingPunct="0">
              <a:spcBef>
                <a:spcPct val="0"/>
              </a:spcBef>
              <a:spcAft>
                <a:spcPct val="0"/>
              </a:spcAft>
              <a:defRPr sz="1600">
                <a:solidFill>
                  <a:schemeClr val="tx1"/>
                </a:solidFill>
                <a:latin typeface="Arial" charset="0"/>
                <a:ea typeface="MS PGothic" charset="0"/>
                <a:cs typeface="MS PGothic" charset="0"/>
              </a:defRPr>
            </a:lvl6pPr>
            <a:lvl7pPr marL="914400" eaLnBrk="0" fontAlgn="base" hangingPunct="0">
              <a:spcBef>
                <a:spcPct val="0"/>
              </a:spcBef>
              <a:spcAft>
                <a:spcPct val="0"/>
              </a:spcAft>
              <a:defRPr sz="1600">
                <a:solidFill>
                  <a:schemeClr val="tx1"/>
                </a:solidFill>
                <a:latin typeface="Arial" charset="0"/>
                <a:ea typeface="MS PGothic" charset="0"/>
                <a:cs typeface="MS PGothic" charset="0"/>
              </a:defRPr>
            </a:lvl7pPr>
            <a:lvl8pPr marL="1371600" eaLnBrk="0" fontAlgn="base" hangingPunct="0">
              <a:spcBef>
                <a:spcPct val="0"/>
              </a:spcBef>
              <a:spcAft>
                <a:spcPct val="0"/>
              </a:spcAft>
              <a:defRPr sz="1600">
                <a:solidFill>
                  <a:schemeClr val="tx1"/>
                </a:solidFill>
                <a:latin typeface="Arial" charset="0"/>
                <a:ea typeface="MS PGothic" charset="0"/>
                <a:cs typeface="MS PGothic" charset="0"/>
              </a:defRPr>
            </a:lvl8pPr>
            <a:lvl9pPr marL="1828800" eaLnBrk="0" fontAlgn="base" hangingPunct="0">
              <a:spcBef>
                <a:spcPct val="0"/>
              </a:spcBef>
              <a:spcAft>
                <a:spcPct val="0"/>
              </a:spcAft>
              <a:defRPr sz="1600">
                <a:solidFill>
                  <a:schemeClr val="tx1"/>
                </a:solidFill>
                <a:latin typeface="Arial" charset="0"/>
                <a:ea typeface="MS PGothic" charset="0"/>
                <a:cs typeface="MS PGothic" charset="0"/>
              </a:defRPr>
            </a:lvl9pPr>
          </a:lstStyle>
          <a:p>
            <a:pPr marL="0" marR="0" lvl="0" indent="0" algn="r" defTabSz="685800" rtl="0" eaLnBrk="1" fontAlgn="auto" latinLnBrk="0" hangingPunct="1">
              <a:lnSpc>
                <a:spcPct val="100000"/>
              </a:lnSpc>
              <a:spcBef>
                <a:spcPts val="0"/>
              </a:spcBef>
              <a:spcAft>
                <a:spcPts val="0"/>
              </a:spcAft>
              <a:buClr>
                <a:srgbClr val="000000"/>
              </a:buClr>
              <a:buSzTx/>
              <a:buFontTx/>
              <a:buNone/>
              <a:tabLst/>
              <a:defRPr/>
            </a:pPr>
            <a:fld id="{C14FD00A-A18C-8E48-A64F-92D0E9023991}" type="slidenum">
              <a:rPr kumimoji="0" lang="zh-CN" altLang="en-US" sz="1200" b="0" i="0" u="none" strike="noStrike" kern="1200" cap="none" spc="0" normalizeH="0" baseline="0" noProof="0">
                <a:ln>
                  <a:noFill/>
                </a:ln>
                <a:solidFill>
                  <a:srgbClr val="000000"/>
                </a:solidFill>
                <a:effectLst/>
                <a:uLnTx/>
                <a:uFillTx/>
                <a:latin typeface="Arial" charset="0"/>
                <a:ea typeface="SimSun" charset="0"/>
                <a:cs typeface="SimSun" charset="0"/>
                <a:sym typeface="Helvetica" charset="0"/>
              </a:rPr>
              <a:pPr marL="0" marR="0" lvl="0" indent="0" algn="r" defTabSz="685800" rtl="0" eaLnBrk="1" fontAlgn="auto" latinLnBrk="0" hangingPunct="1">
                <a:lnSpc>
                  <a:spcPct val="100000"/>
                </a:lnSpc>
                <a:spcBef>
                  <a:spcPts val="0"/>
                </a:spcBef>
                <a:spcAft>
                  <a:spcPts val="0"/>
                </a:spcAft>
                <a:buClr>
                  <a:srgbClr val="000000"/>
                </a:buClr>
                <a:buSzTx/>
                <a:buFontTx/>
                <a:buNone/>
                <a:tabLst/>
                <a:defRPr/>
              </a:pPr>
              <a:t>23</a:t>
            </a:fld>
            <a:endParaRPr kumimoji="0" lang="en-US" altLang="zh-CN" sz="1200" b="0" i="0" u="none" strike="noStrike" kern="1200" cap="none" spc="0" normalizeH="0" baseline="0" noProof="0" dirty="0">
              <a:ln>
                <a:noFill/>
              </a:ln>
              <a:solidFill>
                <a:srgbClr val="000000"/>
              </a:solidFill>
              <a:effectLst/>
              <a:uLnTx/>
              <a:uFillTx/>
              <a:latin typeface="Arial" charset="0"/>
              <a:ea typeface="SimSun" charset="0"/>
              <a:cs typeface="SimSun" charset="0"/>
              <a:sym typeface="Helvetica" charset="0"/>
            </a:endParaRPr>
          </a:p>
        </p:txBody>
      </p:sp>
      <p:sp>
        <p:nvSpPr>
          <p:cNvPr id="3277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89954" tIns="44977" rIns="89954" bIns="44977"/>
          <a:lstStyle>
            <a:lvl1pPr defTabSz="868363" eaLnBrk="0" hangingPunct="0">
              <a:defRPr sz="1600">
                <a:solidFill>
                  <a:schemeClr val="tx1"/>
                </a:solidFill>
                <a:latin typeface="Arial" charset="0"/>
                <a:ea typeface="MS PGothic" charset="0"/>
                <a:cs typeface="MS PGothic" charset="0"/>
              </a:defRPr>
            </a:lvl1pPr>
            <a:lvl2pPr marL="37931725" indent="-37474525" defTabSz="868363" eaLnBrk="0" hangingPunct="0">
              <a:defRPr sz="1600">
                <a:solidFill>
                  <a:schemeClr val="tx1"/>
                </a:solidFill>
                <a:latin typeface="Arial" charset="0"/>
                <a:ea typeface="MS PGothic" charset="0"/>
                <a:cs typeface="MS PGothic" charset="0"/>
              </a:defRPr>
            </a:lvl2pPr>
            <a:lvl3pPr eaLnBrk="0" hangingPunct="0">
              <a:defRPr sz="1600">
                <a:solidFill>
                  <a:schemeClr val="tx1"/>
                </a:solidFill>
                <a:latin typeface="Arial" charset="0"/>
                <a:ea typeface="MS PGothic" charset="0"/>
                <a:cs typeface="MS PGothic" charset="0"/>
              </a:defRPr>
            </a:lvl3pPr>
            <a:lvl4pPr eaLnBrk="0" hangingPunct="0">
              <a:defRPr sz="1600">
                <a:solidFill>
                  <a:schemeClr val="tx1"/>
                </a:solidFill>
                <a:latin typeface="Arial" charset="0"/>
                <a:ea typeface="MS PGothic" charset="0"/>
                <a:cs typeface="MS PGothic" charset="0"/>
              </a:defRPr>
            </a:lvl4pPr>
            <a:lvl5pPr eaLnBrk="0" hangingPunct="0">
              <a:defRPr sz="1600">
                <a:solidFill>
                  <a:schemeClr val="tx1"/>
                </a:solidFill>
                <a:latin typeface="Arial" charset="0"/>
                <a:ea typeface="MS PGothic" charset="0"/>
                <a:cs typeface="MS PGothic" charset="0"/>
              </a:defRPr>
            </a:lvl5pPr>
            <a:lvl6pPr marL="457200" eaLnBrk="0" fontAlgn="base" hangingPunct="0">
              <a:spcBef>
                <a:spcPct val="0"/>
              </a:spcBef>
              <a:spcAft>
                <a:spcPct val="0"/>
              </a:spcAft>
              <a:defRPr sz="1600">
                <a:solidFill>
                  <a:schemeClr val="tx1"/>
                </a:solidFill>
                <a:latin typeface="Arial" charset="0"/>
                <a:ea typeface="MS PGothic" charset="0"/>
                <a:cs typeface="MS PGothic" charset="0"/>
              </a:defRPr>
            </a:lvl6pPr>
            <a:lvl7pPr marL="914400" eaLnBrk="0" fontAlgn="base" hangingPunct="0">
              <a:spcBef>
                <a:spcPct val="0"/>
              </a:spcBef>
              <a:spcAft>
                <a:spcPct val="0"/>
              </a:spcAft>
              <a:defRPr sz="1600">
                <a:solidFill>
                  <a:schemeClr val="tx1"/>
                </a:solidFill>
                <a:latin typeface="Arial" charset="0"/>
                <a:ea typeface="MS PGothic" charset="0"/>
                <a:cs typeface="MS PGothic" charset="0"/>
              </a:defRPr>
            </a:lvl7pPr>
            <a:lvl8pPr marL="1371600" eaLnBrk="0" fontAlgn="base" hangingPunct="0">
              <a:spcBef>
                <a:spcPct val="0"/>
              </a:spcBef>
              <a:spcAft>
                <a:spcPct val="0"/>
              </a:spcAft>
              <a:defRPr sz="1600">
                <a:solidFill>
                  <a:schemeClr val="tx1"/>
                </a:solidFill>
                <a:latin typeface="Arial" charset="0"/>
                <a:ea typeface="MS PGothic" charset="0"/>
                <a:cs typeface="MS PGothic" charset="0"/>
              </a:defRPr>
            </a:lvl8pPr>
            <a:lvl9pPr marL="1828800" eaLnBrk="0" fontAlgn="base" hangingPunct="0">
              <a:spcBef>
                <a:spcPct val="0"/>
              </a:spcBef>
              <a:spcAft>
                <a:spcPct val="0"/>
              </a:spcAft>
              <a:defRPr sz="1600">
                <a:solidFill>
                  <a:schemeClr val="tx1"/>
                </a:solidFill>
                <a:latin typeface="Arial" charset="0"/>
                <a:ea typeface="MS PGothic" charset="0"/>
                <a:cs typeface="MS PGothic" charset="0"/>
              </a:defRPr>
            </a:lvl9pPr>
          </a:lstStyle>
          <a:p>
            <a:pPr marL="0" marR="0" lvl="0" indent="0" algn="l" defTabSz="868363" rtl="0" eaLnBrk="1" fontAlgn="auto" latinLnBrk="0" hangingPunct="1">
              <a:lnSpc>
                <a:spcPct val="100000"/>
              </a:lnSpc>
              <a:spcBef>
                <a:spcPts val="0"/>
              </a:spcBef>
              <a:spcAft>
                <a:spcPts val="0"/>
              </a:spcAft>
              <a:buClr>
                <a:srgbClr val="000000"/>
              </a:buClr>
              <a:buSzTx/>
              <a:buFontTx/>
              <a:buNone/>
              <a:tabLst/>
              <a:defRPr/>
            </a:pPr>
            <a:fld id="{25821ADF-B0E3-AD40-850B-C634A2967F46}" type="slidenum">
              <a:rPr kumimoji="0" lang="en-US" sz="2400" b="0" i="0" u="none" strike="noStrike" kern="1200" cap="none" spc="0" normalizeH="0" baseline="0" noProof="0">
                <a:ln>
                  <a:noFill/>
                </a:ln>
                <a:solidFill>
                  <a:srgbClr val="00477A"/>
                </a:solidFill>
                <a:effectLst/>
                <a:uLnTx/>
                <a:uFillTx/>
                <a:latin typeface="Arial" charset="0"/>
                <a:ea typeface="MS PGothic" charset="0"/>
                <a:sym typeface="Helvetica" charset="0"/>
              </a:rPr>
              <a:pPr marL="0" marR="0" lvl="0" indent="0" algn="l" defTabSz="868363" rtl="0" eaLnBrk="1" fontAlgn="auto" latinLnBrk="0" hangingPunct="1">
                <a:lnSpc>
                  <a:spcPct val="100000"/>
                </a:lnSpc>
                <a:spcBef>
                  <a:spcPts val="0"/>
                </a:spcBef>
                <a:spcAft>
                  <a:spcPts val="0"/>
                </a:spcAft>
                <a:buClr>
                  <a:srgbClr val="000000"/>
                </a:buClr>
                <a:buSzTx/>
                <a:buFontTx/>
                <a:buNone/>
                <a:tabLst/>
                <a:defRPr/>
              </a:pPr>
              <a:t>23</a:t>
            </a:fld>
            <a:endParaRPr kumimoji="0" lang="en-US" sz="2400" b="0" i="0" u="none" strike="noStrike" kern="1200" cap="none" spc="0" normalizeH="0" baseline="0" noProof="0" dirty="0">
              <a:ln>
                <a:noFill/>
              </a:ln>
              <a:solidFill>
                <a:srgbClr val="00477A"/>
              </a:solidFill>
              <a:effectLst/>
              <a:uLnTx/>
              <a:uFillTx/>
              <a:latin typeface="Arial" charset="0"/>
              <a:ea typeface="MS PGothic" charset="0"/>
              <a:sym typeface="Helvetica" charset="0"/>
            </a:endParaRPr>
          </a:p>
        </p:txBody>
      </p:sp>
      <p:sp>
        <p:nvSpPr>
          <p:cNvPr id="32773" name="Rectangle 2"/>
          <p:cNvSpPr>
            <a:spLocks noGrp="1" noRot="1" noChangeAspect="1" noChangeArrowheads="1" noTextEdit="1"/>
          </p:cNvSpPr>
          <p:nvPr>
            <p:ph type="sldImg"/>
          </p:nvPr>
        </p:nvSpPr>
        <p:spPr>
          <a:xfrm>
            <a:off x="381000" y="684213"/>
            <a:ext cx="6096000" cy="3429000"/>
          </a:xfrm>
          <a:ln/>
        </p:spPr>
      </p:sp>
      <p:sp>
        <p:nvSpPr>
          <p:cNvPr id="32774" name="Rectangle 3"/>
          <p:cNvSpPr>
            <a:spLocks noGrp="1" noChangeArrowheads="1"/>
          </p:cNvSpPr>
          <p:nvPr>
            <p:ph type="body" idx="1"/>
          </p:nvPr>
        </p:nvSpPr>
        <p:spPr>
          <a:xfrm>
            <a:off x="685800" y="4343400"/>
            <a:ext cx="5486400" cy="4116388"/>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375" tIns="45687" rIns="91375" bIns="45687">
            <a:normAutofit/>
          </a:bodyPr>
          <a:lstStyle/>
          <a:p>
            <a:r>
              <a:rPr lang="en-US" sz="900" kern="1200" dirty="0">
                <a:solidFill>
                  <a:schemeClr val="tx1"/>
                </a:solidFill>
                <a:effectLst/>
                <a:latin typeface="+mn-lt"/>
                <a:ea typeface="+mn-ea"/>
                <a:cs typeface="+mn-cs"/>
              </a:rPr>
              <a:t>With our new Power E950 and E980 enterprise or scale up servers, Power </a:t>
            </a:r>
            <a:r>
              <a:rPr lang="en-US" sz="900" kern="1200" dirty="0" err="1">
                <a:solidFill>
                  <a:schemeClr val="tx1"/>
                </a:solidFill>
                <a:effectLst/>
                <a:latin typeface="+mn-lt"/>
                <a:ea typeface="+mn-ea"/>
                <a:cs typeface="+mn-cs"/>
              </a:rPr>
              <a:t>Enterpise</a:t>
            </a:r>
            <a:r>
              <a:rPr lang="en-US" sz="900" kern="1200" dirty="0">
                <a:solidFill>
                  <a:schemeClr val="tx1"/>
                </a:solidFill>
                <a:effectLst/>
                <a:latin typeface="+mn-lt"/>
                <a:ea typeface="+mn-ea"/>
                <a:cs typeface="+mn-cs"/>
              </a:rPr>
              <a:t> Pools and Elastic Capacity on demand enables a seamless transition to Power9 and deliver on-premise cloud like consumption capabilities that allows full capex to full </a:t>
            </a:r>
            <a:r>
              <a:rPr lang="en-US" sz="900" kern="1200" dirty="0" err="1">
                <a:solidFill>
                  <a:schemeClr val="tx1"/>
                </a:solidFill>
                <a:effectLst/>
                <a:latin typeface="+mn-lt"/>
                <a:ea typeface="+mn-ea"/>
                <a:cs typeface="+mn-cs"/>
              </a:rPr>
              <a:t>opex</a:t>
            </a:r>
            <a:r>
              <a:rPr lang="en-US" sz="900" kern="1200" dirty="0">
                <a:solidFill>
                  <a:schemeClr val="tx1"/>
                </a:solidFill>
                <a:effectLst/>
                <a:latin typeface="+mn-lt"/>
                <a:ea typeface="+mn-ea"/>
                <a:cs typeface="+mn-cs"/>
              </a:rPr>
              <a:t> consumption models with the experience of public cloud and benefits of a private cloud environment. </a:t>
            </a:r>
          </a:p>
          <a:p>
            <a:endParaRPr lang="en-US"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Elastic Capacity on demand through the Entitled System Support (ESS) website or mobile app can</a:t>
            </a:r>
            <a:r>
              <a:rPr lang="en-US" sz="900" kern="1200" baseline="0" dirty="0">
                <a:solidFill>
                  <a:schemeClr val="tx1"/>
                </a:solidFill>
                <a:effectLst/>
                <a:latin typeface="+mn-lt"/>
                <a:ea typeface="+mn-ea"/>
                <a:cs typeface="+mn-cs"/>
              </a:rPr>
              <a:t> now, </a:t>
            </a:r>
            <a:r>
              <a:rPr lang="en-US" sz="900" kern="1200" dirty="0">
                <a:solidFill>
                  <a:schemeClr val="tx1"/>
                </a:solidFill>
                <a:effectLst/>
                <a:latin typeface="+mn-lt"/>
                <a:ea typeface="+mn-ea"/>
                <a:cs typeface="+mn-cs"/>
              </a:rPr>
              <a:t>either be purchased on the web by your client or purchased by an IBM seller or Business Partner </a:t>
            </a:r>
            <a:r>
              <a:rPr lang="en-US" sz="900" dirty="0"/>
              <a:t>through PC (Partner Commerce), WTAAS, or </a:t>
            </a:r>
            <a:r>
              <a:rPr lang="en-US" sz="900" dirty="0" err="1"/>
              <a:t>iEPR</a:t>
            </a:r>
            <a:r>
              <a:rPr lang="en-US" sz="900" dirty="0"/>
              <a:t> on an e-config configuration. The </a:t>
            </a:r>
            <a:r>
              <a:rPr lang="en-US" sz="900" kern="1200" dirty="0">
                <a:solidFill>
                  <a:schemeClr val="tx1"/>
                </a:solidFill>
                <a:effectLst/>
                <a:latin typeface="+mn-lt"/>
                <a:ea typeface="+mn-ea"/>
                <a:cs typeface="+mn-cs"/>
              </a:rPr>
              <a:t> Elastic Capacity on demand days purchased can be </a:t>
            </a:r>
            <a:r>
              <a:rPr lang="en-US" sz="900" kern="1200" baseline="0" dirty="0">
                <a:solidFill>
                  <a:schemeClr val="tx1"/>
                </a:solidFill>
                <a:effectLst/>
                <a:latin typeface="+mn-lt"/>
                <a:ea typeface="+mn-ea"/>
                <a:cs typeface="+mn-cs"/>
              </a:rPr>
              <a:t>provisioned in minutes across multiple servers on the </a:t>
            </a:r>
            <a:r>
              <a:rPr lang="en-US" sz="900" kern="1200" dirty="0">
                <a:solidFill>
                  <a:schemeClr val="tx1"/>
                </a:solidFill>
                <a:effectLst/>
                <a:latin typeface="+mn-lt"/>
                <a:ea typeface="+mn-ea"/>
                <a:cs typeface="+mn-cs"/>
              </a:rPr>
              <a:t>entitled systems support (ESS) website or mobile app. As with Power Enterprise Pools, This new Elastic Capacity on Demand can be used across both power8 and power 9 systems and days purchased for an E980 for example can be used across any E980, E880, E880C, E870C or E870 in your enterprise. </a:t>
            </a:r>
          </a:p>
          <a:p>
            <a:endParaRPr lang="en-US" sz="9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This is the way that we hope to deliver capacity on-demand infrastructure with a the flexible, self-service model to our clients moving forward!</a:t>
            </a:r>
          </a:p>
        </p:txBody>
      </p:sp>
    </p:spTree>
    <p:extLst>
      <p:ext uri="{BB962C8B-B14F-4D97-AF65-F5344CB8AC3E}">
        <p14:creationId xmlns:p14="http://schemas.microsoft.com/office/powerpoint/2010/main" val="24862819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I will go through a bit more details on how Elastic COD works for the client and IBM Seller or Business Partners. </a:t>
            </a:r>
          </a:p>
          <a:p>
            <a:endParaRPr lang="en-US" dirty="0"/>
          </a:p>
          <a:p>
            <a:r>
              <a:rPr lang="en-US" dirty="0"/>
              <a:t>Clients can go from purchasing to activating capacity on their systems in less than 5 minutes. Partner can purchase capacity and have it automatically available to the client for provisioning and usage in 1-2 days with no back and forth contracts, monthly reporting, and acquisition of enablement keys.</a:t>
            </a:r>
          </a:p>
          <a:p>
            <a:endParaRPr lang="en-US" dirty="0"/>
          </a:p>
          <a:p>
            <a:r>
              <a:rPr lang="en-US" dirty="0"/>
              <a:t>Again.. Unlimited amount of processor cores or memory can be purchased in a single transaction and keys/codes for activation can be generated for systems anywhere in clients enterprise across the same country. The system also notifies the end user when they are running low on ECOD days so they can order before resources are depleted. If a client goes over their allocated resources the system will deduct the overage from any new key generated for that system.</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8D02FFD-07D4-5C4F-BD77-92100817734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88720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1"/>
          <p:cNvSpPr>
            <a:spLocks noGrp="1" noRot="1" noChangeAspect="1" noChangeArrowheads="1" noTextEdit="1"/>
          </p:cNvSpPr>
          <p:nvPr>
            <p:ph type="sldImg"/>
          </p:nvPr>
        </p:nvSpPr>
        <p:spPr>
          <a:solidFill>
            <a:srgbClr val="FFFFFF"/>
          </a:solidFill>
          <a:ln/>
        </p:spPr>
      </p:sp>
      <p:sp>
        <p:nvSpPr>
          <p:cNvPr id="50178" name="Rectangle 2"/>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marL="38462" eaLnBrk="1" hangingPunct="1">
              <a:spcBef>
                <a:spcPts val="404"/>
              </a:spcBef>
            </a:pPr>
            <a:r>
              <a:rPr lang="en-US" dirty="0">
                <a:solidFill>
                  <a:srgbClr val="000000"/>
                </a:solidFill>
                <a:ea typeface="MS PGothic" charset="0"/>
                <a:cs typeface="MS PGothic" charset="0"/>
                <a:sym typeface="Arial" charset="0"/>
              </a:rPr>
              <a:t>Power Systems has a rich history of virtualization innovation and delivering seamless growth, non-disruptive growth and flexible capacity to our clients.   It stems from the deep integration of </a:t>
            </a:r>
            <a:r>
              <a:rPr lang="en-US" dirty="0" err="1">
                <a:solidFill>
                  <a:srgbClr val="000000"/>
                </a:solidFill>
                <a:ea typeface="MS PGothic" charset="0"/>
                <a:cs typeface="MS PGothic" charset="0"/>
                <a:sym typeface="Arial" charset="0"/>
              </a:rPr>
              <a:t>PowerVM</a:t>
            </a:r>
            <a:r>
              <a:rPr lang="en-US" dirty="0">
                <a:solidFill>
                  <a:srgbClr val="000000"/>
                </a:solidFill>
                <a:ea typeface="MS PGothic" charset="0"/>
                <a:cs typeface="MS PGothic" charset="0"/>
                <a:sym typeface="Arial" charset="0"/>
              </a:rPr>
              <a:t> virtualization with Power Server hardware. </a:t>
            </a:r>
          </a:p>
          <a:p>
            <a:pPr marL="38462" eaLnBrk="1" hangingPunct="1">
              <a:spcBef>
                <a:spcPts val="404"/>
              </a:spcBef>
            </a:pPr>
            <a:endParaRPr lang="en-US" dirty="0">
              <a:solidFill>
                <a:srgbClr val="000000"/>
              </a:solidFill>
              <a:ea typeface="MS PGothic" charset="0"/>
              <a:cs typeface="MS PGothic" charset="0"/>
              <a:sym typeface="Arial" charset="0"/>
            </a:endParaRPr>
          </a:p>
          <a:p>
            <a:pPr marL="38462" eaLnBrk="1" hangingPunct="1">
              <a:spcBef>
                <a:spcPts val="404"/>
              </a:spcBef>
            </a:pPr>
            <a:r>
              <a:rPr lang="en-US" dirty="0">
                <a:solidFill>
                  <a:srgbClr val="000000"/>
                </a:solidFill>
                <a:ea typeface="MS PGothic" charset="0"/>
                <a:cs typeface="MS PGothic" charset="0"/>
                <a:sym typeface="Arial" charset="0"/>
              </a:rPr>
              <a:t>Clients have leveraged the ability to utilize their processors and memory more flexibly </a:t>
            </a:r>
            <a:r>
              <a:rPr lang="en-US" u="sng" dirty="0">
                <a:solidFill>
                  <a:srgbClr val="000000"/>
                </a:solidFill>
                <a:ea typeface="MS PGothic" charset="0"/>
                <a:cs typeface="MS PGothic" charset="0"/>
                <a:sym typeface="Arial" charset="0"/>
              </a:rPr>
              <a:t>within</a:t>
            </a:r>
            <a:r>
              <a:rPr lang="en-US" dirty="0">
                <a:solidFill>
                  <a:srgbClr val="000000"/>
                </a:solidFill>
                <a:ea typeface="MS PGothic" charset="0"/>
                <a:cs typeface="MS PGothic" charset="0"/>
                <a:sym typeface="Arial" charset="0"/>
              </a:rPr>
              <a:t> a system since Logical Partitions were introduced in 1999, approximately 20 years ago.    The ability to dynamically adjust processor and memory capacity between partitions has been available almost as long, and micro-</a:t>
            </a:r>
            <a:r>
              <a:rPr lang="en-US" dirty="0" err="1">
                <a:solidFill>
                  <a:srgbClr val="000000"/>
                </a:solidFill>
                <a:ea typeface="MS PGothic" charset="0"/>
                <a:cs typeface="MS PGothic" charset="0"/>
                <a:sym typeface="Arial" charset="0"/>
              </a:rPr>
              <a:t>paritioning</a:t>
            </a:r>
            <a:r>
              <a:rPr lang="en-US" dirty="0">
                <a:solidFill>
                  <a:srgbClr val="000000"/>
                </a:solidFill>
                <a:ea typeface="MS PGothic" charset="0"/>
                <a:cs typeface="MS PGothic" charset="0"/>
                <a:sym typeface="Arial" charset="0"/>
              </a:rPr>
              <a:t> enabled even more granular use of system resources to deliver more ROI to IT teams to be responsive to changing capacity requirements within a system.</a:t>
            </a:r>
          </a:p>
          <a:p>
            <a:pPr marL="38462" eaLnBrk="1" hangingPunct="1">
              <a:spcBef>
                <a:spcPts val="404"/>
              </a:spcBef>
            </a:pPr>
            <a:endParaRPr lang="en-US" dirty="0">
              <a:solidFill>
                <a:srgbClr val="000000"/>
              </a:solidFill>
              <a:ea typeface="MS PGothic" charset="0"/>
              <a:cs typeface="MS PGothic" charset="0"/>
              <a:sym typeface="Arial" charset="0"/>
            </a:endParaRPr>
          </a:p>
          <a:p>
            <a:pPr marL="38462" eaLnBrk="1" hangingPunct="1">
              <a:spcBef>
                <a:spcPts val="404"/>
              </a:spcBef>
            </a:pPr>
            <a:r>
              <a:rPr lang="en-US" dirty="0">
                <a:solidFill>
                  <a:srgbClr val="000000"/>
                </a:solidFill>
                <a:ea typeface="MS PGothic" charset="0"/>
                <a:cs typeface="MS PGothic" charset="0"/>
                <a:sym typeface="Arial" charset="0"/>
              </a:rPr>
              <a:t>On/Off Capacity on Demand delivered temporary capacity to clients for processor &amp; memory by the day.   Utility on Demand offered automated, dynamic processor by-the-minute capacity for short term spikes.</a:t>
            </a:r>
          </a:p>
          <a:p>
            <a:pPr marL="38462" eaLnBrk="1" hangingPunct="1">
              <a:spcBef>
                <a:spcPts val="404"/>
              </a:spcBef>
            </a:pPr>
            <a:endParaRPr lang="en-US" dirty="0">
              <a:solidFill>
                <a:srgbClr val="000000"/>
              </a:solidFill>
              <a:ea typeface="MS PGothic" charset="0"/>
              <a:cs typeface="MS PGothic" charset="0"/>
              <a:sym typeface="Arial" charset="0"/>
            </a:endParaRPr>
          </a:p>
          <a:p>
            <a:pPr marL="38462" eaLnBrk="1" hangingPunct="1">
              <a:spcBef>
                <a:spcPts val="404"/>
              </a:spcBef>
            </a:pPr>
            <a:r>
              <a:rPr lang="en-US" dirty="0">
                <a:solidFill>
                  <a:srgbClr val="000000"/>
                </a:solidFill>
                <a:ea typeface="MS PGothic" charset="0"/>
                <a:cs typeface="MS PGothic" charset="0"/>
                <a:sym typeface="Arial" charset="0"/>
              </a:rPr>
              <a:t>As Power servers became massively scalable, IBM increased the options for clients to get even more ROI from their IT investment by enabling resource sharing of </a:t>
            </a:r>
            <a:r>
              <a:rPr lang="en-US" dirty="0" err="1">
                <a:solidFill>
                  <a:srgbClr val="000000"/>
                </a:solidFill>
                <a:ea typeface="MS PGothic" charset="0"/>
                <a:cs typeface="MS PGothic" charset="0"/>
                <a:sym typeface="Arial" charset="0"/>
              </a:rPr>
              <a:t>CoD</a:t>
            </a:r>
            <a:r>
              <a:rPr lang="en-US" dirty="0">
                <a:solidFill>
                  <a:srgbClr val="000000"/>
                </a:solidFill>
                <a:ea typeface="MS PGothic" charset="0"/>
                <a:cs typeface="MS PGothic" charset="0"/>
                <a:sym typeface="Arial" charset="0"/>
              </a:rPr>
              <a:t> resources between systems within an enterprise, with Power Flex on the Power 795 and with Mobile Processor &amp; Memory Activations on POWER7+ and POWER8.    Elastic COD was made simpler with self-service provisioning of keys to offer clients the ability to provision purchased </a:t>
            </a:r>
            <a:r>
              <a:rPr lang="en-US" dirty="0" err="1">
                <a:solidFill>
                  <a:srgbClr val="000000"/>
                </a:solidFill>
                <a:ea typeface="MS PGothic" charset="0"/>
                <a:cs typeface="MS PGothic" charset="0"/>
                <a:sym typeface="Arial" charset="0"/>
              </a:rPr>
              <a:t>eCOD</a:t>
            </a:r>
            <a:r>
              <a:rPr lang="en-US" dirty="0">
                <a:solidFill>
                  <a:srgbClr val="000000"/>
                </a:solidFill>
                <a:ea typeface="MS PGothic" charset="0"/>
                <a:cs typeface="MS PGothic" charset="0"/>
                <a:sym typeface="Arial" charset="0"/>
              </a:rPr>
              <a:t> capacity across their systems themselves. </a:t>
            </a:r>
          </a:p>
          <a:p>
            <a:pPr marL="38462" eaLnBrk="1" hangingPunct="1">
              <a:spcBef>
                <a:spcPts val="404"/>
              </a:spcBef>
            </a:pPr>
            <a:endParaRPr lang="en-US" dirty="0">
              <a:solidFill>
                <a:srgbClr val="000000"/>
              </a:solidFill>
              <a:ea typeface="MS PGothic" charset="0"/>
              <a:cs typeface="MS PGothic" charset="0"/>
              <a:sym typeface="Arial" charset="0"/>
            </a:endParaRPr>
          </a:p>
          <a:p>
            <a:pPr marL="38462" eaLnBrk="1" hangingPunct="1">
              <a:spcBef>
                <a:spcPts val="404"/>
              </a:spcBef>
            </a:pPr>
            <a:r>
              <a:rPr lang="en-US" dirty="0">
                <a:solidFill>
                  <a:srgbClr val="000000"/>
                </a:solidFill>
                <a:ea typeface="MS PGothic" charset="0"/>
                <a:cs typeface="MS PGothic" charset="0"/>
                <a:sym typeface="Arial" charset="0"/>
              </a:rPr>
              <a:t>Delivering multi-system flexibility with Mobile resources within a Power Enterprise Pool has proven invaluable to clients with high-end Power systems as the foundation of their mission-critical business infrastructure.   </a:t>
            </a:r>
          </a:p>
          <a:p>
            <a:pPr marL="38462" eaLnBrk="1" hangingPunct="1">
              <a:spcBef>
                <a:spcPts val="404"/>
              </a:spcBef>
            </a:pPr>
            <a:endParaRPr lang="en-US" dirty="0">
              <a:solidFill>
                <a:srgbClr val="000000"/>
              </a:solidFill>
              <a:ea typeface="MS PGothic" charset="0"/>
              <a:cs typeface="MS PGothic" charset="0"/>
              <a:sym typeface="Arial" charset="0"/>
            </a:endParaRPr>
          </a:p>
          <a:p>
            <a:pPr marL="38462" eaLnBrk="1" hangingPunct="1">
              <a:spcBef>
                <a:spcPts val="404"/>
              </a:spcBef>
            </a:pPr>
            <a:r>
              <a:rPr lang="en-US" dirty="0">
                <a:solidFill>
                  <a:srgbClr val="000000"/>
                </a:solidFill>
                <a:ea typeface="MS PGothic" charset="0"/>
                <a:cs typeface="MS PGothic" charset="0"/>
                <a:sym typeface="Arial" charset="0"/>
              </a:rPr>
              <a:t>As part of a multi-year collaboration with key clients, IBM is announcing new levels of resource sharing within an enterprise with Power Enterprise Pools 2.0.   We believe Pools 2.0 will combine the best attributes of Elastic Capacity on Demand, Utility on Demand and Power Enterprise Pools to provide more ROI and simplify the ability to capitalize on resource sharing with fully-active servers that provide consumption-based IT options for optimizing TCO in an on-premises private cloud infrastructure.   </a:t>
            </a:r>
          </a:p>
        </p:txBody>
      </p:sp>
    </p:spTree>
    <p:extLst>
      <p:ext uri="{BB962C8B-B14F-4D97-AF65-F5344CB8AC3E}">
        <p14:creationId xmlns:p14="http://schemas.microsoft.com/office/powerpoint/2010/main" val="8668572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AF71D672-F425-F84C-A539-0B83893DC843}"/>
              </a:ext>
            </a:extLst>
          </p:cNvPr>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000000"/>
                </a:solidFill>
                <a:effectLst/>
                <a:uLnTx/>
                <a:uFillTx/>
                <a:latin typeface="Arial"/>
                <a:ea typeface="+mn-ea"/>
                <a:cs typeface="+mn-cs"/>
              </a:rPr>
              <a:t>EP 2.0 in CMC: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000000"/>
                </a:solidFill>
                <a:effectLst/>
                <a:uLnTx/>
                <a:uFillTx/>
                <a:latin typeface="Arial"/>
                <a:ea typeface="+mn-ea"/>
                <a:cs typeface="+mn-cs"/>
              </a:rPr>
              <a:t>Inventory</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Displaying, Monitoring &amp; Managing a Pool </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000000"/>
                </a:solidFill>
                <a:effectLst/>
                <a:uLnTx/>
                <a:uFillTx/>
                <a:latin typeface="Arial"/>
                <a:ea typeface="+mn-ea"/>
                <a:cs typeface="+mn-cs"/>
              </a:rPr>
              <a:t>Advanced Monitoring</a:t>
            </a:r>
          </a:p>
          <a:p>
            <a:pPr marL="214308" marR="0" lvl="0" indent="-214308" algn="l" defTabSz="6858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Analyze Total or Metered Usage </a:t>
            </a:r>
          </a:p>
          <a:p>
            <a:pPr marL="214308" marR="0" lvl="0" indent="-214308" algn="l" defTabSz="6858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Usage by resource type</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000000"/>
                </a:solidFill>
                <a:effectLst/>
                <a:uLnTx/>
                <a:uFillTx/>
                <a:latin typeface="Arial"/>
                <a:ea typeface="+mn-ea"/>
                <a:cs typeface="+mn-cs"/>
              </a:rPr>
              <a:t>Metered Usage Statement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Show Capacity Credits consumed and breakdown by resource</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srgbClr val="000000"/>
              </a:solidFill>
              <a:effectLst/>
              <a:uLnTx/>
              <a:uFillTx/>
              <a:latin typeface="Arial"/>
              <a:ea typeface="+mn-ea"/>
              <a:cs typeface="+mn-cs"/>
            </a:endParaRPr>
          </a:p>
          <a:p>
            <a:endParaRPr lang="en-US" dirty="0"/>
          </a:p>
        </p:txBody>
      </p:sp>
    </p:spTree>
    <p:extLst>
      <p:ext uri="{BB962C8B-B14F-4D97-AF65-F5344CB8AC3E}">
        <p14:creationId xmlns:p14="http://schemas.microsoft.com/office/powerpoint/2010/main" val="3392867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0" i="0" kern="1200" dirty="0">
                <a:solidFill>
                  <a:schemeClr val="tx1"/>
                </a:solidFill>
                <a:effectLst/>
                <a:latin typeface="Arial" charset="0"/>
                <a:ea typeface="Arial" charset="0"/>
                <a:cs typeface="Arial" charset="0"/>
              </a:rPr>
              <a:t>IBM Power Systems for IBM Cloud is a Power infrastructure as a Service (IaaS) offering available from the IBM Cloud catalog.  The offering delivers POWER9 based server technology providing IBM AIX and IBM </a:t>
            </a:r>
            <a:r>
              <a:rPr lang="en-US" sz="900" b="0" i="0" kern="1200" dirty="0" err="1">
                <a:solidFill>
                  <a:schemeClr val="tx1"/>
                </a:solidFill>
                <a:effectLst/>
                <a:latin typeface="Arial" charset="0"/>
                <a:ea typeface="Arial" charset="0"/>
                <a:cs typeface="Arial" charset="0"/>
              </a:rPr>
              <a:t>i</a:t>
            </a:r>
            <a:r>
              <a:rPr lang="en-US" sz="900" b="0" i="0" kern="1200" dirty="0">
                <a:solidFill>
                  <a:schemeClr val="tx1"/>
                </a:solidFill>
                <a:effectLst/>
                <a:latin typeface="Arial" charset="0"/>
                <a:ea typeface="Arial" charset="0"/>
                <a:cs typeface="Arial" charset="0"/>
              </a:rPr>
              <a:t> choices for clients to create cloud environments for their mission-critical workloads without changing their core platforms. </a:t>
            </a:r>
          </a:p>
          <a:p>
            <a:endParaRPr lang="en-US" sz="900" b="0" i="0" kern="1200" dirty="0">
              <a:solidFill>
                <a:schemeClr val="tx1"/>
              </a:solidFill>
              <a:effectLst/>
              <a:latin typeface="Arial" charset="0"/>
              <a:ea typeface="Arial" charset="0"/>
              <a:cs typeface="Arial" charset="0"/>
            </a:endParaRPr>
          </a:p>
          <a:p>
            <a:r>
              <a:rPr lang="en-US" sz="900" b="0" i="0" kern="1200" dirty="0">
                <a:solidFill>
                  <a:schemeClr val="tx1"/>
                </a:solidFill>
                <a:effectLst/>
                <a:latin typeface="Arial" charset="0"/>
                <a:ea typeface="Arial" charset="0"/>
                <a:cs typeface="Arial" charset="0"/>
              </a:rPr>
              <a:t>Clients and business partners can self-provision and purchase monthly subscription of Power cloud instances from IBM Cloud.  </a:t>
            </a:r>
          </a:p>
          <a:p>
            <a:endParaRPr lang="en-US" sz="900" b="0" i="0" kern="1200" dirty="0">
              <a:solidFill>
                <a:schemeClr val="tx1"/>
              </a:solidFill>
              <a:effectLst/>
              <a:latin typeface="Arial" charset="0"/>
              <a:ea typeface="Arial" charset="0"/>
              <a:cs typeface="Arial" charset="0"/>
            </a:endParaRPr>
          </a:p>
          <a:p>
            <a:r>
              <a:rPr lang="en-US" sz="900" b="0" i="0" kern="1200" dirty="0">
                <a:solidFill>
                  <a:schemeClr val="tx1"/>
                </a:solidFill>
                <a:effectLst/>
                <a:latin typeface="Arial" charset="0"/>
                <a:ea typeface="Arial" charset="0"/>
                <a:cs typeface="Arial" charset="0"/>
              </a:rPr>
              <a:t>Clients get self-service VM lifecycle management with a pool of compute, memory, storage, and network infrastructure.  </a:t>
            </a:r>
          </a:p>
          <a:p>
            <a:endParaRPr lang="en-US" sz="900" b="0" i="0" kern="1200" dirty="0">
              <a:solidFill>
                <a:schemeClr val="tx1"/>
              </a:solidFill>
              <a:effectLst/>
              <a:latin typeface="Arial" charset="0"/>
              <a:ea typeface="Arial" charset="0"/>
              <a:cs typeface="Arial" charset="0"/>
            </a:endParaRPr>
          </a:p>
          <a:p>
            <a:r>
              <a:rPr lang="en-US" sz="900" b="0" i="0" kern="1200" dirty="0">
                <a:solidFill>
                  <a:schemeClr val="tx1"/>
                </a:solidFill>
                <a:effectLst/>
                <a:latin typeface="Arial" charset="0"/>
                <a:ea typeface="Arial" charset="0"/>
                <a:cs typeface="Arial" charset="0"/>
              </a:rPr>
              <a:t>Clients access Power VMs through client owned IBM Cloud account.  </a:t>
            </a:r>
          </a:p>
          <a:p>
            <a:endParaRPr lang="en-US" sz="900" b="0" i="0" kern="1200" dirty="0">
              <a:solidFill>
                <a:schemeClr val="tx1"/>
              </a:solidFill>
              <a:effectLst/>
              <a:latin typeface="Arial" charset="0"/>
              <a:ea typeface="Arial" charset="0"/>
              <a:cs typeface="Arial" charset="0"/>
            </a:endParaRPr>
          </a:p>
          <a:p>
            <a:r>
              <a:rPr lang="en-US" sz="900" b="0" i="0" kern="1200" dirty="0">
                <a:solidFill>
                  <a:schemeClr val="tx1"/>
                </a:solidFill>
                <a:effectLst/>
                <a:latin typeface="Arial" charset="0"/>
                <a:ea typeface="Arial" charset="0"/>
                <a:cs typeface="Arial" charset="0"/>
              </a:rPr>
              <a:t>IBM manages and supports up to OS deployment and the client self-manages the OS and up.  Clients can bring their own OS images or select one of the pre-defined OS images available. .</a:t>
            </a:r>
          </a:p>
          <a:p>
            <a:endParaRPr lang="en-US" sz="900" b="0" i="0" kern="1200" dirty="0">
              <a:solidFill>
                <a:schemeClr val="tx1"/>
              </a:solidFill>
              <a:effectLst/>
              <a:latin typeface="Arial" charset="0"/>
              <a:ea typeface="Arial" charset="0"/>
              <a:cs typeface="Arial" charset="0"/>
            </a:endParaRPr>
          </a:p>
          <a:p>
            <a:r>
              <a:rPr lang="en-US" sz="900" b="0" i="0" kern="1200" dirty="0">
                <a:solidFill>
                  <a:schemeClr val="tx1"/>
                </a:solidFill>
                <a:effectLst/>
                <a:latin typeface="Arial" charset="0"/>
                <a:ea typeface="Arial" charset="0"/>
                <a:cs typeface="Arial" charset="0"/>
              </a:rPr>
              <a:t>General availability (Limited) for AIX and </a:t>
            </a:r>
            <a:r>
              <a:rPr lang="en-US" sz="900" b="0" i="0" kern="1200" dirty="0" err="1">
                <a:solidFill>
                  <a:schemeClr val="tx1"/>
                </a:solidFill>
                <a:effectLst/>
                <a:latin typeface="Arial" charset="0"/>
                <a:ea typeface="Arial" charset="0"/>
                <a:cs typeface="Arial" charset="0"/>
              </a:rPr>
              <a:t>IBMi</a:t>
            </a:r>
            <a:r>
              <a:rPr lang="en-US" sz="900" b="0" i="0" kern="1200" dirty="0">
                <a:solidFill>
                  <a:schemeClr val="tx1"/>
                </a:solidFill>
                <a:effectLst/>
                <a:latin typeface="Arial" charset="0"/>
                <a:ea typeface="Arial" charset="0"/>
                <a:cs typeface="Arial" charset="0"/>
              </a:rPr>
              <a:t> is June 15, 2019 and will offer Availability Zones (AZs) in Dallas and Washington, DC.   The support will later expand to other AZs in Europe, Canada, and other global locations based on customer demands.  </a:t>
            </a:r>
          </a:p>
          <a:p>
            <a:endParaRPr lang="en-US" sz="900" b="0" i="0" kern="1200" dirty="0">
              <a:solidFill>
                <a:schemeClr val="tx1"/>
              </a:solidFill>
              <a:effectLst/>
              <a:latin typeface="Arial" charset="0"/>
              <a:ea typeface="Arial" charset="0"/>
              <a:cs typeface="Arial" charset="0"/>
            </a:endParaRPr>
          </a:p>
          <a:p>
            <a:r>
              <a:rPr lang="en-US" sz="900" b="0" i="0" kern="1200" dirty="0">
                <a:solidFill>
                  <a:schemeClr val="tx1"/>
                </a:solidFill>
                <a:effectLst/>
                <a:latin typeface="Arial" charset="0"/>
                <a:ea typeface="Arial" charset="0"/>
                <a:cs typeface="Arial" charset="0"/>
              </a:rPr>
              <a:t>Let’s look at the solution concept highlighted on the right hand side of the chart.  IBM Power Systems deploy POWER9 systems , IBM storage and network through a POD that delivers adjacent services via IBM Cloud Service End-points.  </a:t>
            </a:r>
          </a:p>
          <a:p>
            <a:endParaRPr lang="en-US" sz="900" b="0" i="0" kern="1200" dirty="0">
              <a:solidFill>
                <a:schemeClr val="tx1"/>
              </a:solidFill>
              <a:effectLst/>
              <a:latin typeface="Arial" charset="0"/>
              <a:ea typeface="Arial" charset="0"/>
              <a:cs typeface="Arial" charset="0"/>
            </a:endParaRPr>
          </a:p>
          <a:p>
            <a:r>
              <a:rPr lang="en-US" sz="900" b="0" i="0" kern="1200" dirty="0">
                <a:solidFill>
                  <a:schemeClr val="tx1"/>
                </a:solidFill>
                <a:effectLst/>
                <a:latin typeface="Arial" charset="0"/>
                <a:ea typeface="Arial" charset="0"/>
                <a:cs typeface="Arial" charset="0"/>
              </a:rPr>
              <a:t>Customers essentially purchases </a:t>
            </a:r>
            <a:r>
              <a:rPr lang="en-US" sz="900" b="0" i="0" kern="1200" dirty="0" err="1">
                <a:solidFill>
                  <a:schemeClr val="tx1"/>
                </a:solidFill>
                <a:effectLst/>
                <a:latin typeface="Arial" charset="0"/>
                <a:ea typeface="Arial" charset="0"/>
                <a:cs typeface="Arial" charset="0"/>
              </a:rPr>
              <a:t>configureable</a:t>
            </a:r>
            <a:r>
              <a:rPr lang="en-US" sz="900" b="0" i="0" kern="1200" dirty="0">
                <a:solidFill>
                  <a:schemeClr val="tx1"/>
                </a:solidFill>
                <a:effectLst/>
                <a:latin typeface="Arial" charset="0"/>
                <a:ea typeface="Arial" charset="0"/>
                <a:cs typeface="Arial" charset="0"/>
              </a:rPr>
              <a:t> Power Virtual Server capacity (e.g. compute capacity) and then self-provision multiple AIX instances and customize CPU core-count, Memory, and Networking based on their workload needs. The right to use OS license is included in the offering.  However, customers can bring their own customized OS images for their workloads.  Many Power clients already use IBM </a:t>
            </a:r>
            <a:r>
              <a:rPr lang="en-US" sz="900" b="0" i="0" kern="1200" dirty="0" err="1">
                <a:solidFill>
                  <a:schemeClr val="tx1"/>
                </a:solidFill>
                <a:effectLst/>
                <a:latin typeface="Arial" charset="0"/>
                <a:ea typeface="Arial" charset="0"/>
                <a:cs typeface="Arial" charset="0"/>
              </a:rPr>
              <a:t>PowerVC</a:t>
            </a:r>
            <a:r>
              <a:rPr lang="en-US" sz="900" b="0" i="0" kern="1200" dirty="0">
                <a:solidFill>
                  <a:schemeClr val="tx1"/>
                </a:solidFill>
                <a:effectLst/>
                <a:latin typeface="Arial" charset="0"/>
                <a:ea typeface="Arial" charset="0"/>
                <a:cs typeface="Arial" charset="0"/>
              </a:rPr>
              <a:t> to manage their virtual machine infrastructure in a private cloud.  In this offering, we've developed a “VM Manager” that runs on IBM Cloud and integrates with the </a:t>
            </a:r>
            <a:r>
              <a:rPr lang="en-US" sz="900" b="0" i="0" kern="1200" dirty="0" err="1">
                <a:solidFill>
                  <a:schemeClr val="tx1"/>
                </a:solidFill>
                <a:effectLst/>
                <a:latin typeface="Arial" charset="0"/>
                <a:ea typeface="Arial" charset="0"/>
                <a:cs typeface="Arial" charset="0"/>
              </a:rPr>
              <a:t>PowerVC</a:t>
            </a:r>
            <a:r>
              <a:rPr lang="en-US" sz="900" b="0" i="0" kern="1200" dirty="0">
                <a:solidFill>
                  <a:schemeClr val="tx1"/>
                </a:solidFill>
                <a:effectLst/>
                <a:latin typeface="Arial" charset="0"/>
                <a:ea typeface="Arial" charset="0"/>
                <a:cs typeface="Arial" charset="0"/>
              </a:rPr>
              <a:t> API which then automates configuration of the Power infrastructure.  The UI for this powerful management layer can be accessed via Web and Command-line interfaces.</a:t>
            </a:r>
          </a:p>
          <a:p>
            <a:endParaRPr lang="en-US" dirty="0"/>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18D02FFD-07D4-5C4F-BD77-92100817734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0532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1974270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 name="Shape 342"/>
          <p:cNvSpPr>
            <a:spLocks noGrp="1" noRot="1" noChangeAspect="1"/>
          </p:cNvSpPr>
          <p:nvPr>
            <p:ph type="sldImg"/>
          </p:nvPr>
        </p:nvSpPr>
        <p:spPr>
          <a:xfrm>
            <a:off x="381000" y="685800"/>
            <a:ext cx="6096000" cy="3429000"/>
          </a:xfrm>
          <a:prstGeom prst="rect">
            <a:avLst/>
          </a:prstGeom>
        </p:spPr>
        <p:txBody>
          <a:bodyPr/>
          <a:lstStyle/>
          <a:p>
            <a:endParaRPr/>
          </a:p>
        </p:txBody>
      </p:sp>
      <p:sp>
        <p:nvSpPr>
          <p:cNvPr id="343" name="Shape 343"/>
          <p:cNvSpPr>
            <a:spLocks noGrp="1"/>
          </p:cNvSpPr>
          <p:nvPr>
            <p:ph type="body" sz="quarter" idx="1"/>
          </p:nvPr>
        </p:nvSpPr>
        <p:spPr>
          <a:prstGeom prst="rect">
            <a:avLst/>
          </a:prstGeom>
        </p:spPr>
        <p:txBody>
          <a:bodyPr/>
          <a:lstStyle/>
          <a:p>
            <a:pPr>
              <a:defRPr b="1"/>
            </a:pPr>
            <a:endParaRPr dirty="0"/>
          </a:p>
        </p:txBody>
      </p:sp>
    </p:spTree>
    <p:extLst>
      <p:ext uri="{BB962C8B-B14F-4D97-AF65-F5344CB8AC3E}">
        <p14:creationId xmlns:p14="http://schemas.microsoft.com/office/powerpoint/2010/main" val="16777689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
            </a:pPr>
            <a:r>
              <a:rPr lang="en-US" b="1" dirty="0"/>
              <a:t>Target Audience:</a:t>
            </a:r>
            <a:r>
              <a:rPr lang="en-US" b="0" dirty="0"/>
              <a:t>  IBM Sellers and Business Partners</a:t>
            </a:r>
            <a:endParaRPr lang="en-US" b="1" dirty="0"/>
          </a:p>
          <a:p>
            <a:endParaRPr lang="en-US" b="1" dirty="0"/>
          </a:p>
          <a:p>
            <a:pPr marL="171450" indent="-171450">
              <a:buFont typeface="Arial" panose="020B0604020202020204" pitchFamily="34" charset="0"/>
              <a:buChar char="•"/>
            </a:pPr>
            <a:r>
              <a:rPr lang="en-US" b="1" dirty="0"/>
              <a:t>Usage Guidance: </a:t>
            </a:r>
            <a:r>
              <a:rPr lang="en-US" b="0" dirty="0">
                <a:solidFill>
                  <a:srgbClr val="0000FF"/>
                </a:solidFill>
              </a:rPr>
              <a:t>This chart is intended to be used in conjunction with additional Offering specific charts which provide more detailed specifications along with some Architectural patters based on each use-case.</a:t>
            </a:r>
            <a:endParaRPr lang="en-US" b="1" dirty="0">
              <a:solidFill>
                <a:srgbClr val="0000FF"/>
              </a:solidFill>
            </a:endParaRPr>
          </a:p>
          <a:p>
            <a:endParaRPr lang="en-US" b="1" dirty="0"/>
          </a:p>
          <a:p>
            <a:pPr marL="171450" indent="-171450">
              <a:buFont typeface="Arial" panose="020B0604020202020204" pitchFamily="34" charset="0"/>
              <a:buChar char="•"/>
            </a:pPr>
            <a:r>
              <a:rPr lang="en-US" b="1" dirty="0"/>
              <a:t>Speaker Notes: </a:t>
            </a:r>
            <a:endParaRPr lang="en-US" dirty="0">
              <a:solidFill>
                <a:srgbClr val="0000FF"/>
              </a:solidFill>
            </a:endParaRPr>
          </a:p>
          <a:p>
            <a:pPr lvl="1"/>
            <a:r>
              <a:rPr lang="en-US" dirty="0"/>
              <a:t>To Support existing IBM Clients that are using IBM’s AIX and IBM </a:t>
            </a:r>
            <a:r>
              <a:rPr lang="en-US" dirty="0" err="1"/>
              <a:t>i</a:t>
            </a:r>
            <a:r>
              <a:rPr lang="en-US" dirty="0"/>
              <a:t> operating systems for their Business and/or Mission Critical applications, we have announced IBM Power Systems Virtual Server on IBM Cloud.  This Infrastructure as-a-Service (IaaS) offering delivers a simple and Self-service method for clients to make the next journey of their  digital transformation easy.  </a:t>
            </a:r>
          </a:p>
          <a:p>
            <a:pPr lvl="1"/>
            <a:endParaRPr lang="en-US" dirty="0"/>
          </a:p>
          <a:p>
            <a:pPr lvl="1"/>
            <a:r>
              <a:rPr lang="en-US" dirty="0"/>
              <a:t>In this environment, Clients can provision IBM Power9 Compute with Block Storage based on Spectrum Virtualize technology and networking that allows flexibility to deliver on numerous Use-Cases across industries.  For starters, we have highlighted (4) simple Use-cases that enables Resiliency, Expansion without Construction, Pay/Go Consumption model, Application Mobility and more.  These Use-Cases combined with Cloud Services allows customers to take existing workloads and scale them flexibly to fine-tune their business model no matter where they are in the Cloud Transformation journey.  This Offering intends to leave no customer behind in the journey to Cloud adoption.</a:t>
            </a:r>
          </a:p>
          <a:p>
            <a:endParaRPr lang="en-US" dirty="0"/>
          </a:p>
          <a:p>
            <a:pPr marL="171450" indent="-171450">
              <a:buFont typeface="Arial" panose="020B0604020202020204" pitchFamily="34" charset="0"/>
              <a:buChar char="•"/>
            </a:pPr>
            <a:r>
              <a:rPr lang="en-US" b="1" dirty="0"/>
              <a:t>References:</a:t>
            </a:r>
          </a:p>
          <a:p>
            <a:pPr marL="685800" lvl="1" indent="-228600">
              <a:buAutoNum type="arabicPeriod"/>
            </a:pPr>
            <a:r>
              <a:rPr lang="en-US" dirty="0"/>
              <a:t>Five Business Drivers For Organizations Moving To The Cloud (</a:t>
            </a:r>
            <a:r>
              <a:rPr lang="en-US" dirty="0" err="1"/>
              <a:t>Papolou</a:t>
            </a:r>
            <a:r>
              <a:rPr lang="en-US" dirty="0"/>
              <a:t>, R. ) (Website: https://</a:t>
            </a:r>
            <a:r>
              <a:rPr lang="en-US" dirty="0" err="1"/>
              <a:t>www.forbes.com</a:t>
            </a:r>
            <a:r>
              <a:rPr lang="en-US" dirty="0"/>
              <a:t>/sites/</a:t>
            </a:r>
            <a:r>
              <a:rPr lang="en-US" dirty="0" err="1"/>
              <a:t>forbestechcouncil</a:t>
            </a:r>
            <a:r>
              <a:rPr lang="en-US" dirty="0"/>
              <a:t>/2018/05/22/five-business-drivers-for-organizations-moving-to-the-cloud/#20c3b8804558)</a:t>
            </a:r>
          </a:p>
          <a:p>
            <a:pPr marL="685800" lvl="1" indent="-228600">
              <a:buAutoNum type="arabicPeriod"/>
            </a:pPr>
            <a:r>
              <a:rPr lang="en-US" dirty="0"/>
              <a:t>What are the Business Drivers for Containers? Five Examples (Website: https://</a:t>
            </a:r>
            <a:r>
              <a:rPr lang="en-US" dirty="0" err="1"/>
              <a:t>www.sdxcentral.com</a:t>
            </a:r>
            <a:r>
              <a:rPr lang="en-US" dirty="0"/>
              <a:t>/containers/definitions/what-are-the-business-drivers-for-containers-five-examples/)</a:t>
            </a:r>
          </a:p>
          <a:p>
            <a:pPr marL="685800" lvl="1" indent="-228600">
              <a:buAutoNum type="arabicPeriod"/>
            </a:pPr>
            <a:r>
              <a:rPr lang="en-US" dirty="0"/>
              <a:t>Scaling Business Intelligence in the Cloud  (Website: https://</a:t>
            </a:r>
            <a:r>
              <a:rPr lang="en-US" dirty="0" err="1"/>
              <a:t>datometry.com</a:t>
            </a:r>
            <a:r>
              <a:rPr lang="en-US" dirty="0"/>
              <a:t>/resources/case-studies/scaling-business-intelligence-cloud-case-study/)</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18D02FFD-07D4-5C4F-BD77-92100817734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10633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8.png"/><Relationship Id="rId2" Type="http://schemas.openxmlformats.org/officeDocument/2006/relationships/image" Target="../media/image6.jpeg"/><Relationship Id="rId1" Type="http://schemas.openxmlformats.org/officeDocument/2006/relationships/slideMaster" Target="../slideMasters/slideMaster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5.xml"/><Relationship Id="rId4" Type="http://schemas.openxmlformats.org/officeDocument/2006/relationships/image" Target="../media/image11.png"/></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4.pn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jpeg"/><Relationship Id="rId1" Type="http://schemas.openxmlformats.org/officeDocument/2006/relationships/slideMaster" Target="../slideMasters/slideMaster6.xml"/><Relationship Id="rId5" Type="http://schemas.microsoft.com/office/2007/relationships/hdphoto" Target="../media/hdphoto2.wdp"/><Relationship Id="rId4" Type="http://schemas.openxmlformats.org/officeDocument/2006/relationships/image" Target="../media/image14.png"/></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6.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7.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7.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8.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Master" Target="../slideMasters/slideMaster9.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9.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2.png"/><Relationship Id="rId1" Type="http://schemas.openxmlformats.org/officeDocument/2006/relationships/slideMaster" Target="../slideMasters/slideMaster10.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0.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Master" Target="../slideMasters/slideMaster11.xml"/><Relationship Id="rId4" Type="http://schemas.openxmlformats.org/officeDocument/2006/relationships/image" Target="../media/image24.png"/></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1.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png"/><Relationship Id="rId1" Type="http://schemas.openxmlformats.org/officeDocument/2006/relationships/slideMaster" Target="../slideMasters/slideMaster14.xml"/></Relationships>
</file>

<file path=ppt/slideLayouts/_rels/slideLayout3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6.jpg"/><Relationship Id="rId1" Type="http://schemas.openxmlformats.org/officeDocument/2006/relationships/slideMaster" Target="../slideMasters/slideMaster14.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5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Master" Target="../slideMasters/slideMaster16.xml"/><Relationship Id="rId5" Type="http://schemas.microsoft.com/office/2007/relationships/hdphoto" Target="../media/hdphoto4.wdp"/><Relationship Id="rId4" Type="http://schemas.openxmlformats.org/officeDocument/2006/relationships/image" Target="../media/image29.png"/></Relationships>
</file>

<file path=ppt/slideLayouts/_rels/slideLayout35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0.jpg"/><Relationship Id="rId1" Type="http://schemas.openxmlformats.org/officeDocument/2006/relationships/slideMaster" Target="../slideMasters/slideMaster16.xml"/><Relationship Id="rId4" Type="http://schemas.microsoft.com/office/2007/relationships/hdphoto" Target="../media/hdphoto4.wdp"/></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8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2C205E-2E0D-CB41-A6C7-DA89A595894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201D55B-7D07-A742-A3BF-D14E878F00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A17EB98-5344-0248-AC1E-4B02CC6FF534}"/>
              </a:ext>
            </a:extLst>
          </p:cNvPr>
          <p:cNvSpPr>
            <a:spLocks noGrp="1"/>
          </p:cNvSpPr>
          <p:nvPr>
            <p:ph type="dt" sz="half" idx="10"/>
          </p:nvPr>
        </p:nvSpPr>
        <p:spPr/>
        <p:txBody>
          <a:bodyPr/>
          <a:lstStyle/>
          <a:p>
            <a:fld id="{5ACAD5ED-21D9-8942-9AE5-C900C3DC536E}" type="datetime1">
              <a:rPr lang="fr-CH" smtClean="0"/>
              <a:t>18.06.19</a:t>
            </a:fld>
            <a:endParaRPr lang="fr-FR"/>
          </a:p>
        </p:txBody>
      </p:sp>
      <p:sp>
        <p:nvSpPr>
          <p:cNvPr id="5" name="Espace réservé du pied de page 4">
            <a:extLst>
              <a:ext uri="{FF2B5EF4-FFF2-40B4-BE49-F238E27FC236}">
                <a16:creationId xmlns:a16="http://schemas.microsoft.com/office/drawing/2014/main" id="{17FC5E7A-59F5-3D4D-B2F6-3DE5EE56938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CDB76BB-15B4-B043-A3F7-BDA3976D846F}"/>
              </a:ext>
            </a:extLst>
          </p:cNvPr>
          <p:cNvSpPr>
            <a:spLocks noGrp="1"/>
          </p:cNvSpPr>
          <p:nvPr>
            <p:ph type="sldNum" sz="quarter" idx="12"/>
          </p:nvPr>
        </p:nvSpPr>
        <p:spPr/>
        <p:txBody>
          <a:bodyPr/>
          <a:lstStyle/>
          <a:p>
            <a:fld id="{533B19C5-F18F-2B40-86BF-148BA25B49FD}" type="slidenum">
              <a:rPr lang="fr-FR" smtClean="0"/>
              <a:t>‹N°›</a:t>
            </a:fld>
            <a:endParaRPr lang="fr-FR"/>
          </a:p>
        </p:txBody>
      </p:sp>
    </p:spTree>
    <p:extLst>
      <p:ext uri="{BB962C8B-B14F-4D97-AF65-F5344CB8AC3E}">
        <p14:creationId xmlns:p14="http://schemas.microsoft.com/office/powerpoint/2010/main" val="14322155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152D37-B93A-5949-A185-FBC1663A204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E47B439-2D74-5549-A017-4B0031E7C4B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BC4F676-B3BB-5648-A8B8-C651846ECB8B}"/>
              </a:ext>
            </a:extLst>
          </p:cNvPr>
          <p:cNvSpPr>
            <a:spLocks noGrp="1"/>
          </p:cNvSpPr>
          <p:nvPr>
            <p:ph type="dt" sz="half" idx="10"/>
          </p:nvPr>
        </p:nvSpPr>
        <p:spPr/>
        <p:txBody>
          <a:bodyPr/>
          <a:lstStyle/>
          <a:p>
            <a:fld id="{83E8DEF7-8D4D-6840-B104-2E4395ABCF1C}" type="datetime1">
              <a:rPr lang="fr-CH" smtClean="0"/>
              <a:t>18.06.19</a:t>
            </a:fld>
            <a:endParaRPr lang="fr-FR"/>
          </a:p>
        </p:txBody>
      </p:sp>
      <p:sp>
        <p:nvSpPr>
          <p:cNvPr id="5" name="Espace réservé du pied de page 4">
            <a:extLst>
              <a:ext uri="{FF2B5EF4-FFF2-40B4-BE49-F238E27FC236}">
                <a16:creationId xmlns:a16="http://schemas.microsoft.com/office/drawing/2014/main" id="{4C55885B-DE38-7940-88FE-C87D0C7D426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2A2A24A-916F-4F42-870A-878827F90E9F}"/>
              </a:ext>
            </a:extLst>
          </p:cNvPr>
          <p:cNvSpPr>
            <a:spLocks noGrp="1"/>
          </p:cNvSpPr>
          <p:nvPr>
            <p:ph type="sldNum" sz="quarter" idx="12"/>
          </p:nvPr>
        </p:nvSpPr>
        <p:spPr/>
        <p:txBody>
          <a:bodyPr/>
          <a:lstStyle/>
          <a:p>
            <a:fld id="{533B19C5-F18F-2B40-86BF-148BA25B49FD}" type="slidenum">
              <a:rPr lang="fr-FR" smtClean="0"/>
              <a:t>‹N°›</a:t>
            </a:fld>
            <a:endParaRPr lang="fr-FR"/>
          </a:p>
        </p:txBody>
      </p:sp>
    </p:spTree>
    <p:extLst>
      <p:ext uri="{BB962C8B-B14F-4D97-AF65-F5344CB8AC3E}">
        <p14:creationId xmlns:p14="http://schemas.microsoft.com/office/powerpoint/2010/main" val="19157362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D6FCD5-B948-4746-9CA2-F2F13A3FC2B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CF87688-4EDD-314F-A0A5-F0372CFC5E7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911E35C-92E3-004F-A684-0660893A4D7C}"/>
              </a:ext>
            </a:extLst>
          </p:cNvPr>
          <p:cNvSpPr>
            <a:spLocks noGrp="1"/>
          </p:cNvSpPr>
          <p:nvPr>
            <p:ph type="dt" sz="half" idx="10"/>
          </p:nvPr>
        </p:nvSpPr>
        <p:spPr/>
        <p:txBody>
          <a:bodyPr/>
          <a:lstStyle/>
          <a:p>
            <a:fld id="{9AF8CDC5-BC25-B343-B59F-FDB897B77BC1}" type="datetime1">
              <a:rPr lang="fr-CH" smtClean="0"/>
              <a:t>18.06.19</a:t>
            </a:fld>
            <a:endParaRPr lang="fr-FR"/>
          </a:p>
        </p:txBody>
      </p:sp>
      <p:sp>
        <p:nvSpPr>
          <p:cNvPr id="5" name="Espace réservé du pied de page 4">
            <a:extLst>
              <a:ext uri="{FF2B5EF4-FFF2-40B4-BE49-F238E27FC236}">
                <a16:creationId xmlns:a16="http://schemas.microsoft.com/office/drawing/2014/main" id="{12FD62AB-1A82-CF44-A4A1-CD258AB905A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414E90-EF5E-5A48-BA20-6C09540EB2EC}"/>
              </a:ext>
            </a:extLst>
          </p:cNvPr>
          <p:cNvSpPr>
            <a:spLocks noGrp="1"/>
          </p:cNvSpPr>
          <p:nvPr>
            <p:ph type="sldNum" sz="quarter" idx="12"/>
          </p:nvPr>
        </p:nvSpPr>
        <p:spPr/>
        <p:txBody>
          <a:bodyPr/>
          <a:lstStyle/>
          <a:p>
            <a:fld id="{533B19C5-F18F-2B40-86BF-148BA25B49FD}" type="slidenum">
              <a:rPr lang="fr-FR" smtClean="0"/>
              <a:t>‹N°›</a:t>
            </a:fld>
            <a:endParaRPr lang="fr-FR"/>
          </a:p>
        </p:txBody>
      </p:sp>
    </p:spTree>
    <p:extLst>
      <p:ext uri="{BB962C8B-B14F-4D97-AF65-F5344CB8AC3E}">
        <p14:creationId xmlns:p14="http://schemas.microsoft.com/office/powerpoint/2010/main" val="3616501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D5B72B-A078-E44C-9E26-379991539EB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D04DF3C-3AA8-7F44-9F9E-4C4BF7D9D54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03967C-F06D-3C49-A91F-356147D6D57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73F830D-6542-D541-99AA-042D9BBC4A06}"/>
              </a:ext>
            </a:extLst>
          </p:cNvPr>
          <p:cNvSpPr>
            <a:spLocks noGrp="1"/>
          </p:cNvSpPr>
          <p:nvPr>
            <p:ph type="dt" sz="half" idx="10"/>
          </p:nvPr>
        </p:nvSpPr>
        <p:spPr/>
        <p:txBody>
          <a:bodyPr/>
          <a:lstStyle/>
          <a:p>
            <a:fld id="{F4380331-0345-C947-889A-437DD954DC99}" type="datetime1">
              <a:rPr lang="fr-CH" smtClean="0"/>
              <a:t>18.06.19</a:t>
            </a:fld>
            <a:endParaRPr lang="fr-FR"/>
          </a:p>
        </p:txBody>
      </p:sp>
      <p:sp>
        <p:nvSpPr>
          <p:cNvPr id="6" name="Espace réservé du pied de page 5">
            <a:extLst>
              <a:ext uri="{FF2B5EF4-FFF2-40B4-BE49-F238E27FC236}">
                <a16:creationId xmlns:a16="http://schemas.microsoft.com/office/drawing/2014/main" id="{611F2F0B-38FB-9340-BF69-31349C2CB1E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D0744BC-6DBD-3A40-ACF0-6F658CBD7138}"/>
              </a:ext>
            </a:extLst>
          </p:cNvPr>
          <p:cNvSpPr>
            <a:spLocks noGrp="1"/>
          </p:cNvSpPr>
          <p:nvPr>
            <p:ph type="sldNum" sz="quarter" idx="12"/>
          </p:nvPr>
        </p:nvSpPr>
        <p:spPr/>
        <p:txBody>
          <a:bodyPr/>
          <a:lstStyle/>
          <a:p>
            <a:fld id="{533B19C5-F18F-2B40-86BF-148BA25B49FD}" type="slidenum">
              <a:rPr lang="fr-FR" smtClean="0"/>
              <a:t>‹N°›</a:t>
            </a:fld>
            <a:endParaRPr lang="fr-FR"/>
          </a:p>
        </p:txBody>
      </p:sp>
    </p:spTree>
    <p:extLst>
      <p:ext uri="{BB962C8B-B14F-4D97-AF65-F5344CB8AC3E}">
        <p14:creationId xmlns:p14="http://schemas.microsoft.com/office/powerpoint/2010/main" val="2835676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E5A195-245D-BA4C-BAC3-8FE8188F3A7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AA59731-CA4B-3549-BA16-9E5033D12B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B175101-0F16-8547-9952-04292C19D30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1236EEC-8ADB-9D4E-9650-2690435812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CC2047B-1A58-A54F-9B42-56CA1ED37DF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9866A0E-B644-FF47-8488-F0EE946E69ED}"/>
              </a:ext>
            </a:extLst>
          </p:cNvPr>
          <p:cNvSpPr>
            <a:spLocks noGrp="1"/>
          </p:cNvSpPr>
          <p:nvPr>
            <p:ph type="dt" sz="half" idx="10"/>
          </p:nvPr>
        </p:nvSpPr>
        <p:spPr/>
        <p:txBody>
          <a:bodyPr/>
          <a:lstStyle/>
          <a:p>
            <a:fld id="{037618F9-40C1-1C4C-8B87-1E9F8C64AD3A}" type="datetime1">
              <a:rPr lang="fr-CH" smtClean="0"/>
              <a:t>18.06.19</a:t>
            </a:fld>
            <a:endParaRPr lang="fr-FR"/>
          </a:p>
        </p:txBody>
      </p:sp>
      <p:sp>
        <p:nvSpPr>
          <p:cNvPr id="8" name="Espace réservé du pied de page 7">
            <a:extLst>
              <a:ext uri="{FF2B5EF4-FFF2-40B4-BE49-F238E27FC236}">
                <a16:creationId xmlns:a16="http://schemas.microsoft.com/office/drawing/2014/main" id="{A76E41DC-936F-8F46-AD97-CAD78748D98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246B9C6-87B8-484A-9613-AC0CF1128B9D}"/>
              </a:ext>
            </a:extLst>
          </p:cNvPr>
          <p:cNvSpPr>
            <a:spLocks noGrp="1"/>
          </p:cNvSpPr>
          <p:nvPr>
            <p:ph type="sldNum" sz="quarter" idx="12"/>
          </p:nvPr>
        </p:nvSpPr>
        <p:spPr/>
        <p:txBody>
          <a:bodyPr/>
          <a:lstStyle/>
          <a:p>
            <a:fld id="{533B19C5-F18F-2B40-86BF-148BA25B49FD}" type="slidenum">
              <a:rPr lang="fr-FR" smtClean="0"/>
              <a:t>‹N°›</a:t>
            </a:fld>
            <a:endParaRPr lang="fr-FR"/>
          </a:p>
        </p:txBody>
      </p:sp>
    </p:spTree>
    <p:extLst>
      <p:ext uri="{BB962C8B-B14F-4D97-AF65-F5344CB8AC3E}">
        <p14:creationId xmlns:p14="http://schemas.microsoft.com/office/powerpoint/2010/main" val="8681648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F38005-0B60-DD49-B724-B8FCF46139B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77F2D78-C248-6149-BFFC-01079C4857DE}"/>
              </a:ext>
            </a:extLst>
          </p:cNvPr>
          <p:cNvSpPr>
            <a:spLocks noGrp="1"/>
          </p:cNvSpPr>
          <p:nvPr>
            <p:ph type="dt" sz="half" idx="10"/>
          </p:nvPr>
        </p:nvSpPr>
        <p:spPr/>
        <p:txBody>
          <a:bodyPr/>
          <a:lstStyle/>
          <a:p>
            <a:fld id="{D922E17E-1D17-A040-BF31-284EBBE901E7}" type="datetime1">
              <a:rPr lang="fr-CH" smtClean="0"/>
              <a:t>18.06.19</a:t>
            </a:fld>
            <a:endParaRPr lang="fr-FR"/>
          </a:p>
        </p:txBody>
      </p:sp>
      <p:sp>
        <p:nvSpPr>
          <p:cNvPr id="4" name="Espace réservé du pied de page 3">
            <a:extLst>
              <a:ext uri="{FF2B5EF4-FFF2-40B4-BE49-F238E27FC236}">
                <a16:creationId xmlns:a16="http://schemas.microsoft.com/office/drawing/2014/main" id="{8BF9FEEB-E0AD-4B44-9AE7-C611AD1565F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D5CD967-1251-114B-9834-A265AE14AC95}"/>
              </a:ext>
            </a:extLst>
          </p:cNvPr>
          <p:cNvSpPr>
            <a:spLocks noGrp="1"/>
          </p:cNvSpPr>
          <p:nvPr>
            <p:ph type="sldNum" sz="quarter" idx="12"/>
          </p:nvPr>
        </p:nvSpPr>
        <p:spPr/>
        <p:txBody>
          <a:bodyPr/>
          <a:lstStyle/>
          <a:p>
            <a:fld id="{533B19C5-F18F-2B40-86BF-148BA25B49FD}" type="slidenum">
              <a:rPr lang="fr-FR" smtClean="0"/>
              <a:t>‹N°›</a:t>
            </a:fld>
            <a:endParaRPr lang="fr-FR"/>
          </a:p>
        </p:txBody>
      </p:sp>
    </p:spTree>
    <p:extLst>
      <p:ext uri="{BB962C8B-B14F-4D97-AF65-F5344CB8AC3E}">
        <p14:creationId xmlns:p14="http://schemas.microsoft.com/office/powerpoint/2010/main" val="1903400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6734B2E-5108-1F40-8E15-C7DD5E080E4B}"/>
              </a:ext>
            </a:extLst>
          </p:cNvPr>
          <p:cNvSpPr>
            <a:spLocks noGrp="1"/>
          </p:cNvSpPr>
          <p:nvPr>
            <p:ph type="dt" sz="half" idx="10"/>
          </p:nvPr>
        </p:nvSpPr>
        <p:spPr/>
        <p:txBody>
          <a:bodyPr/>
          <a:lstStyle/>
          <a:p>
            <a:fld id="{399ACF6F-74FA-9A48-B06C-0D13D786CAE1}" type="datetime1">
              <a:rPr lang="fr-CH" smtClean="0"/>
              <a:t>18.06.19</a:t>
            </a:fld>
            <a:endParaRPr lang="fr-FR"/>
          </a:p>
        </p:txBody>
      </p:sp>
      <p:sp>
        <p:nvSpPr>
          <p:cNvPr id="3" name="Espace réservé du pied de page 2">
            <a:extLst>
              <a:ext uri="{FF2B5EF4-FFF2-40B4-BE49-F238E27FC236}">
                <a16:creationId xmlns:a16="http://schemas.microsoft.com/office/drawing/2014/main" id="{00452208-980D-7846-8A0F-F0D85A29BA3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111046C-A62B-E345-BB9F-7775E06B5ED6}"/>
              </a:ext>
            </a:extLst>
          </p:cNvPr>
          <p:cNvSpPr>
            <a:spLocks noGrp="1"/>
          </p:cNvSpPr>
          <p:nvPr>
            <p:ph type="sldNum" sz="quarter" idx="12"/>
          </p:nvPr>
        </p:nvSpPr>
        <p:spPr/>
        <p:txBody>
          <a:bodyPr/>
          <a:lstStyle/>
          <a:p>
            <a:fld id="{533B19C5-F18F-2B40-86BF-148BA25B49FD}" type="slidenum">
              <a:rPr lang="fr-FR" smtClean="0"/>
              <a:t>‹N°›</a:t>
            </a:fld>
            <a:endParaRPr lang="fr-FR"/>
          </a:p>
        </p:txBody>
      </p:sp>
    </p:spTree>
    <p:extLst>
      <p:ext uri="{BB962C8B-B14F-4D97-AF65-F5344CB8AC3E}">
        <p14:creationId xmlns:p14="http://schemas.microsoft.com/office/powerpoint/2010/main" val="418758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AC2793-C38F-7F47-AA6E-D5F81E5D4AB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1BC2D42-9540-A44C-B316-B0AA3389B9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C130041-6378-0340-9439-5DF5BAD2FB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1CDA8EE-3C8E-4943-A9B0-6F1611E42C77}"/>
              </a:ext>
            </a:extLst>
          </p:cNvPr>
          <p:cNvSpPr>
            <a:spLocks noGrp="1"/>
          </p:cNvSpPr>
          <p:nvPr>
            <p:ph type="dt" sz="half" idx="10"/>
          </p:nvPr>
        </p:nvSpPr>
        <p:spPr/>
        <p:txBody>
          <a:bodyPr/>
          <a:lstStyle/>
          <a:p>
            <a:fld id="{1CEC7033-C88D-DC45-A94E-7FCDCC0E6C01}" type="datetime1">
              <a:rPr lang="fr-CH" smtClean="0"/>
              <a:t>18.06.19</a:t>
            </a:fld>
            <a:endParaRPr lang="fr-FR"/>
          </a:p>
        </p:txBody>
      </p:sp>
      <p:sp>
        <p:nvSpPr>
          <p:cNvPr id="6" name="Espace réservé du pied de page 5">
            <a:extLst>
              <a:ext uri="{FF2B5EF4-FFF2-40B4-BE49-F238E27FC236}">
                <a16:creationId xmlns:a16="http://schemas.microsoft.com/office/drawing/2014/main" id="{D6686B09-AE93-CF48-AEFE-8FBF0A45988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E761013-C43D-E449-AC16-2F09630981CA}"/>
              </a:ext>
            </a:extLst>
          </p:cNvPr>
          <p:cNvSpPr>
            <a:spLocks noGrp="1"/>
          </p:cNvSpPr>
          <p:nvPr>
            <p:ph type="sldNum" sz="quarter" idx="12"/>
          </p:nvPr>
        </p:nvSpPr>
        <p:spPr/>
        <p:txBody>
          <a:bodyPr/>
          <a:lstStyle/>
          <a:p>
            <a:fld id="{533B19C5-F18F-2B40-86BF-148BA25B49FD}" type="slidenum">
              <a:rPr lang="fr-FR" smtClean="0"/>
              <a:t>‹N°›</a:t>
            </a:fld>
            <a:endParaRPr lang="fr-FR"/>
          </a:p>
        </p:txBody>
      </p:sp>
    </p:spTree>
    <p:extLst>
      <p:ext uri="{BB962C8B-B14F-4D97-AF65-F5344CB8AC3E}">
        <p14:creationId xmlns:p14="http://schemas.microsoft.com/office/powerpoint/2010/main" val="1999336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AFB46B-A681-504B-ADC1-FFA1A4AB9C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65DA120-AB37-D24E-995F-0C0B9DBDDA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F1DFB79-8B85-1F41-AD92-83B85A491F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7118D67-AF07-0045-925B-F04E8EF665E3}"/>
              </a:ext>
            </a:extLst>
          </p:cNvPr>
          <p:cNvSpPr>
            <a:spLocks noGrp="1"/>
          </p:cNvSpPr>
          <p:nvPr>
            <p:ph type="dt" sz="half" idx="10"/>
          </p:nvPr>
        </p:nvSpPr>
        <p:spPr/>
        <p:txBody>
          <a:bodyPr/>
          <a:lstStyle/>
          <a:p>
            <a:fld id="{4A7452DF-77DC-5B4E-B842-2F25B0D89F67}" type="datetime1">
              <a:rPr lang="fr-CH" smtClean="0"/>
              <a:t>18.06.19</a:t>
            </a:fld>
            <a:endParaRPr lang="fr-FR"/>
          </a:p>
        </p:txBody>
      </p:sp>
      <p:sp>
        <p:nvSpPr>
          <p:cNvPr id="6" name="Espace réservé du pied de page 5">
            <a:extLst>
              <a:ext uri="{FF2B5EF4-FFF2-40B4-BE49-F238E27FC236}">
                <a16:creationId xmlns:a16="http://schemas.microsoft.com/office/drawing/2014/main" id="{76740F60-1026-A74E-B881-BF72D2A159D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258F7C4-1C13-D34B-9452-FEFF868C78DA}"/>
              </a:ext>
            </a:extLst>
          </p:cNvPr>
          <p:cNvSpPr>
            <a:spLocks noGrp="1"/>
          </p:cNvSpPr>
          <p:nvPr>
            <p:ph type="sldNum" sz="quarter" idx="12"/>
          </p:nvPr>
        </p:nvSpPr>
        <p:spPr/>
        <p:txBody>
          <a:bodyPr/>
          <a:lstStyle/>
          <a:p>
            <a:fld id="{533B19C5-F18F-2B40-86BF-148BA25B49FD}" type="slidenum">
              <a:rPr lang="fr-FR" smtClean="0"/>
              <a:t>‹N°›</a:t>
            </a:fld>
            <a:endParaRPr lang="fr-FR"/>
          </a:p>
        </p:txBody>
      </p:sp>
    </p:spTree>
    <p:extLst>
      <p:ext uri="{BB962C8B-B14F-4D97-AF65-F5344CB8AC3E}">
        <p14:creationId xmlns:p14="http://schemas.microsoft.com/office/powerpoint/2010/main" val="4248622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D87C62-35A7-AE46-98A2-57F575778F5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B65DBFE-72BC-E943-AEBF-3FF54348B94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5171D2-008E-E04B-BAE4-EAA2130B5E28}"/>
              </a:ext>
            </a:extLst>
          </p:cNvPr>
          <p:cNvSpPr>
            <a:spLocks noGrp="1"/>
          </p:cNvSpPr>
          <p:nvPr>
            <p:ph type="dt" sz="half" idx="10"/>
          </p:nvPr>
        </p:nvSpPr>
        <p:spPr/>
        <p:txBody>
          <a:bodyPr/>
          <a:lstStyle/>
          <a:p>
            <a:fld id="{E3450FE6-4E33-7745-83F5-B90CEE7C9643}" type="datetime1">
              <a:rPr lang="fr-CH" smtClean="0"/>
              <a:t>18.06.19</a:t>
            </a:fld>
            <a:endParaRPr lang="fr-FR"/>
          </a:p>
        </p:txBody>
      </p:sp>
      <p:sp>
        <p:nvSpPr>
          <p:cNvPr id="5" name="Espace réservé du pied de page 4">
            <a:extLst>
              <a:ext uri="{FF2B5EF4-FFF2-40B4-BE49-F238E27FC236}">
                <a16:creationId xmlns:a16="http://schemas.microsoft.com/office/drawing/2014/main" id="{3683B1AC-D585-3540-B34E-AA1C0945683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0B8223C-1180-964D-9D8F-E6E9CF2F7A56}"/>
              </a:ext>
            </a:extLst>
          </p:cNvPr>
          <p:cNvSpPr>
            <a:spLocks noGrp="1"/>
          </p:cNvSpPr>
          <p:nvPr>
            <p:ph type="sldNum" sz="quarter" idx="12"/>
          </p:nvPr>
        </p:nvSpPr>
        <p:spPr/>
        <p:txBody>
          <a:bodyPr/>
          <a:lstStyle/>
          <a:p>
            <a:fld id="{533B19C5-F18F-2B40-86BF-148BA25B49FD}" type="slidenum">
              <a:rPr lang="fr-FR" smtClean="0"/>
              <a:t>‹N°›</a:t>
            </a:fld>
            <a:endParaRPr lang="fr-FR"/>
          </a:p>
        </p:txBody>
      </p:sp>
    </p:spTree>
    <p:extLst>
      <p:ext uri="{BB962C8B-B14F-4D97-AF65-F5344CB8AC3E}">
        <p14:creationId xmlns:p14="http://schemas.microsoft.com/office/powerpoint/2010/main" val="1097503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3975FDC-C88A-CF45-85B1-7F51FC57851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7A03B1A-61A1-AE45-8C82-D6CD2614C6D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84EA59E-11C6-B14C-95F8-621938A3DBE7}"/>
              </a:ext>
            </a:extLst>
          </p:cNvPr>
          <p:cNvSpPr>
            <a:spLocks noGrp="1"/>
          </p:cNvSpPr>
          <p:nvPr>
            <p:ph type="dt" sz="half" idx="10"/>
          </p:nvPr>
        </p:nvSpPr>
        <p:spPr/>
        <p:txBody>
          <a:bodyPr/>
          <a:lstStyle/>
          <a:p>
            <a:fld id="{8298BB79-2E0A-7C40-AD53-E0C0047A79F5}" type="datetime1">
              <a:rPr lang="fr-CH" smtClean="0"/>
              <a:t>18.06.19</a:t>
            </a:fld>
            <a:endParaRPr lang="fr-FR"/>
          </a:p>
        </p:txBody>
      </p:sp>
      <p:sp>
        <p:nvSpPr>
          <p:cNvPr id="5" name="Espace réservé du pied de page 4">
            <a:extLst>
              <a:ext uri="{FF2B5EF4-FFF2-40B4-BE49-F238E27FC236}">
                <a16:creationId xmlns:a16="http://schemas.microsoft.com/office/drawing/2014/main" id="{F7637B10-4FE5-9840-91E5-9B86BE1C201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78E07BF-49E4-0B44-A5FE-46F95C695E4B}"/>
              </a:ext>
            </a:extLst>
          </p:cNvPr>
          <p:cNvSpPr>
            <a:spLocks noGrp="1"/>
          </p:cNvSpPr>
          <p:nvPr>
            <p:ph type="sldNum" sz="quarter" idx="12"/>
          </p:nvPr>
        </p:nvSpPr>
        <p:spPr/>
        <p:txBody>
          <a:bodyPr/>
          <a:lstStyle/>
          <a:p>
            <a:fld id="{533B19C5-F18F-2B40-86BF-148BA25B49FD}" type="slidenum">
              <a:rPr lang="fr-FR" smtClean="0"/>
              <a:t>‹N°›</a:t>
            </a:fld>
            <a:endParaRPr lang="fr-FR"/>
          </a:p>
        </p:txBody>
      </p:sp>
    </p:spTree>
    <p:extLst>
      <p:ext uri="{BB962C8B-B14F-4D97-AF65-F5344CB8AC3E}">
        <p14:creationId xmlns:p14="http://schemas.microsoft.com/office/powerpoint/2010/main" val="39520488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44180-CAA3-AE47-A01F-480FC232C93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252B126-50BC-8C4E-A1EC-FE0F840AA5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25C2ADD-0313-AC46-AF81-AC7A5CBD0BC9}"/>
              </a:ext>
            </a:extLst>
          </p:cNvPr>
          <p:cNvSpPr>
            <a:spLocks noGrp="1"/>
          </p:cNvSpPr>
          <p:nvPr>
            <p:ph type="dt" sz="half" idx="10"/>
          </p:nvPr>
        </p:nvSpPr>
        <p:spPr/>
        <p:txBody>
          <a:bodyPr/>
          <a:lstStyle/>
          <a:p>
            <a:fld id="{D3EC3D44-005C-E54F-8AF6-A45CAFBBBF85}" type="datetime1">
              <a:rPr lang="fr-CH" smtClean="0"/>
              <a:t>18.06.19</a:t>
            </a:fld>
            <a:endParaRPr lang="en-US"/>
          </a:p>
        </p:txBody>
      </p:sp>
      <p:sp>
        <p:nvSpPr>
          <p:cNvPr id="5" name="Footer Placeholder 4">
            <a:extLst>
              <a:ext uri="{FF2B5EF4-FFF2-40B4-BE49-F238E27FC236}">
                <a16:creationId xmlns:a16="http://schemas.microsoft.com/office/drawing/2014/main" id="{45FEB746-C9E2-AA4E-AE46-1D526B1B98B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B09A9-FE57-AB48-BAFE-184C612A362F}"/>
              </a:ext>
            </a:extLst>
          </p:cNvPr>
          <p:cNvSpPr>
            <a:spLocks noGrp="1"/>
          </p:cNvSpPr>
          <p:nvPr>
            <p:ph type="sldNum" sz="quarter" idx="12"/>
          </p:nvPr>
        </p:nvSpPr>
        <p:spPr/>
        <p:txBody>
          <a:bodyPr/>
          <a:lstStyle/>
          <a:p>
            <a:fld id="{7523CCA5-FCDF-F741-8D6F-7721EC7BC219}" type="slidenum">
              <a:rPr lang="en-US" smtClean="0"/>
              <a:t>‹N°›</a:t>
            </a:fld>
            <a:endParaRPr lang="en-US"/>
          </a:p>
        </p:txBody>
      </p:sp>
    </p:spTree>
    <p:extLst>
      <p:ext uri="{BB962C8B-B14F-4D97-AF65-F5344CB8AC3E}">
        <p14:creationId xmlns:p14="http://schemas.microsoft.com/office/powerpoint/2010/main" val="353534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B6076-6B9E-DC4D-90C6-6765D0D9A44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8038EA-DD2C-0740-BFBD-6174FC0965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1B9676-EA8A-AD4F-8499-87A11FC8B321}"/>
              </a:ext>
            </a:extLst>
          </p:cNvPr>
          <p:cNvSpPr>
            <a:spLocks noGrp="1"/>
          </p:cNvSpPr>
          <p:nvPr>
            <p:ph type="dt" sz="half" idx="10"/>
          </p:nvPr>
        </p:nvSpPr>
        <p:spPr/>
        <p:txBody>
          <a:bodyPr/>
          <a:lstStyle/>
          <a:p>
            <a:fld id="{DB7EE92E-F571-FF45-B6EB-FE7021A6F097}" type="datetime1">
              <a:rPr lang="fr-CH" smtClean="0"/>
              <a:t>18.06.19</a:t>
            </a:fld>
            <a:endParaRPr lang="en-US"/>
          </a:p>
        </p:txBody>
      </p:sp>
      <p:sp>
        <p:nvSpPr>
          <p:cNvPr id="5" name="Footer Placeholder 4">
            <a:extLst>
              <a:ext uri="{FF2B5EF4-FFF2-40B4-BE49-F238E27FC236}">
                <a16:creationId xmlns:a16="http://schemas.microsoft.com/office/drawing/2014/main" id="{A840891C-AB24-E842-AFC6-8DB0188038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851739-C4D9-8540-B6AC-E5A9BCDE87FF}"/>
              </a:ext>
            </a:extLst>
          </p:cNvPr>
          <p:cNvSpPr>
            <a:spLocks noGrp="1"/>
          </p:cNvSpPr>
          <p:nvPr>
            <p:ph type="sldNum" sz="quarter" idx="12"/>
          </p:nvPr>
        </p:nvSpPr>
        <p:spPr/>
        <p:txBody>
          <a:bodyPr/>
          <a:lstStyle/>
          <a:p>
            <a:fld id="{7523CCA5-FCDF-F741-8D6F-7721EC7BC219}" type="slidenum">
              <a:rPr lang="en-US" smtClean="0"/>
              <a:t>‹N°›</a:t>
            </a:fld>
            <a:endParaRPr lang="en-US"/>
          </a:p>
        </p:txBody>
      </p:sp>
    </p:spTree>
    <p:extLst>
      <p:ext uri="{BB962C8B-B14F-4D97-AF65-F5344CB8AC3E}">
        <p14:creationId xmlns:p14="http://schemas.microsoft.com/office/powerpoint/2010/main" val="3858786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2660E-BE47-1349-AC44-5CCA4D23840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E7F385A-40CB-5D41-9EEE-1EFD8E380A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C6B5EBC-BFCB-1A46-A6B7-6F99507A8B53}"/>
              </a:ext>
            </a:extLst>
          </p:cNvPr>
          <p:cNvSpPr>
            <a:spLocks noGrp="1"/>
          </p:cNvSpPr>
          <p:nvPr>
            <p:ph type="dt" sz="half" idx="10"/>
          </p:nvPr>
        </p:nvSpPr>
        <p:spPr/>
        <p:txBody>
          <a:bodyPr/>
          <a:lstStyle/>
          <a:p>
            <a:fld id="{3A87341E-6621-E647-B228-27DA09F7BB39}" type="datetime1">
              <a:rPr lang="fr-CH" smtClean="0"/>
              <a:t>18.06.19</a:t>
            </a:fld>
            <a:endParaRPr lang="en-US"/>
          </a:p>
        </p:txBody>
      </p:sp>
      <p:sp>
        <p:nvSpPr>
          <p:cNvPr id="5" name="Footer Placeholder 4">
            <a:extLst>
              <a:ext uri="{FF2B5EF4-FFF2-40B4-BE49-F238E27FC236}">
                <a16:creationId xmlns:a16="http://schemas.microsoft.com/office/drawing/2014/main" id="{8E5D8D43-7A28-E443-85BC-4C7B441425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74B602-342F-0B43-B93B-DF6FD465E1A5}"/>
              </a:ext>
            </a:extLst>
          </p:cNvPr>
          <p:cNvSpPr>
            <a:spLocks noGrp="1"/>
          </p:cNvSpPr>
          <p:nvPr>
            <p:ph type="sldNum" sz="quarter" idx="12"/>
          </p:nvPr>
        </p:nvSpPr>
        <p:spPr/>
        <p:txBody>
          <a:bodyPr/>
          <a:lstStyle/>
          <a:p>
            <a:fld id="{7523CCA5-FCDF-F741-8D6F-7721EC7BC219}" type="slidenum">
              <a:rPr lang="en-US" smtClean="0"/>
              <a:t>‹N°›</a:t>
            </a:fld>
            <a:endParaRPr lang="en-US"/>
          </a:p>
        </p:txBody>
      </p:sp>
    </p:spTree>
    <p:extLst>
      <p:ext uri="{BB962C8B-B14F-4D97-AF65-F5344CB8AC3E}">
        <p14:creationId xmlns:p14="http://schemas.microsoft.com/office/powerpoint/2010/main" val="13478644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AA289-F545-3A4E-962C-B1F5A3AEC68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A1EB0A0-2E01-774A-A53C-9B51128F52B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0323909-970A-E447-A910-C25D0BA1794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705586F-93B0-674F-9BCE-B8B9F3242035}"/>
              </a:ext>
            </a:extLst>
          </p:cNvPr>
          <p:cNvSpPr>
            <a:spLocks noGrp="1"/>
          </p:cNvSpPr>
          <p:nvPr>
            <p:ph type="dt" sz="half" idx="10"/>
          </p:nvPr>
        </p:nvSpPr>
        <p:spPr/>
        <p:txBody>
          <a:bodyPr/>
          <a:lstStyle/>
          <a:p>
            <a:fld id="{899FF3C4-645F-F440-898A-464B091C1B84}" type="datetime1">
              <a:rPr lang="fr-CH" smtClean="0"/>
              <a:t>18.06.19</a:t>
            </a:fld>
            <a:endParaRPr lang="en-US"/>
          </a:p>
        </p:txBody>
      </p:sp>
      <p:sp>
        <p:nvSpPr>
          <p:cNvPr id="6" name="Footer Placeholder 5">
            <a:extLst>
              <a:ext uri="{FF2B5EF4-FFF2-40B4-BE49-F238E27FC236}">
                <a16:creationId xmlns:a16="http://schemas.microsoft.com/office/drawing/2014/main" id="{7C5C71CE-60E6-1543-8B49-2297EE629FB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A1A5AD-2ED1-C548-B653-70803D277F0B}"/>
              </a:ext>
            </a:extLst>
          </p:cNvPr>
          <p:cNvSpPr>
            <a:spLocks noGrp="1"/>
          </p:cNvSpPr>
          <p:nvPr>
            <p:ph type="sldNum" sz="quarter" idx="12"/>
          </p:nvPr>
        </p:nvSpPr>
        <p:spPr/>
        <p:txBody>
          <a:bodyPr/>
          <a:lstStyle/>
          <a:p>
            <a:fld id="{7523CCA5-FCDF-F741-8D6F-7721EC7BC219}" type="slidenum">
              <a:rPr lang="en-US" smtClean="0"/>
              <a:t>‹N°›</a:t>
            </a:fld>
            <a:endParaRPr lang="en-US"/>
          </a:p>
        </p:txBody>
      </p:sp>
    </p:spTree>
    <p:extLst>
      <p:ext uri="{BB962C8B-B14F-4D97-AF65-F5344CB8AC3E}">
        <p14:creationId xmlns:p14="http://schemas.microsoft.com/office/powerpoint/2010/main" val="35457993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3FEA0-E280-5E4F-84AC-D0AE3BD41DD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3C93690-368A-DA47-B878-CD6BD8FEB1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B887188-3471-CF47-BCD5-35B7BAE13F7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04DF6A8-93A1-3E45-ACC7-E46CF76659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148F76A-6776-C147-ADDB-543E9F02844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24D0321-2EC6-A242-B4A2-FDF44370DDDF}"/>
              </a:ext>
            </a:extLst>
          </p:cNvPr>
          <p:cNvSpPr>
            <a:spLocks noGrp="1"/>
          </p:cNvSpPr>
          <p:nvPr>
            <p:ph type="dt" sz="half" idx="10"/>
          </p:nvPr>
        </p:nvSpPr>
        <p:spPr/>
        <p:txBody>
          <a:bodyPr/>
          <a:lstStyle/>
          <a:p>
            <a:fld id="{2B2DDB27-A551-D443-9ABF-533320CB948F}" type="datetime1">
              <a:rPr lang="fr-CH" smtClean="0"/>
              <a:t>18.06.19</a:t>
            </a:fld>
            <a:endParaRPr lang="en-US"/>
          </a:p>
        </p:txBody>
      </p:sp>
      <p:sp>
        <p:nvSpPr>
          <p:cNvPr id="8" name="Footer Placeholder 7">
            <a:extLst>
              <a:ext uri="{FF2B5EF4-FFF2-40B4-BE49-F238E27FC236}">
                <a16:creationId xmlns:a16="http://schemas.microsoft.com/office/drawing/2014/main" id="{DE9FCCA7-13F3-2A41-820C-0CC19182D5B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942BC8E-91DB-4C44-9003-3A651EB1E9B8}"/>
              </a:ext>
            </a:extLst>
          </p:cNvPr>
          <p:cNvSpPr>
            <a:spLocks noGrp="1"/>
          </p:cNvSpPr>
          <p:nvPr>
            <p:ph type="sldNum" sz="quarter" idx="12"/>
          </p:nvPr>
        </p:nvSpPr>
        <p:spPr/>
        <p:txBody>
          <a:bodyPr/>
          <a:lstStyle/>
          <a:p>
            <a:fld id="{7523CCA5-FCDF-F741-8D6F-7721EC7BC219}" type="slidenum">
              <a:rPr lang="en-US" smtClean="0"/>
              <a:t>‹N°›</a:t>
            </a:fld>
            <a:endParaRPr lang="en-US"/>
          </a:p>
        </p:txBody>
      </p:sp>
    </p:spTree>
    <p:extLst>
      <p:ext uri="{BB962C8B-B14F-4D97-AF65-F5344CB8AC3E}">
        <p14:creationId xmlns:p14="http://schemas.microsoft.com/office/powerpoint/2010/main" val="30247520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8A062-4050-844C-AC4C-24F0F53165E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0F10EB2-6D52-5F45-9106-D5F160B2C00B}"/>
              </a:ext>
            </a:extLst>
          </p:cNvPr>
          <p:cNvSpPr>
            <a:spLocks noGrp="1"/>
          </p:cNvSpPr>
          <p:nvPr>
            <p:ph type="dt" sz="half" idx="10"/>
          </p:nvPr>
        </p:nvSpPr>
        <p:spPr/>
        <p:txBody>
          <a:bodyPr/>
          <a:lstStyle/>
          <a:p>
            <a:fld id="{D9014341-8E16-6B4C-82CD-29EBF7552BBE}" type="datetime1">
              <a:rPr lang="fr-CH" smtClean="0"/>
              <a:t>18.06.19</a:t>
            </a:fld>
            <a:endParaRPr lang="en-US"/>
          </a:p>
        </p:txBody>
      </p:sp>
      <p:sp>
        <p:nvSpPr>
          <p:cNvPr id="4" name="Footer Placeholder 3">
            <a:extLst>
              <a:ext uri="{FF2B5EF4-FFF2-40B4-BE49-F238E27FC236}">
                <a16:creationId xmlns:a16="http://schemas.microsoft.com/office/drawing/2014/main" id="{3C262872-F025-5B48-B3B2-FEB04D13AD5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772DB31-D287-D243-8A81-A4385F898A63}"/>
              </a:ext>
            </a:extLst>
          </p:cNvPr>
          <p:cNvSpPr>
            <a:spLocks noGrp="1"/>
          </p:cNvSpPr>
          <p:nvPr>
            <p:ph type="sldNum" sz="quarter" idx="12"/>
          </p:nvPr>
        </p:nvSpPr>
        <p:spPr/>
        <p:txBody>
          <a:bodyPr/>
          <a:lstStyle/>
          <a:p>
            <a:fld id="{7523CCA5-FCDF-F741-8D6F-7721EC7BC219}" type="slidenum">
              <a:rPr lang="en-US" smtClean="0"/>
              <a:t>‹N°›</a:t>
            </a:fld>
            <a:endParaRPr lang="en-US"/>
          </a:p>
        </p:txBody>
      </p:sp>
    </p:spTree>
    <p:extLst>
      <p:ext uri="{BB962C8B-B14F-4D97-AF65-F5344CB8AC3E}">
        <p14:creationId xmlns:p14="http://schemas.microsoft.com/office/powerpoint/2010/main" val="21721593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3B48C64-BBCF-D446-94E4-FED63F0EA175}"/>
              </a:ext>
            </a:extLst>
          </p:cNvPr>
          <p:cNvSpPr>
            <a:spLocks noGrp="1"/>
          </p:cNvSpPr>
          <p:nvPr>
            <p:ph type="dt" sz="half" idx="10"/>
          </p:nvPr>
        </p:nvSpPr>
        <p:spPr/>
        <p:txBody>
          <a:bodyPr/>
          <a:lstStyle/>
          <a:p>
            <a:fld id="{2D0321E4-7CCC-6F44-B9A1-D667A3460B58}" type="datetime1">
              <a:rPr lang="fr-CH" smtClean="0"/>
              <a:t>18.06.19</a:t>
            </a:fld>
            <a:endParaRPr lang="en-US"/>
          </a:p>
        </p:txBody>
      </p:sp>
      <p:sp>
        <p:nvSpPr>
          <p:cNvPr id="3" name="Footer Placeholder 2">
            <a:extLst>
              <a:ext uri="{FF2B5EF4-FFF2-40B4-BE49-F238E27FC236}">
                <a16:creationId xmlns:a16="http://schemas.microsoft.com/office/drawing/2014/main" id="{E3F8D0D0-163B-3843-95D7-53B22293DEF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0FEB21-8BE8-B740-A455-450F10D88977}"/>
              </a:ext>
            </a:extLst>
          </p:cNvPr>
          <p:cNvSpPr>
            <a:spLocks noGrp="1"/>
          </p:cNvSpPr>
          <p:nvPr>
            <p:ph type="sldNum" sz="quarter" idx="12"/>
          </p:nvPr>
        </p:nvSpPr>
        <p:spPr/>
        <p:txBody>
          <a:bodyPr/>
          <a:lstStyle/>
          <a:p>
            <a:fld id="{7523CCA5-FCDF-F741-8D6F-7721EC7BC219}" type="slidenum">
              <a:rPr lang="en-US" smtClean="0"/>
              <a:t>‹N°›</a:t>
            </a:fld>
            <a:endParaRPr lang="en-US"/>
          </a:p>
        </p:txBody>
      </p:sp>
    </p:spTree>
    <p:extLst>
      <p:ext uri="{BB962C8B-B14F-4D97-AF65-F5344CB8AC3E}">
        <p14:creationId xmlns:p14="http://schemas.microsoft.com/office/powerpoint/2010/main" val="153956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65F25-9BAE-5A43-B13C-1B1182EB53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B4ED988-96E6-7F4C-9C38-B7A4796B90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422308A-CC9D-034E-826A-335B898EF6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9220AA-45E0-AE41-A47E-54D28F935F1C}"/>
              </a:ext>
            </a:extLst>
          </p:cNvPr>
          <p:cNvSpPr>
            <a:spLocks noGrp="1"/>
          </p:cNvSpPr>
          <p:nvPr>
            <p:ph type="dt" sz="half" idx="10"/>
          </p:nvPr>
        </p:nvSpPr>
        <p:spPr/>
        <p:txBody>
          <a:bodyPr/>
          <a:lstStyle/>
          <a:p>
            <a:fld id="{4B00D9B1-EFC8-5B49-BFEA-18DA42423BFC}" type="datetime1">
              <a:rPr lang="fr-CH" smtClean="0"/>
              <a:t>18.06.19</a:t>
            </a:fld>
            <a:endParaRPr lang="en-US"/>
          </a:p>
        </p:txBody>
      </p:sp>
      <p:sp>
        <p:nvSpPr>
          <p:cNvPr id="6" name="Footer Placeholder 5">
            <a:extLst>
              <a:ext uri="{FF2B5EF4-FFF2-40B4-BE49-F238E27FC236}">
                <a16:creationId xmlns:a16="http://schemas.microsoft.com/office/drawing/2014/main" id="{56D3486F-C629-D540-81C5-9CF33EB6CA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A3B1F3-2668-2E42-B508-6D615C5C211E}"/>
              </a:ext>
            </a:extLst>
          </p:cNvPr>
          <p:cNvSpPr>
            <a:spLocks noGrp="1"/>
          </p:cNvSpPr>
          <p:nvPr>
            <p:ph type="sldNum" sz="quarter" idx="12"/>
          </p:nvPr>
        </p:nvSpPr>
        <p:spPr/>
        <p:txBody>
          <a:bodyPr/>
          <a:lstStyle/>
          <a:p>
            <a:fld id="{7523CCA5-FCDF-F741-8D6F-7721EC7BC219}" type="slidenum">
              <a:rPr lang="en-US" smtClean="0"/>
              <a:t>‹N°›</a:t>
            </a:fld>
            <a:endParaRPr lang="en-US"/>
          </a:p>
        </p:txBody>
      </p:sp>
    </p:spTree>
    <p:extLst>
      <p:ext uri="{BB962C8B-B14F-4D97-AF65-F5344CB8AC3E}">
        <p14:creationId xmlns:p14="http://schemas.microsoft.com/office/powerpoint/2010/main" val="12846399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C056D-C131-0748-8EDE-73E6FDAB0F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97AD25-42BF-604C-8157-43DF656902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B39326-B3F4-F04C-B692-F07876856F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379F47-AED1-0F43-9171-54E99DA01016}"/>
              </a:ext>
            </a:extLst>
          </p:cNvPr>
          <p:cNvSpPr>
            <a:spLocks noGrp="1"/>
          </p:cNvSpPr>
          <p:nvPr>
            <p:ph type="dt" sz="half" idx="10"/>
          </p:nvPr>
        </p:nvSpPr>
        <p:spPr/>
        <p:txBody>
          <a:bodyPr/>
          <a:lstStyle/>
          <a:p>
            <a:fld id="{F275F3FF-D7CB-164D-AF6B-FB9078628417}" type="datetime1">
              <a:rPr lang="fr-CH" smtClean="0"/>
              <a:t>18.06.19</a:t>
            </a:fld>
            <a:endParaRPr lang="en-US"/>
          </a:p>
        </p:txBody>
      </p:sp>
      <p:sp>
        <p:nvSpPr>
          <p:cNvPr id="6" name="Footer Placeholder 5">
            <a:extLst>
              <a:ext uri="{FF2B5EF4-FFF2-40B4-BE49-F238E27FC236}">
                <a16:creationId xmlns:a16="http://schemas.microsoft.com/office/drawing/2014/main" id="{A331D83E-F310-BF43-8489-81C7308D08A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370E4BD-2C5F-E44D-9773-1AFAA8DE604F}"/>
              </a:ext>
            </a:extLst>
          </p:cNvPr>
          <p:cNvSpPr>
            <a:spLocks noGrp="1"/>
          </p:cNvSpPr>
          <p:nvPr>
            <p:ph type="sldNum" sz="quarter" idx="12"/>
          </p:nvPr>
        </p:nvSpPr>
        <p:spPr/>
        <p:txBody>
          <a:bodyPr/>
          <a:lstStyle/>
          <a:p>
            <a:fld id="{7523CCA5-FCDF-F741-8D6F-7721EC7BC219}" type="slidenum">
              <a:rPr lang="en-US" smtClean="0"/>
              <a:t>‹N°›</a:t>
            </a:fld>
            <a:endParaRPr lang="en-US"/>
          </a:p>
        </p:txBody>
      </p:sp>
    </p:spTree>
    <p:extLst>
      <p:ext uri="{BB962C8B-B14F-4D97-AF65-F5344CB8AC3E}">
        <p14:creationId xmlns:p14="http://schemas.microsoft.com/office/powerpoint/2010/main" val="1387869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0BC7B-D6F4-434C-A4E5-C5ED09E35DF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CE5015A-4807-704B-B40A-E82A1EAA601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DBC040-F760-8741-810F-CE8B37A5A9B8}"/>
              </a:ext>
            </a:extLst>
          </p:cNvPr>
          <p:cNvSpPr>
            <a:spLocks noGrp="1"/>
          </p:cNvSpPr>
          <p:nvPr>
            <p:ph type="dt" sz="half" idx="10"/>
          </p:nvPr>
        </p:nvSpPr>
        <p:spPr/>
        <p:txBody>
          <a:bodyPr/>
          <a:lstStyle/>
          <a:p>
            <a:fld id="{314D25A7-7869-2048-8013-1E595BB037ED}" type="datetime1">
              <a:rPr lang="fr-CH" smtClean="0"/>
              <a:t>18.06.19</a:t>
            </a:fld>
            <a:endParaRPr lang="en-US"/>
          </a:p>
        </p:txBody>
      </p:sp>
      <p:sp>
        <p:nvSpPr>
          <p:cNvPr id="5" name="Footer Placeholder 4">
            <a:extLst>
              <a:ext uri="{FF2B5EF4-FFF2-40B4-BE49-F238E27FC236}">
                <a16:creationId xmlns:a16="http://schemas.microsoft.com/office/drawing/2014/main" id="{A0871D2C-57C4-964C-AF90-7AED7E3CB5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20C081-4DF6-1641-B0B1-DED3BB523395}"/>
              </a:ext>
            </a:extLst>
          </p:cNvPr>
          <p:cNvSpPr>
            <a:spLocks noGrp="1"/>
          </p:cNvSpPr>
          <p:nvPr>
            <p:ph type="sldNum" sz="quarter" idx="12"/>
          </p:nvPr>
        </p:nvSpPr>
        <p:spPr/>
        <p:txBody>
          <a:bodyPr/>
          <a:lstStyle/>
          <a:p>
            <a:fld id="{7523CCA5-FCDF-F741-8D6F-7721EC7BC219}" type="slidenum">
              <a:rPr lang="en-US" smtClean="0"/>
              <a:t>‹N°›</a:t>
            </a:fld>
            <a:endParaRPr lang="en-US"/>
          </a:p>
        </p:txBody>
      </p:sp>
    </p:spTree>
    <p:extLst>
      <p:ext uri="{BB962C8B-B14F-4D97-AF65-F5344CB8AC3E}">
        <p14:creationId xmlns:p14="http://schemas.microsoft.com/office/powerpoint/2010/main" val="17352175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6117DE-84D0-B74F-8A27-6E9D0473B81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166DAD5-F7D6-9B44-85D3-798A508741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CB3F90-82E1-334F-8F8A-462BE8396849}"/>
              </a:ext>
            </a:extLst>
          </p:cNvPr>
          <p:cNvSpPr>
            <a:spLocks noGrp="1"/>
          </p:cNvSpPr>
          <p:nvPr>
            <p:ph type="dt" sz="half" idx="10"/>
          </p:nvPr>
        </p:nvSpPr>
        <p:spPr/>
        <p:txBody>
          <a:bodyPr/>
          <a:lstStyle/>
          <a:p>
            <a:fld id="{FDADEAD7-973D-4947-9813-CBBEDA8715A2}" type="datetime1">
              <a:rPr lang="fr-CH" smtClean="0"/>
              <a:t>18.06.19</a:t>
            </a:fld>
            <a:endParaRPr lang="en-US"/>
          </a:p>
        </p:txBody>
      </p:sp>
      <p:sp>
        <p:nvSpPr>
          <p:cNvPr id="5" name="Footer Placeholder 4">
            <a:extLst>
              <a:ext uri="{FF2B5EF4-FFF2-40B4-BE49-F238E27FC236}">
                <a16:creationId xmlns:a16="http://schemas.microsoft.com/office/drawing/2014/main" id="{C7F3FBC0-C958-584D-BD3B-FCA61295E7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2CBC96-D63A-E849-B46E-5570EA9E1552}"/>
              </a:ext>
            </a:extLst>
          </p:cNvPr>
          <p:cNvSpPr>
            <a:spLocks noGrp="1"/>
          </p:cNvSpPr>
          <p:nvPr>
            <p:ph type="sldNum" sz="quarter" idx="12"/>
          </p:nvPr>
        </p:nvSpPr>
        <p:spPr/>
        <p:txBody>
          <a:bodyPr/>
          <a:lstStyle/>
          <a:p>
            <a:fld id="{7523CCA5-FCDF-F741-8D6F-7721EC7BC219}" type="slidenum">
              <a:rPr lang="en-US" smtClean="0"/>
              <a:t>‹N°›</a:t>
            </a:fld>
            <a:endParaRPr lang="en-US"/>
          </a:p>
        </p:txBody>
      </p:sp>
    </p:spTree>
    <p:extLst>
      <p:ext uri="{BB962C8B-B14F-4D97-AF65-F5344CB8AC3E}">
        <p14:creationId xmlns:p14="http://schemas.microsoft.com/office/powerpoint/2010/main" val="4990555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New Title Slide">
    <p:spTree>
      <p:nvGrpSpPr>
        <p:cNvPr id="1" name=""/>
        <p:cNvGrpSpPr/>
        <p:nvPr/>
      </p:nvGrpSpPr>
      <p:grpSpPr>
        <a:xfrm>
          <a:off x="0" y="0"/>
          <a:ext cx="0" cy="0"/>
          <a:chOff x="0" y="0"/>
          <a:chExt cx="0" cy="0"/>
        </a:xfrm>
      </p:grpSpPr>
      <p:sp>
        <p:nvSpPr>
          <p:cNvPr id="4" name="Title 3"/>
          <p:cNvSpPr>
            <a:spLocks noGrp="1"/>
          </p:cNvSpPr>
          <p:nvPr>
            <p:ph type="title" hasCustomPrompt="1"/>
          </p:nvPr>
        </p:nvSpPr>
        <p:spPr>
          <a:xfrm>
            <a:off x="304801" y="271709"/>
            <a:ext cx="5486401" cy="1249719"/>
          </a:xfrm>
        </p:spPr>
        <p:txBody>
          <a:bodyPr/>
          <a:lstStyle>
            <a:lvl1pPr>
              <a:lnSpc>
                <a:spcPct val="90000"/>
              </a:lnSpc>
              <a:defRPr sz="3200" b="0" baseline="0">
                <a:solidFill>
                  <a:schemeClr val="tx1"/>
                </a:solidFill>
              </a:defRPr>
            </a:lvl1pPr>
          </a:lstStyle>
          <a:p>
            <a:r>
              <a:rPr lang="en-US" dirty="0"/>
              <a:t>Click to add Presentation Title</a:t>
            </a:r>
          </a:p>
        </p:txBody>
      </p:sp>
      <p:sp>
        <p:nvSpPr>
          <p:cNvPr id="7" name="Rectangle 6"/>
          <p:cNvSpPr/>
          <p:nvPr userDrawn="1"/>
        </p:nvSpPr>
        <p:spPr>
          <a:xfrm>
            <a:off x="6096000" y="0"/>
            <a:ext cx="6096000" cy="6858000"/>
          </a:xfrm>
          <a:prstGeom prst="rect">
            <a:avLst/>
          </a:prstGeom>
          <a:solidFill>
            <a:schemeClr val="tx1"/>
          </a:solidFill>
        </p:spPr>
        <p:txBody>
          <a:bodyPr wrap="square" lIns="0" tIns="0" rIns="0" bIns="0" rtlCol="0" anchor="ctr">
            <a:noAutofit/>
          </a:bodyPr>
          <a:lstStyle/>
          <a:p>
            <a:pPr algn="ctr"/>
            <a:endParaRPr lang="en-US" sz="1600" err="1">
              <a:solidFill>
                <a:srgbClr val="FFFFFF"/>
              </a:solidFill>
              <a:latin typeface="Arial"/>
              <a:cs typeface="Arial"/>
            </a:endParaRPr>
          </a:p>
        </p:txBody>
      </p:sp>
      <p:pic>
        <p:nvPicPr>
          <p:cNvPr id="8" name="Picture 7"/>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1191750" y="6273802"/>
            <a:ext cx="695452" cy="281940"/>
          </a:xfrm>
          <a:prstGeom prst="rect">
            <a:avLst/>
          </a:prstGeom>
        </p:spPr>
      </p:pic>
      <p:sp>
        <p:nvSpPr>
          <p:cNvPr id="6" name="Text Placeholder 15"/>
          <p:cNvSpPr>
            <a:spLocks noGrp="1"/>
          </p:cNvSpPr>
          <p:nvPr>
            <p:ph type="body" sz="quarter" idx="14" hasCustomPrompt="1"/>
          </p:nvPr>
        </p:nvSpPr>
        <p:spPr>
          <a:xfrm>
            <a:off x="304032" y="3344843"/>
            <a:ext cx="4974262" cy="435932"/>
          </a:xfrm>
        </p:spPr>
        <p:txBody>
          <a:bodyPr>
            <a:noAutofit/>
          </a:bodyPr>
          <a:lstStyle>
            <a:lvl1pPr marL="0" indent="0" algn="l">
              <a:buFontTx/>
              <a:buNone/>
              <a:defRPr baseline="0"/>
            </a:lvl1pPr>
          </a:lstStyle>
          <a:p>
            <a:pPr lvl="0"/>
            <a:r>
              <a:rPr lang="en-US" dirty="0"/>
              <a:t>Click to Add Your Name, title, email, </a:t>
            </a:r>
            <a:r>
              <a:rPr lang="en-US" dirty="0" err="1"/>
              <a:t>etc</a:t>
            </a:r>
            <a:endParaRPr lang="en-US" dirty="0"/>
          </a:p>
        </p:txBody>
      </p:sp>
    </p:spTree>
    <p:extLst>
      <p:ext uri="{BB962C8B-B14F-4D97-AF65-F5344CB8AC3E}">
        <p14:creationId xmlns:p14="http://schemas.microsoft.com/office/powerpoint/2010/main" val="8231863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
        <p:nvSpPr>
          <p:cNvPr id="8" name="Title Placeholder 3"/>
          <p:cNvSpPr>
            <a:spLocks noGrp="1"/>
          </p:cNvSpPr>
          <p:nvPr>
            <p:ph type="title"/>
          </p:nvPr>
        </p:nvSpPr>
        <p:spPr>
          <a:xfrm>
            <a:off x="287547" y="979471"/>
            <a:ext cx="11796506" cy="584557"/>
          </a:xfrm>
          <a:prstGeom prst="rect">
            <a:avLst/>
          </a:prstGeom>
        </p:spPr>
        <p:txBody>
          <a:bodyPr lIns="91412" rIns="91412" rtlCol="0" anchor="ctr" anchorCtr="0">
            <a:noAutofit/>
          </a:bodyPr>
          <a:lstStyle>
            <a:lvl1pPr>
              <a:defRPr sz="2800">
                <a:solidFill>
                  <a:srgbClr val="2B5980"/>
                </a:solidFill>
              </a:defRPr>
            </a:lvl1pPr>
          </a:lstStyle>
          <a:p>
            <a:r>
              <a:rPr lang="en-US" dirty="0"/>
              <a:t>Click to edit Master title style</a:t>
            </a:r>
          </a:p>
        </p:txBody>
      </p:sp>
      <p:sp>
        <p:nvSpPr>
          <p:cNvPr id="7" name="Content Placeholder 6"/>
          <p:cNvSpPr>
            <a:spLocks noGrp="1"/>
          </p:cNvSpPr>
          <p:nvPr>
            <p:ph sz="quarter" idx="11"/>
          </p:nvPr>
        </p:nvSpPr>
        <p:spPr>
          <a:xfrm>
            <a:off x="287547" y="1639496"/>
            <a:ext cx="11796506" cy="4848651"/>
          </a:xfrm>
          <a:prstGeom prst="rect">
            <a:avLst/>
          </a:prstGeom>
        </p:spPr>
        <p:txBody>
          <a:bodyPr vert="horz"/>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Slide Number Placeholder 1"/>
          <p:cNvSpPr>
            <a:spLocks noGrp="1"/>
          </p:cNvSpPr>
          <p:nvPr>
            <p:ph type="sldNum" sz="quarter" idx="12"/>
          </p:nvPr>
        </p:nvSpPr>
        <p:spPr/>
        <p:txBody>
          <a:bodyPr/>
          <a:lstStyle/>
          <a:p>
            <a:pPr eaLnBrk="0" fontAlgn="base" hangingPunct="0">
              <a:spcBef>
                <a:spcPct val="0"/>
              </a:spcBef>
              <a:spcAft>
                <a:spcPct val="0"/>
              </a:spcAft>
              <a:defRPr/>
            </a:pPr>
            <a:fld id="{E163393E-0708-4C45-8EF5-64254333C985}" type="slidenum">
              <a:rPr lang="en-US" altLang="en-US" smtClean="0">
                <a:ea typeface="MS PGothic" charset="-128"/>
              </a:rPr>
              <a:pPr eaLnBrk="0" fontAlgn="base" hangingPunct="0">
                <a:spcBef>
                  <a:spcPct val="0"/>
                </a:spcBef>
                <a:spcAft>
                  <a:spcPct val="0"/>
                </a:spcAft>
                <a:defRPr/>
              </a:pPr>
              <a:t>‹N°›</a:t>
            </a:fld>
            <a:endParaRPr lang="en-US" altLang="en-US">
              <a:ea typeface="MS PGothic" charset="-128"/>
            </a:endParaRPr>
          </a:p>
        </p:txBody>
      </p:sp>
    </p:spTree>
    <p:extLst>
      <p:ext uri="{BB962C8B-B14F-4D97-AF65-F5344CB8AC3E}">
        <p14:creationId xmlns:p14="http://schemas.microsoft.com/office/powerpoint/2010/main" val="33450935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Section Page">
    <p:bg>
      <p:bgPr>
        <a:solidFill>
          <a:srgbClr val="003F69"/>
        </a:solidFill>
        <a:effectLst/>
      </p:bgPr>
    </p:bg>
    <p:spTree>
      <p:nvGrpSpPr>
        <p:cNvPr id="1" name=""/>
        <p:cNvGrpSpPr/>
        <p:nvPr/>
      </p:nvGrpSpPr>
      <p:grpSpPr>
        <a:xfrm>
          <a:off x="0" y="0"/>
          <a:ext cx="0" cy="0"/>
          <a:chOff x="0" y="0"/>
          <a:chExt cx="0" cy="0"/>
        </a:xfrm>
      </p:grpSpPr>
      <p:pic>
        <p:nvPicPr>
          <p:cNvPr id="4" name="Picture 6" descr="faded-logo-wallpaper"/>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0" y="-1"/>
            <a:ext cx="12192000" cy="558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8"/>
          <p:cNvSpPr>
            <a:spLocks noGrp="1"/>
          </p:cNvSpPr>
          <p:nvPr>
            <p:ph type="title"/>
          </p:nvPr>
        </p:nvSpPr>
        <p:spPr>
          <a:xfrm>
            <a:off x="451104" y="1487424"/>
            <a:ext cx="11411712" cy="2194560"/>
          </a:xfrm>
        </p:spPr>
        <p:txBody>
          <a:bodyPr anchor="b">
            <a:noAutofit/>
          </a:bodyPr>
          <a:lstStyle>
            <a:lvl1pPr>
              <a:lnSpc>
                <a:spcPct val="100000"/>
              </a:lnSpc>
              <a:defRPr sz="6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9285005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title, blank">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50800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a:xfrm>
            <a:off x="5964184" y="6540500"/>
            <a:ext cx="257282" cy="235962"/>
          </a:xfrm>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4857004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Title, Subhead and Content">
    <p:spTree>
      <p:nvGrpSpPr>
        <p:cNvPr id="1" name=""/>
        <p:cNvGrpSpPr/>
        <p:nvPr/>
      </p:nvGrpSpPr>
      <p:grpSpPr>
        <a:xfrm>
          <a:off x="0" y="0"/>
          <a:ext cx="0" cy="0"/>
          <a:chOff x="0" y="0"/>
          <a:chExt cx="0" cy="0"/>
        </a:xfrm>
      </p:grpSpPr>
      <p:sp>
        <p:nvSpPr>
          <p:cNvPr id="9" name="Title Placeholder 1"/>
          <p:cNvSpPr>
            <a:spLocks noGrp="1"/>
          </p:cNvSpPr>
          <p:nvPr>
            <p:ph type="title"/>
          </p:nvPr>
        </p:nvSpPr>
        <p:spPr>
          <a:xfrm>
            <a:off x="277928" y="274638"/>
            <a:ext cx="10651331" cy="831451"/>
          </a:xfrm>
          <a:prstGeom prst="rect">
            <a:avLst/>
          </a:prstGeom>
        </p:spPr>
        <p:txBody>
          <a:bodyPr vert="horz" lIns="91440" tIns="45720" rIns="91440" bIns="45720" rtlCol="0" anchor="ctr">
            <a:noAutofit/>
          </a:bodyPr>
          <a:lstStyle/>
          <a:p>
            <a:r>
              <a:rPr lang="en-US" dirty="0"/>
              <a:t>Click to edit Master title style</a:t>
            </a:r>
          </a:p>
        </p:txBody>
      </p:sp>
      <p:sp>
        <p:nvSpPr>
          <p:cNvPr id="12" name="Content Placeholder 2"/>
          <p:cNvSpPr>
            <a:spLocks noGrp="1"/>
          </p:cNvSpPr>
          <p:nvPr>
            <p:ph idx="1"/>
          </p:nvPr>
        </p:nvSpPr>
        <p:spPr>
          <a:xfrm>
            <a:off x="277927" y="1218746"/>
            <a:ext cx="11601839" cy="4907419"/>
          </a:xfrm>
          <a:prstGeom prst="rect">
            <a:avLst/>
          </a:prstGeom>
        </p:spPr>
        <p:txBody>
          <a:bodyPr/>
          <a:lstStyle>
            <a:lvl1pPr>
              <a:buClr>
                <a:srgbClr val="009E92"/>
              </a:buClr>
              <a:defRPr sz="2133">
                <a:solidFill>
                  <a:srgbClr val="464946"/>
                </a:solidFill>
              </a:defRPr>
            </a:lvl1pPr>
            <a:lvl2pPr>
              <a:buClr>
                <a:srgbClr val="009E92"/>
              </a:buClr>
              <a:defRPr sz="1867">
                <a:solidFill>
                  <a:srgbClr val="464946"/>
                </a:solidFill>
              </a:defRPr>
            </a:lvl2pPr>
            <a:lvl3pPr>
              <a:buClr>
                <a:srgbClr val="009E92"/>
              </a:buClr>
              <a:defRPr sz="1600">
                <a:solidFill>
                  <a:srgbClr val="464946"/>
                </a:solidFill>
              </a:defRPr>
            </a:lvl3pPr>
            <a:lvl4pPr>
              <a:buClr>
                <a:srgbClr val="009E92"/>
              </a:buClr>
              <a:defRPr sz="1333">
                <a:solidFill>
                  <a:srgbClr val="464946"/>
                </a:solidFill>
              </a:defRPr>
            </a:lvl4pPr>
            <a:lvl5pPr>
              <a:buClr>
                <a:srgbClr val="009E92"/>
              </a:buClr>
              <a:defRPr sz="1067">
                <a:solidFill>
                  <a:srgbClr val="464946"/>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p:cNvSpPr>
            <a:spLocks noGrp="1"/>
          </p:cNvSpPr>
          <p:nvPr>
            <p:ph type="sldNum" sz="quarter" idx="10"/>
          </p:nvPr>
        </p:nvSpPr>
        <p:spPr>
          <a:xfrm>
            <a:off x="10386959" y="6435307"/>
            <a:ext cx="257282" cy="235962"/>
          </a:xfrm>
        </p:spPr>
        <p:txBody>
          <a:bodyPr/>
          <a:lstStyle/>
          <a:p>
            <a:fld id="{D0BE6F14-FF48-0F4F-A8AA-2E3F25371E4A}" type="slidenum">
              <a:rPr lang="en-US" smtClean="0"/>
              <a:pPr/>
              <a:t>‹N°›</a:t>
            </a:fld>
            <a:endParaRPr lang="en-US"/>
          </a:p>
        </p:txBody>
      </p:sp>
    </p:spTree>
    <p:extLst>
      <p:ext uri="{BB962C8B-B14F-4D97-AF65-F5344CB8AC3E}">
        <p14:creationId xmlns:p14="http://schemas.microsoft.com/office/powerpoint/2010/main" val="17368468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AFF52-1588-4123-B3FE-D12A7A607E07}"/>
              </a:ext>
            </a:extLst>
          </p:cNvPr>
          <p:cNvSpPr>
            <a:spLocks noGrp="1"/>
          </p:cNvSpPr>
          <p:nvPr>
            <p:ph type="ctrTitle"/>
          </p:nvPr>
        </p:nvSpPr>
        <p:spPr>
          <a:xfrm>
            <a:off x="1524000" y="1121833"/>
            <a:ext cx="9144000" cy="2387600"/>
          </a:xfrm>
          <a:prstGeom prst="rect">
            <a:avLst/>
          </a:prstGeom>
        </p:spPr>
        <p:txBody>
          <a:bodyPr anchor="b"/>
          <a:lstStyle>
            <a:lvl1pPr algn="ctr">
              <a:defRPr sz="8000"/>
            </a:lvl1pPr>
          </a:lstStyle>
          <a:p>
            <a:r>
              <a:rPr lang="en-US" dirty="0"/>
              <a:t>Click to edit Master title style</a:t>
            </a:r>
          </a:p>
        </p:txBody>
      </p:sp>
      <p:sp>
        <p:nvSpPr>
          <p:cNvPr id="3" name="Subtitle 2">
            <a:extLst>
              <a:ext uri="{FF2B5EF4-FFF2-40B4-BE49-F238E27FC236}">
                <a16:creationId xmlns:a16="http://schemas.microsoft.com/office/drawing/2014/main" id="{749CA280-D585-4A27-8D44-1673DC677EED}"/>
              </a:ext>
            </a:extLst>
          </p:cNvPr>
          <p:cNvSpPr>
            <a:spLocks noGrp="1"/>
          </p:cNvSpPr>
          <p:nvPr>
            <p:ph type="subTitle" idx="1"/>
          </p:nvPr>
        </p:nvSpPr>
        <p:spPr>
          <a:xfrm>
            <a:off x="1524000" y="3602568"/>
            <a:ext cx="9144000" cy="1655233"/>
          </a:xfrm>
          <a:prstGeom prst="rect">
            <a:avLst/>
          </a:prstGeo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p>
        </p:txBody>
      </p:sp>
      <p:sp>
        <p:nvSpPr>
          <p:cNvPr id="4" name="Date Placeholder 3">
            <a:extLst>
              <a:ext uri="{FF2B5EF4-FFF2-40B4-BE49-F238E27FC236}">
                <a16:creationId xmlns:a16="http://schemas.microsoft.com/office/drawing/2014/main" id="{AAEE3C11-7E2A-4A95-8B5F-9F8910FA342E}"/>
              </a:ext>
            </a:extLst>
          </p:cNvPr>
          <p:cNvSpPr>
            <a:spLocks noGrp="1"/>
          </p:cNvSpPr>
          <p:nvPr>
            <p:ph type="dt" sz="half" idx="10"/>
          </p:nvPr>
        </p:nvSpPr>
        <p:spPr>
          <a:xfrm>
            <a:off x="838200" y="6356351"/>
            <a:ext cx="2743200" cy="366183"/>
          </a:xfrm>
          <a:prstGeom prst="rect">
            <a:avLst/>
          </a:prstGeom>
        </p:spPr>
        <p:txBody>
          <a:bodyPr/>
          <a:lstStyle/>
          <a:p>
            <a:fld id="{A831AAF0-2639-9547-B09C-4B662019ADE8}" type="datetime1">
              <a:rPr lang="fr-CH" smtClean="0"/>
              <a:t>18.06.19</a:t>
            </a:fld>
            <a:endParaRPr lang="en-US"/>
          </a:p>
        </p:txBody>
      </p:sp>
      <p:sp>
        <p:nvSpPr>
          <p:cNvPr id="5" name="Footer Placeholder 4">
            <a:extLst>
              <a:ext uri="{FF2B5EF4-FFF2-40B4-BE49-F238E27FC236}">
                <a16:creationId xmlns:a16="http://schemas.microsoft.com/office/drawing/2014/main" id="{E73E83F5-133C-4AE3-ADF7-1EB6886A713E}"/>
              </a:ext>
            </a:extLst>
          </p:cNvPr>
          <p:cNvSpPr>
            <a:spLocks noGrp="1"/>
          </p:cNvSpPr>
          <p:nvPr>
            <p:ph type="ftr" sz="quarter" idx="11"/>
          </p:nvPr>
        </p:nvSpPr>
        <p:spPr>
          <a:xfrm>
            <a:off x="4038600" y="6356351"/>
            <a:ext cx="4114800" cy="366183"/>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5D86894-D27B-4D95-8401-9BC1695FD6E5}"/>
              </a:ext>
            </a:extLst>
          </p:cNvPr>
          <p:cNvSpPr>
            <a:spLocks noGrp="1"/>
          </p:cNvSpPr>
          <p:nvPr>
            <p:ph type="sldNum" sz="quarter" idx="12"/>
          </p:nvPr>
        </p:nvSpPr>
        <p:spPr>
          <a:xfrm>
            <a:off x="8610600" y="6356351"/>
            <a:ext cx="2743200" cy="366183"/>
          </a:xfrm>
          <a:prstGeom prst="rect">
            <a:avLst/>
          </a:prstGeom>
        </p:spPr>
        <p:txBody>
          <a:bodyPr/>
          <a:lstStyle/>
          <a:p>
            <a:fld id="{43207B5C-B505-452E-ADCE-F375FF8CC0CA}" type="slidenum">
              <a:rPr lang="en-US" smtClean="0"/>
              <a:t>‹N°›</a:t>
            </a:fld>
            <a:endParaRPr lang="en-US"/>
          </a:p>
        </p:txBody>
      </p:sp>
    </p:spTree>
    <p:extLst>
      <p:ext uri="{BB962C8B-B14F-4D97-AF65-F5344CB8AC3E}">
        <p14:creationId xmlns:p14="http://schemas.microsoft.com/office/powerpoint/2010/main" val="424203966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2E9A3-B427-4778-A7A8-D0E2AD9F00DE}"/>
              </a:ext>
            </a:extLst>
          </p:cNvPr>
          <p:cNvSpPr>
            <a:spLocks noGrp="1"/>
          </p:cNvSpPr>
          <p:nvPr>
            <p:ph type="title"/>
          </p:nvPr>
        </p:nvSpPr>
        <p:spPr>
          <a:xfrm>
            <a:off x="838200" y="366185"/>
            <a:ext cx="10515600" cy="1325033"/>
          </a:xfrm>
          <a:prstGeom prst="rect">
            <a:avLst/>
          </a:prstGeo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D24415E-5208-49D8-B946-FFD248CC3918}"/>
              </a:ext>
            </a:extLst>
          </p:cNvPr>
          <p:cNvSpPr>
            <a:spLocks noGrp="1"/>
          </p:cNvSpPr>
          <p:nvPr>
            <p:ph idx="1"/>
          </p:nvPr>
        </p:nvSpPr>
        <p:spPr>
          <a:xfrm>
            <a:off x="838200" y="1826684"/>
            <a:ext cx="10515600" cy="4349749"/>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C365B5-12E3-44B1-A465-7DB1C7D58478}"/>
              </a:ext>
            </a:extLst>
          </p:cNvPr>
          <p:cNvSpPr>
            <a:spLocks noGrp="1"/>
          </p:cNvSpPr>
          <p:nvPr>
            <p:ph type="dt" sz="half" idx="10"/>
          </p:nvPr>
        </p:nvSpPr>
        <p:spPr>
          <a:xfrm>
            <a:off x="838200" y="6356351"/>
            <a:ext cx="2743200" cy="366183"/>
          </a:xfrm>
          <a:prstGeom prst="rect">
            <a:avLst/>
          </a:prstGeom>
        </p:spPr>
        <p:txBody>
          <a:bodyPr/>
          <a:lstStyle/>
          <a:p>
            <a:fld id="{BF128C32-E6F2-024B-8658-03FF62A8AF06}" type="datetime1">
              <a:rPr lang="fr-CH" smtClean="0"/>
              <a:t>18.06.19</a:t>
            </a:fld>
            <a:endParaRPr lang="en-US"/>
          </a:p>
        </p:txBody>
      </p:sp>
      <p:sp>
        <p:nvSpPr>
          <p:cNvPr id="5" name="Footer Placeholder 4">
            <a:extLst>
              <a:ext uri="{FF2B5EF4-FFF2-40B4-BE49-F238E27FC236}">
                <a16:creationId xmlns:a16="http://schemas.microsoft.com/office/drawing/2014/main" id="{7583A706-0540-4020-99CE-F13A0F01AB74}"/>
              </a:ext>
            </a:extLst>
          </p:cNvPr>
          <p:cNvSpPr>
            <a:spLocks noGrp="1"/>
          </p:cNvSpPr>
          <p:nvPr>
            <p:ph type="ftr" sz="quarter" idx="11"/>
          </p:nvPr>
        </p:nvSpPr>
        <p:spPr>
          <a:xfrm>
            <a:off x="4038600" y="6356351"/>
            <a:ext cx="4114800" cy="366183"/>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1DB3C8F9-16F2-4D1C-A1CE-264081D38E48}"/>
              </a:ext>
            </a:extLst>
          </p:cNvPr>
          <p:cNvSpPr>
            <a:spLocks noGrp="1"/>
          </p:cNvSpPr>
          <p:nvPr>
            <p:ph type="sldNum" sz="quarter" idx="12"/>
          </p:nvPr>
        </p:nvSpPr>
        <p:spPr>
          <a:xfrm>
            <a:off x="8610600" y="6356351"/>
            <a:ext cx="2743200" cy="366183"/>
          </a:xfrm>
          <a:prstGeom prst="rect">
            <a:avLst/>
          </a:prstGeom>
        </p:spPr>
        <p:txBody>
          <a:bodyPr/>
          <a:lstStyle/>
          <a:p>
            <a:fld id="{43207B5C-B505-452E-ADCE-F375FF8CC0CA}" type="slidenum">
              <a:rPr lang="en-US" smtClean="0"/>
              <a:t>‹N°›</a:t>
            </a:fld>
            <a:endParaRPr lang="en-US"/>
          </a:p>
        </p:txBody>
      </p:sp>
    </p:spTree>
    <p:extLst>
      <p:ext uri="{BB962C8B-B14F-4D97-AF65-F5344CB8AC3E}">
        <p14:creationId xmlns:p14="http://schemas.microsoft.com/office/powerpoint/2010/main" val="17934063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207AB-E6B6-4030-AB1F-363A00A9B35D}"/>
              </a:ext>
            </a:extLst>
          </p:cNvPr>
          <p:cNvSpPr>
            <a:spLocks noGrp="1"/>
          </p:cNvSpPr>
          <p:nvPr>
            <p:ph type="title"/>
          </p:nvPr>
        </p:nvSpPr>
        <p:spPr>
          <a:xfrm>
            <a:off x="831851" y="1710267"/>
            <a:ext cx="10515600" cy="2853267"/>
          </a:xfrm>
          <a:prstGeom prst="rect">
            <a:avLst/>
          </a:prstGeom>
        </p:spPr>
        <p:txBody>
          <a:bodyPr anchor="b"/>
          <a:lstStyle>
            <a:lvl1pPr>
              <a:defRPr sz="8000"/>
            </a:lvl1pPr>
          </a:lstStyle>
          <a:p>
            <a:r>
              <a:rPr lang="en-US"/>
              <a:t>Click to edit Master title style</a:t>
            </a:r>
          </a:p>
        </p:txBody>
      </p:sp>
      <p:sp>
        <p:nvSpPr>
          <p:cNvPr id="3" name="Text Placeholder 2">
            <a:extLst>
              <a:ext uri="{FF2B5EF4-FFF2-40B4-BE49-F238E27FC236}">
                <a16:creationId xmlns:a16="http://schemas.microsoft.com/office/drawing/2014/main" id="{35C39B5B-C26B-42C3-983A-0461355E239E}"/>
              </a:ext>
            </a:extLst>
          </p:cNvPr>
          <p:cNvSpPr>
            <a:spLocks noGrp="1"/>
          </p:cNvSpPr>
          <p:nvPr>
            <p:ph type="body" idx="1"/>
          </p:nvPr>
        </p:nvSpPr>
        <p:spPr>
          <a:xfrm>
            <a:off x="831851" y="4588934"/>
            <a:ext cx="10515600" cy="1500717"/>
          </a:xfrm>
          <a:prstGeom prst="rect">
            <a:avLst/>
          </a:prstGeom>
        </p:spPr>
        <p:txBody>
          <a:bodyPr/>
          <a:lstStyle>
            <a:lvl1pPr marL="0" indent="0">
              <a:buNone/>
              <a:defRPr sz="3200">
                <a:solidFill>
                  <a:schemeClr val="tx1">
                    <a:tint val="75000"/>
                  </a:schemeClr>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28A3C4C-A4D5-4403-B72E-161AE6A8A01C}"/>
              </a:ext>
            </a:extLst>
          </p:cNvPr>
          <p:cNvSpPr>
            <a:spLocks noGrp="1"/>
          </p:cNvSpPr>
          <p:nvPr>
            <p:ph type="dt" sz="half" idx="10"/>
          </p:nvPr>
        </p:nvSpPr>
        <p:spPr>
          <a:xfrm>
            <a:off x="838200" y="6356351"/>
            <a:ext cx="2743200" cy="366183"/>
          </a:xfrm>
          <a:prstGeom prst="rect">
            <a:avLst/>
          </a:prstGeom>
        </p:spPr>
        <p:txBody>
          <a:bodyPr/>
          <a:lstStyle/>
          <a:p>
            <a:fld id="{F2491C60-8B97-7F41-8640-A61FCDFC76D3}" type="datetime1">
              <a:rPr lang="fr-CH" smtClean="0"/>
              <a:t>18.06.19</a:t>
            </a:fld>
            <a:endParaRPr lang="en-US"/>
          </a:p>
        </p:txBody>
      </p:sp>
      <p:sp>
        <p:nvSpPr>
          <p:cNvPr id="5" name="Footer Placeholder 4">
            <a:extLst>
              <a:ext uri="{FF2B5EF4-FFF2-40B4-BE49-F238E27FC236}">
                <a16:creationId xmlns:a16="http://schemas.microsoft.com/office/drawing/2014/main" id="{7A0A5F66-932C-4926-AACE-5314692E896D}"/>
              </a:ext>
            </a:extLst>
          </p:cNvPr>
          <p:cNvSpPr>
            <a:spLocks noGrp="1"/>
          </p:cNvSpPr>
          <p:nvPr>
            <p:ph type="ftr" sz="quarter" idx="11"/>
          </p:nvPr>
        </p:nvSpPr>
        <p:spPr>
          <a:xfrm>
            <a:off x="4038600" y="6356351"/>
            <a:ext cx="4114800" cy="366183"/>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ACAC298-54A5-44A8-8907-5216C06D825C}"/>
              </a:ext>
            </a:extLst>
          </p:cNvPr>
          <p:cNvSpPr>
            <a:spLocks noGrp="1"/>
          </p:cNvSpPr>
          <p:nvPr>
            <p:ph type="sldNum" sz="quarter" idx="12"/>
          </p:nvPr>
        </p:nvSpPr>
        <p:spPr>
          <a:xfrm>
            <a:off x="8610600" y="6356351"/>
            <a:ext cx="2743200" cy="366183"/>
          </a:xfrm>
          <a:prstGeom prst="rect">
            <a:avLst/>
          </a:prstGeom>
        </p:spPr>
        <p:txBody>
          <a:bodyPr/>
          <a:lstStyle/>
          <a:p>
            <a:fld id="{43207B5C-B505-452E-ADCE-F375FF8CC0CA}" type="slidenum">
              <a:rPr lang="en-US" smtClean="0"/>
              <a:t>‹N°›</a:t>
            </a:fld>
            <a:endParaRPr lang="en-US"/>
          </a:p>
        </p:txBody>
      </p:sp>
    </p:spTree>
    <p:extLst>
      <p:ext uri="{BB962C8B-B14F-4D97-AF65-F5344CB8AC3E}">
        <p14:creationId xmlns:p14="http://schemas.microsoft.com/office/powerpoint/2010/main" val="24801396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489E3-D63A-435B-A535-2774009497D1}"/>
              </a:ext>
            </a:extLst>
          </p:cNvPr>
          <p:cNvSpPr>
            <a:spLocks noGrp="1"/>
          </p:cNvSpPr>
          <p:nvPr>
            <p:ph type="title"/>
          </p:nvPr>
        </p:nvSpPr>
        <p:spPr>
          <a:xfrm>
            <a:off x="838200" y="366185"/>
            <a:ext cx="10515600" cy="132503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7464CDB6-5F9E-437A-A79B-D0317282C712}"/>
              </a:ext>
            </a:extLst>
          </p:cNvPr>
          <p:cNvSpPr>
            <a:spLocks noGrp="1"/>
          </p:cNvSpPr>
          <p:nvPr>
            <p:ph sz="half" idx="1"/>
          </p:nvPr>
        </p:nvSpPr>
        <p:spPr>
          <a:xfrm>
            <a:off x="838200" y="1826684"/>
            <a:ext cx="5156200" cy="4349749"/>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4118450-846A-4D88-897B-34BF2A1ADDE6}"/>
              </a:ext>
            </a:extLst>
          </p:cNvPr>
          <p:cNvSpPr>
            <a:spLocks noGrp="1"/>
          </p:cNvSpPr>
          <p:nvPr>
            <p:ph sz="half" idx="2"/>
          </p:nvPr>
        </p:nvSpPr>
        <p:spPr>
          <a:xfrm>
            <a:off x="6197600" y="1826684"/>
            <a:ext cx="5156200" cy="4349749"/>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A8000C0-DE6B-4ED1-886D-948D8CEACE00}"/>
              </a:ext>
            </a:extLst>
          </p:cNvPr>
          <p:cNvSpPr>
            <a:spLocks noGrp="1"/>
          </p:cNvSpPr>
          <p:nvPr>
            <p:ph type="dt" sz="half" idx="10"/>
          </p:nvPr>
        </p:nvSpPr>
        <p:spPr>
          <a:xfrm>
            <a:off x="838200" y="6356351"/>
            <a:ext cx="2743200" cy="366183"/>
          </a:xfrm>
          <a:prstGeom prst="rect">
            <a:avLst/>
          </a:prstGeom>
        </p:spPr>
        <p:txBody>
          <a:bodyPr/>
          <a:lstStyle/>
          <a:p>
            <a:fld id="{3D11E494-BC9B-604F-A00C-1A7970851B3E}" type="datetime1">
              <a:rPr lang="fr-CH" smtClean="0"/>
              <a:t>18.06.19</a:t>
            </a:fld>
            <a:endParaRPr lang="en-US"/>
          </a:p>
        </p:txBody>
      </p:sp>
      <p:sp>
        <p:nvSpPr>
          <p:cNvPr id="6" name="Footer Placeholder 5">
            <a:extLst>
              <a:ext uri="{FF2B5EF4-FFF2-40B4-BE49-F238E27FC236}">
                <a16:creationId xmlns:a16="http://schemas.microsoft.com/office/drawing/2014/main" id="{893BAC9A-8454-4289-9CE2-9A7A21A1226F}"/>
              </a:ext>
            </a:extLst>
          </p:cNvPr>
          <p:cNvSpPr>
            <a:spLocks noGrp="1"/>
          </p:cNvSpPr>
          <p:nvPr>
            <p:ph type="ftr" sz="quarter" idx="11"/>
          </p:nvPr>
        </p:nvSpPr>
        <p:spPr>
          <a:xfrm>
            <a:off x="4038600" y="6356351"/>
            <a:ext cx="4114800" cy="366183"/>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A4F43B1-10FC-4898-B665-71E6EFC3FC45}"/>
              </a:ext>
            </a:extLst>
          </p:cNvPr>
          <p:cNvSpPr>
            <a:spLocks noGrp="1"/>
          </p:cNvSpPr>
          <p:nvPr>
            <p:ph type="sldNum" sz="quarter" idx="12"/>
          </p:nvPr>
        </p:nvSpPr>
        <p:spPr>
          <a:xfrm>
            <a:off x="8610600" y="6356351"/>
            <a:ext cx="2743200" cy="366183"/>
          </a:xfrm>
          <a:prstGeom prst="rect">
            <a:avLst/>
          </a:prstGeom>
        </p:spPr>
        <p:txBody>
          <a:bodyPr/>
          <a:lstStyle/>
          <a:p>
            <a:fld id="{43207B5C-B505-452E-ADCE-F375FF8CC0CA}" type="slidenum">
              <a:rPr lang="en-US" smtClean="0"/>
              <a:t>‹N°›</a:t>
            </a:fld>
            <a:endParaRPr lang="en-US"/>
          </a:p>
        </p:txBody>
      </p:sp>
    </p:spTree>
    <p:extLst>
      <p:ext uri="{BB962C8B-B14F-4D97-AF65-F5344CB8AC3E}">
        <p14:creationId xmlns:p14="http://schemas.microsoft.com/office/powerpoint/2010/main" val="35001076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9EB7F-3ACC-444F-A67E-8EABDDA85D94}"/>
              </a:ext>
            </a:extLst>
          </p:cNvPr>
          <p:cNvSpPr>
            <a:spLocks noGrp="1"/>
          </p:cNvSpPr>
          <p:nvPr>
            <p:ph type="title"/>
          </p:nvPr>
        </p:nvSpPr>
        <p:spPr>
          <a:xfrm>
            <a:off x="840317" y="366185"/>
            <a:ext cx="10515600" cy="132503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07A9C0E1-F9A0-4426-A8A2-0625C8B8F22F}"/>
              </a:ext>
            </a:extLst>
          </p:cNvPr>
          <p:cNvSpPr>
            <a:spLocks noGrp="1"/>
          </p:cNvSpPr>
          <p:nvPr>
            <p:ph type="body" idx="1"/>
          </p:nvPr>
        </p:nvSpPr>
        <p:spPr>
          <a:xfrm>
            <a:off x="840318" y="1680634"/>
            <a:ext cx="5158316" cy="825500"/>
          </a:xfrm>
          <a:prstGeom prst="rect">
            <a:avLst/>
          </a:prstGeo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4" name="Content Placeholder 3">
            <a:extLst>
              <a:ext uri="{FF2B5EF4-FFF2-40B4-BE49-F238E27FC236}">
                <a16:creationId xmlns:a16="http://schemas.microsoft.com/office/drawing/2014/main" id="{4F162C47-7ECD-4124-8221-A08F1E77AC38}"/>
              </a:ext>
            </a:extLst>
          </p:cNvPr>
          <p:cNvSpPr>
            <a:spLocks noGrp="1"/>
          </p:cNvSpPr>
          <p:nvPr>
            <p:ph sz="half" idx="2"/>
          </p:nvPr>
        </p:nvSpPr>
        <p:spPr>
          <a:xfrm>
            <a:off x="840318" y="2506133"/>
            <a:ext cx="5158316" cy="3683000"/>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C7F9DAA-791A-499F-A7D8-F57FD4CF9664}"/>
              </a:ext>
            </a:extLst>
          </p:cNvPr>
          <p:cNvSpPr>
            <a:spLocks noGrp="1"/>
          </p:cNvSpPr>
          <p:nvPr>
            <p:ph type="body" sz="quarter" idx="3"/>
          </p:nvPr>
        </p:nvSpPr>
        <p:spPr>
          <a:xfrm>
            <a:off x="6172200" y="1680634"/>
            <a:ext cx="5183717" cy="825500"/>
          </a:xfrm>
          <a:prstGeom prst="rect">
            <a:avLst/>
          </a:prstGeo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6" name="Content Placeholder 5">
            <a:extLst>
              <a:ext uri="{FF2B5EF4-FFF2-40B4-BE49-F238E27FC236}">
                <a16:creationId xmlns:a16="http://schemas.microsoft.com/office/drawing/2014/main" id="{875EBBBE-3984-4D54-848D-88432168092F}"/>
              </a:ext>
            </a:extLst>
          </p:cNvPr>
          <p:cNvSpPr>
            <a:spLocks noGrp="1"/>
          </p:cNvSpPr>
          <p:nvPr>
            <p:ph sz="quarter" idx="4"/>
          </p:nvPr>
        </p:nvSpPr>
        <p:spPr>
          <a:xfrm>
            <a:off x="6172200" y="2506133"/>
            <a:ext cx="5183717" cy="3683000"/>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FCD4E9D-A07C-4430-A776-42855F7253BB}"/>
              </a:ext>
            </a:extLst>
          </p:cNvPr>
          <p:cNvSpPr>
            <a:spLocks noGrp="1"/>
          </p:cNvSpPr>
          <p:nvPr>
            <p:ph type="dt" sz="half" idx="10"/>
          </p:nvPr>
        </p:nvSpPr>
        <p:spPr>
          <a:xfrm>
            <a:off x="838200" y="6356351"/>
            <a:ext cx="2743200" cy="366183"/>
          </a:xfrm>
          <a:prstGeom prst="rect">
            <a:avLst/>
          </a:prstGeom>
        </p:spPr>
        <p:txBody>
          <a:bodyPr/>
          <a:lstStyle/>
          <a:p>
            <a:fld id="{06B99ED6-E2D6-8F46-A0F9-560277FB72E4}" type="datetime1">
              <a:rPr lang="fr-CH" smtClean="0"/>
              <a:t>18.06.19</a:t>
            </a:fld>
            <a:endParaRPr lang="en-US"/>
          </a:p>
        </p:txBody>
      </p:sp>
      <p:sp>
        <p:nvSpPr>
          <p:cNvPr id="8" name="Footer Placeholder 7">
            <a:extLst>
              <a:ext uri="{FF2B5EF4-FFF2-40B4-BE49-F238E27FC236}">
                <a16:creationId xmlns:a16="http://schemas.microsoft.com/office/drawing/2014/main" id="{3A767D72-F8DB-4563-8424-7C5760133716}"/>
              </a:ext>
            </a:extLst>
          </p:cNvPr>
          <p:cNvSpPr>
            <a:spLocks noGrp="1"/>
          </p:cNvSpPr>
          <p:nvPr>
            <p:ph type="ftr" sz="quarter" idx="11"/>
          </p:nvPr>
        </p:nvSpPr>
        <p:spPr>
          <a:xfrm>
            <a:off x="4038600" y="6356351"/>
            <a:ext cx="4114800" cy="366183"/>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4FBDE45B-A3C1-4AB9-8899-2859F52E24B7}"/>
              </a:ext>
            </a:extLst>
          </p:cNvPr>
          <p:cNvSpPr>
            <a:spLocks noGrp="1"/>
          </p:cNvSpPr>
          <p:nvPr>
            <p:ph type="sldNum" sz="quarter" idx="12"/>
          </p:nvPr>
        </p:nvSpPr>
        <p:spPr>
          <a:xfrm>
            <a:off x="8610600" y="6356351"/>
            <a:ext cx="2743200" cy="366183"/>
          </a:xfrm>
          <a:prstGeom prst="rect">
            <a:avLst/>
          </a:prstGeom>
        </p:spPr>
        <p:txBody>
          <a:bodyPr/>
          <a:lstStyle/>
          <a:p>
            <a:fld id="{43207B5C-B505-452E-ADCE-F375FF8CC0CA}" type="slidenum">
              <a:rPr lang="en-US" smtClean="0"/>
              <a:t>‹N°›</a:t>
            </a:fld>
            <a:endParaRPr lang="en-US"/>
          </a:p>
        </p:txBody>
      </p:sp>
    </p:spTree>
    <p:extLst>
      <p:ext uri="{BB962C8B-B14F-4D97-AF65-F5344CB8AC3E}">
        <p14:creationId xmlns:p14="http://schemas.microsoft.com/office/powerpoint/2010/main" val="423583958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5DC30-42A1-4D96-8246-818B38C84855}"/>
              </a:ext>
            </a:extLst>
          </p:cNvPr>
          <p:cNvSpPr>
            <a:spLocks noGrp="1"/>
          </p:cNvSpPr>
          <p:nvPr>
            <p:ph type="title"/>
          </p:nvPr>
        </p:nvSpPr>
        <p:spPr>
          <a:xfrm>
            <a:off x="838200" y="366185"/>
            <a:ext cx="10515600" cy="132503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CC6FFFA-89D8-4A1D-9992-67CAD1684B29}"/>
              </a:ext>
            </a:extLst>
          </p:cNvPr>
          <p:cNvSpPr>
            <a:spLocks noGrp="1"/>
          </p:cNvSpPr>
          <p:nvPr>
            <p:ph type="dt" sz="half" idx="10"/>
          </p:nvPr>
        </p:nvSpPr>
        <p:spPr>
          <a:xfrm>
            <a:off x="838200" y="6356351"/>
            <a:ext cx="2743200" cy="366183"/>
          </a:xfrm>
          <a:prstGeom prst="rect">
            <a:avLst/>
          </a:prstGeom>
        </p:spPr>
        <p:txBody>
          <a:bodyPr/>
          <a:lstStyle/>
          <a:p>
            <a:fld id="{309EE1F0-B6E0-3D4E-96C9-CE43FAF088FE}" type="datetime1">
              <a:rPr lang="fr-CH" smtClean="0"/>
              <a:t>18.06.19</a:t>
            </a:fld>
            <a:endParaRPr lang="en-US"/>
          </a:p>
        </p:txBody>
      </p:sp>
      <p:sp>
        <p:nvSpPr>
          <p:cNvPr id="4" name="Footer Placeholder 3">
            <a:extLst>
              <a:ext uri="{FF2B5EF4-FFF2-40B4-BE49-F238E27FC236}">
                <a16:creationId xmlns:a16="http://schemas.microsoft.com/office/drawing/2014/main" id="{04018543-BB00-4A80-97A4-97EE5229AAAC}"/>
              </a:ext>
            </a:extLst>
          </p:cNvPr>
          <p:cNvSpPr>
            <a:spLocks noGrp="1"/>
          </p:cNvSpPr>
          <p:nvPr>
            <p:ph type="ftr" sz="quarter" idx="11"/>
          </p:nvPr>
        </p:nvSpPr>
        <p:spPr>
          <a:xfrm>
            <a:off x="4038600" y="6356351"/>
            <a:ext cx="4114800" cy="366183"/>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4FD91C31-41A4-4F3F-8A28-A393CC2A8DA0}"/>
              </a:ext>
            </a:extLst>
          </p:cNvPr>
          <p:cNvSpPr>
            <a:spLocks noGrp="1"/>
          </p:cNvSpPr>
          <p:nvPr>
            <p:ph type="sldNum" sz="quarter" idx="12"/>
          </p:nvPr>
        </p:nvSpPr>
        <p:spPr>
          <a:xfrm>
            <a:off x="8610600" y="6356351"/>
            <a:ext cx="2743200" cy="366183"/>
          </a:xfrm>
          <a:prstGeom prst="rect">
            <a:avLst/>
          </a:prstGeom>
        </p:spPr>
        <p:txBody>
          <a:bodyPr/>
          <a:lstStyle/>
          <a:p>
            <a:fld id="{43207B5C-B505-452E-ADCE-F375FF8CC0CA}" type="slidenum">
              <a:rPr lang="en-US" smtClean="0"/>
              <a:t>‹N°›</a:t>
            </a:fld>
            <a:endParaRPr lang="en-US"/>
          </a:p>
        </p:txBody>
      </p:sp>
    </p:spTree>
    <p:extLst>
      <p:ext uri="{BB962C8B-B14F-4D97-AF65-F5344CB8AC3E}">
        <p14:creationId xmlns:p14="http://schemas.microsoft.com/office/powerpoint/2010/main" val="23417049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C1A18B2-31ED-4106-B9AE-83E5DF7F8F5D}"/>
              </a:ext>
            </a:extLst>
          </p:cNvPr>
          <p:cNvSpPr>
            <a:spLocks noGrp="1"/>
          </p:cNvSpPr>
          <p:nvPr>
            <p:ph type="ctrTitle"/>
          </p:nvPr>
        </p:nvSpPr>
        <p:spPr>
          <a:xfrm>
            <a:off x="1524000" y="125662"/>
            <a:ext cx="9144000" cy="558284"/>
          </a:xfrm>
          <a:prstGeom prst="rect">
            <a:avLst/>
          </a:prstGeom>
        </p:spPr>
        <p:txBody>
          <a:bodyPr anchor="b"/>
          <a:lstStyle>
            <a:lvl1pPr algn="ctr">
              <a:defRPr sz="3467" b="0">
                <a:latin typeface="Rockwell" panose="02060603020205020403" pitchFamily="18" charset="0"/>
                <a:cs typeface="Arial" panose="020B0604020202020204" pitchFamily="34" charset="0"/>
              </a:defRPr>
            </a:lvl1pPr>
          </a:lstStyle>
          <a:p>
            <a:r>
              <a:rPr lang="en-US" dirty="0"/>
              <a:t>Click to edit Master title style</a:t>
            </a:r>
          </a:p>
        </p:txBody>
      </p:sp>
    </p:spTree>
    <p:extLst>
      <p:ext uri="{BB962C8B-B14F-4D97-AF65-F5344CB8AC3E}">
        <p14:creationId xmlns:p14="http://schemas.microsoft.com/office/powerpoint/2010/main" val="304734453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AB014-B1EA-4BAE-B551-FF0FC3DEB56D}"/>
              </a:ext>
            </a:extLst>
          </p:cNvPr>
          <p:cNvSpPr>
            <a:spLocks noGrp="1"/>
          </p:cNvSpPr>
          <p:nvPr>
            <p:ph type="title"/>
          </p:nvPr>
        </p:nvSpPr>
        <p:spPr>
          <a:xfrm>
            <a:off x="840318" y="457200"/>
            <a:ext cx="3932767" cy="1600200"/>
          </a:xfrm>
          <a:prstGeom prst="rect">
            <a:avLst/>
          </a:prstGeom>
        </p:spPr>
        <p:txBody>
          <a:bodyPr anchor="b"/>
          <a:lstStyle>
            <a:lvl1pPr>
              <a:defRPr sz="4267"/>
            </a:lvl1pPr>
          </a:lstStyle>
          <a:p>
            <a:r>
              <a:rPr lang="en-US"/>
              <a:t>Click to edit Master title style</a:t>
            </a:r>
          </a:p>
        </p:txBody>
      </p:sp>
      <p:sp>
        <p:nvSpPr>
          <p:cNvPr id="3" name="Content Placeholder 2">
            <a:extLst>
              <a:ext uri="{FF2B5EF4-FFF2-40B4-BE49-F238E27FC236}">
                <a16:creationId xmlns:a16="http://schemas.microsoft.com/office/drawing/2014/main" id="{56D8B0F4-2A62-478D-87DA-0E4A0673A6C5}"/>
              </a:ext>
            </a:extLst>
          </p:cNvPr>
          <p:cNvSpPr>
            <a:spLocks noGrp="1"/>
          </p:cNvSpPr>
          <p:nvPr>
            <p:ph idx="1"/>
          </p:nvPr>
        </p:nvSpPr>
        <p:spPr>
          <a:xfrm>
            <a:off x="5183717" y="988485"/>
            <a:ext cx="6172200" cy="4872567"/>
          </a:xfrm>
          <a:prstGeom prst="rect">
            <a:avLst/>
          </a:prstGeo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5BDA004-52DA-406A-B4D9-1B90794307D3}"/>
              </a:ext>
            </a:extLst>
          </p:cNvPr>
          <p:cNvSpPr>
            <a:spLocks noGrp="1"/>
          </p:cNvSpPr>
          <p:nvPr>
            <p:ph type="body" sz="half" idx="2"/>
          </p:nvPr>
        </p:nvSpPr>
        <p:spPr>
          <a:xfrm>
            <a:off x="840318" y="2057400"/>
            <a:ext cx="3932767" cy="3812117"/>
          </a:xfrm>
          <a:prstGeom prst="rect">
            <a:avLst/>
          </a:prstGeo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a:extLst>
              <a:ext uri="{FF2B5EF4-FFF2-40B4-BE49-F238E27FC236}">
                <a16:creationId xmlns:a16="http://schemas.microsoft.com/office/drawing/2014/main" id="{12997DDE-63EA-47FC-BE35-FE821992C84B}"/>
              </a:ext>
            </a:extLst>
          </p:cNvPr>
          <p:cNvSpPr>
            <a:spLocks noGrp="1"/>
          </p:cNvSpPr>
          <p:nvPr>
            <p:ph type="dt" sz="half" idx="10"/>
          </p:nvPr>
        </p:nvSpPr>
        <p:spPr>
          <a:xfrm>
            <a:off x="838200" y="6356351"/>
            <a:ext cx="2743200" cy="366183"/>
          </a:xfrm>
          <a:prstGeom prst="rect">
            <a:avLst/>
          </a:prstGeom>
        </p:spPr>
        <p:txBody>
          <a:bodyPr/>
          <a:lstStyle/>
          <a:p>
            <a:fld id="{AB0DD392-19E6-F649-84A5-2C474902FE26}" type="datetime1">
              <a:rPr lang="fr-CH" smtClean="0"/>
              <a:t>18.06.19</a:t>
            </a:fld>
            <a:endParaRPr lang="en-US"/>
          </a:p>
        </p:txBody>
      </p:sp>
      <p:sp>
        <p:nvSpPr>
          <p:cNvPr id="6" name="Footer Placeholder 5">
            <a:extLst>
              <a:ext uri="{FF2B5EF4-FFF2-40B4-BE49-F238E27FC236}">
                <a16:creationId xmlns:a16="http://schemas.microsoft.com/office/drawing/2014/main" id="{07941A88-48D9-4D42-9D86-1D96DF2C626B}"/>
              </a:ext>
            </a:extLst>
          </p:cNvPr>
          <p:cNvSpPr>
            <a:spLocks noGrp="1"/>
          </p:cNvSpPr>
          <p:nvPr>
            <p:ph type="ftr" sz="quarter" idx="11"/>
          </p:nvPr>
        </p:nvSpPr>
        <p:spPr>
          <a:xfrm>
            <a:off x="4038600" y="6356351"/>
            <a:ext cx="4114800" cy="366183"/>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CEAB74A-5B0F-4976-8AEE-0E7992304585}"/>
              </a:ext>
            </a:extLst>
          </p:cNvPr>
          <p:cNvSpPr>
            <a:spLocks noGrp="1"/>
          </p:cNvSpPr>
          <p:nvPr>
            <p:ph type="sldNum" sz="quarter" idx="12"/>
          </p:nvPr>
        </p:nvSpPr>
        <p:spPr>
          <a:xfrm>
            <a:off x="8610600" y="6356351"/>
            <a:ext cx="2743200" cy="366183"/>
          </a:xfrm>
          <a:prstGeom prst="rect">
            <a:avLst/>
          </a:prstGeom>
        </p:spPr>
        <p:txBody>
          <a:bodyPr/>
          <a:lstStyle/>
          <a:p>
            <a:fld id="{43207B5C-B505-452E-ADCE-F375FF8CC0CA}" type="slidenum">
              <a:rPr lang="en-US" smtClean="0"/>
              <a:t>‹N°›</a:t>
            </a:fld>
            <a:endParaRPr lang="en-US"/>
          </a:p>
        </p:txBody>
      </p:sp>
    </p:spTree>
    <p:extLst>
      <p:ext uri="{BB962C8B-B14F-4D97-AF65-F5344CB8AC3E}">
        <p14:creationId xmlns:p14="http://schemas.microsoft.com/office/powerpoint/2010/main" val="23333584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570A3-C7CE-4BDD-A703-B533402501AE}"/>
              </a:ext>
            </a:extLst>
          </p:cNvPr>
          <p:cNvSpPr>
            <a:spLocks noGrp="1"/>
          </p:cNvSpPr>
          <p:nvPr>
            <p:ph type="title"/>
          </p:nvPr>
        </p:nvSpPr>
        <p:spPr>
          <a:xfrm>
            <a:off x="840318" y="457200"/>
            <a:ext cx="3932767" cy="1600200"/>
          </a:xfrm>
          <a:prstGeom prst="rect">
            <a:avLst/>
          </a:prstGeom>
        </p:spPr>
        <p:txBody>
          <a:bodyPr anchor="b"/>
          <a:lstStyle>
            <a:lvl1pPr>
              <a:defRPr sz="4267"/>
            </a:lvl1pPr>
          </a:lstStyle>
          <a:p>
            <a:r>
              <a:rPr lang="en-US"/>
              <a:t>Click to edit Master title style</a:t>
            </a:r>
          </a:p>
        </p:txBody>
      </p:sp>
      <p:sp>
        <p:nvSpPr>
          <p:cNvPr id="3" name="Picture Placeholder 2">
            <a:extLst>
              <a:ext uri="{FF2B5EF4-FFF2-40B4-BE49-F238E27FC236}">
                <a16:creationId xmlns:a16="http://schemas.microsoft.com/office/drawing/2014/main" id="{42EF2FBB-9D6C-47C3-9A53-5F94E834DAE5}"/>
              </a:ext>
            </a:extLst>
          </p:cNvPr>
          <p:cNvSpPr>
            <a:spLocks noGrp="1"/>
          </p:cNvSpPr>
          <p:nvPr>
            <p:ph type="pic" idx="1"/>
          </p:nvPr>
        </p:nvSpPr>
        <p:spPr>
          <a:xfrm>
            <a:off x="5183717" y="988485"/>
            <a:ext cx="6172200" cy="4872567"/>
          </a:xfrm>
          <a:prstGeom prst="rect">
            <a:avLst/>
          </a:prstGeo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a:extLst>
              <a:ext uri="{FF2B5EF4-FFF2-40B4-BE49-F238E27FC236}">
                <a16:creationId xmlns:a16="http://schemas.microsoft.com/office/drawing/2014/main" id="{3A531271-4729-459F-8E7A-7C4C278674D2}"/>
              </a:ext>
            </a:extLst>
          </p:cNvPr>
          <p:cNvSpPr>
            <a:spLocks noGrp="1"/>
          </p:cNvSpPr>
          <p:nvPr>
            <p:ph type="body" sz="half" idx="2"/>
          </p:nvPr>
        </p:nvSpPr>
        <p:spPr>
          <a:xfrm>
            <a:off x="840318" y="2057400"/>
            <a:ext cx="3932767" cy="3812117"/>
          </a:xfrm>
          <a:prstGeom prst="rect">
            <a:avLst/>
          </a:prstGeo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a:extLst>
              <a:ext uri="{FF2B5EF4-FFF2-40B4-BE49-F238E27FC236}">
                <a16:creationId xmlns:a16="http://schemas.microsoft.com/office/drawing/2014/main" id="{CB3A688E-35B2-458C-9179-A4189DABC84C}"/>
              </a:ext>
            </a:extLst>
          </p:cNvPr>
          <p:cNvSpPr>
            <a:spLocks noGrp="1"/>
          </p:cNvSpPr>
          <p:nvPr>
            <p:ph type="dt" sz="half" idx="10"/>
          </p:nvPr>
        </p:nvSpPr>
        <p:spPr>
          <a:xfrm>
            <a:off x="838200" y="6356351"/>
            <a:ext cx="2743200" cy="366183"/>
          </a:xfrm>
          <a:prstGeom prst="rect">
            <a:avLst/>
          </a:prstGeom>
        </p:spPr>
        <p:txBody>
          <a:bodyPr/>
          <a:lstStyle/>
          <a:p>
            <a:fld id="{250EACD1-8DDE-E240-A6A3-75CCBF57BD1D}" type="datetime1">
              <a:rPr lang="fr-CH" smtClean="0"/>
              <a:t>18.06.19</a:t>
            </a:fld>
            <a:endParaRPr lang="en-US"/>
          </a:p>
        </p:txBody>
      </p:sp>
      <p:sp>
        <p:nvSpPr>
          <p:cNvPr id="6" name="Footer Placeholder 5">
            <a:extLst>
              <a:ext uri="{FF2B5EF4-FFF2-40B4-BE49-F238E27FC236}">
                <a16:creationId xmlns:a16="http://schemas.microsoft.com/office/drawing/2014/main" id="{EC9A9D40-7A08-46F2-B42E-1F6CE51CD7C3}"/>
              </a:ext>
            </a:extLst>
          </p:cNvPr>
          <p:cNvSpPr>
            <a:spLocks noGrp="1"/>
          </p:cNvSpPr>
          <p:nvPr>
            <p:ph type="ftr" sz="quarter" idx="11"/>
          </p:nvPr>
        </p:nvSpPr>
        <p:spPr>
          <a:xfrm>
            <a:off x="4038600" y="6356351"/>
            <a:ext cx="4114800" cy="366183"/>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7505CCE-0592-4DB4-9E36-69460D01CAA3}"/>
              </a:ext>
            </a:extLst>
          </p:cNvPr>
          <p:cNvSpPr>
            <a:spLocks noGrp="1"/>
          </p:cNvSpPr>
          <p:nvPr>
            <p:ph type="sldNum" sz="quarter" idx="12"/>
          </p:nvPr>
        </p:nvSpPr>
        <p:spPr>
          <a:xfrm>
            <a:off x="8610600" y="6356351"/>
            <a:ext cx="2743200" cy="366183"/>
          </a:xfrm>
          <a:prstGeom prst="rect">
            <a:avLst/>
          </a:prstGeom>
        </p:spPr>
        <p:txBody>
          <a:bodyPr/>
          <a:lstStyle/>
          <a:p>
            <a:fld id="{43207B5C-B505-452E-ADCE-F375FF8CC0CA}" type="slidenum">
              <a:rPr lang="en-US" smtClean="0"/>
              <a:t>‹N°›</a:t>
            </a:fld>
            <a:endParaRPr lang="en-US"/>
          </a:p>
        </p:txBody>
      </p:sp>
    </p:spTree>
    <p:extLst>
      <p:ext uri="{BB962C8B-B14F-4D97-AF65-F5344CB8AC3E}">
        <p14:creationId xmlns:p14="http://schemas.microsoft.com/office/powerpoint/2010/main" val="18679489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B771E-E7A0-4B26-B75F-136B8109013E}"/>
              </a:ext>
            </a:extLst>
          </p:cNvPr>
          <p:cNvSpPr>
            <a:spLocks noGrp="1"/>
          </p:cNvSpPr>
          <p:nvPr>
            <p:ph type="title"/>
          </p:nvPr>
        </p:nvSpPr>
        <p:spPr>
          <a:xfrm>
            <a:off x="838200" y="366185"/>
            <a:ext cx="10515600" cy="132503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C193039-C23C-4216-95AB-0737A10FBC19}"/>
              </a:ext>
            </a:extLst>
          </p:cNvPr>
          <p:cNvSpPr>
            <a:spLocks noGrp="1"/>
          </p:cNvSpPr>
          <p:nvPr>
            <p:ph type="body" orient="vert" idx="1"/>
          </p:nvPr>
        </p:nvSpPr>
        <p:spPr>
          <a:xfrm>
            <a:off x="838200" y="1826684"/>
            <a:ext cx="10515600" cy="4349749"/>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D72A07-4D2B-471E-BC13-510EF06063C8}"/>
              </a:ext>
            </a:extLst>
          </p:cNvPr>
          <p:cNvSpPr>
            <a:spLocks noGrp="1"/>
          </p:cNvSpPr>
          <p:nvPr>
            <p:ph type="dt" sz="half" idx="10"/>
          </p:nvPr>
        </p:nvSpPr>
        <p:spPr>
          <a:xfrm>
            <a:off x="838200" y="6356351"/>
            <a:ext cx="2743200" cy="366183"/>
          </a:xfrm>
          <a:prstGeom prst="rect">
            <a:avLst/>
          </a:prstGeom>
        </p:spPr>
        <p:txBody>
          <a:bodyPr/>
          <a:lstStyle/>
          <a:p>
            <a:fld id="{D5B47D14-998F-C34A-B259-1A3CB3975B36}" type="datetime1">
              <a:rPr lang="fr-CH" smtClean="0"/>
              <a:t>18.06.19</a:t>
            </a:fld>
            <a:endParaRPr lang="en-US"/>
          </a:p>
        </p:txBody>
      </p:sp>
      <p:sp>
        <p:nvSpPr>
          <p:cNvPr id="5" name="Footer Placeholder 4">
            <a:extLst>
              <a:ext uri="{FF2B5EF4-FFF2-40B4-BE49-F238E27FC236}">
                <a16:creationId xmlns:a16="http://schemas.microsoft.com/office/drawing/2014/main" id="{D10DD1BE-F1AE-4AA1-AB44-FCF83C9EBA55}"/>
              </a:ext>
            </a:extLst>
          </p:cNvPr>
          <p:cNvSpPr>
            <a:spLocks noGrp="1"/>
          </p:cNvSpPr>
          <p:nvPr>
            <p:ph type="ftr" sz="quarter" idx="11"/>
          </p:nvPr>
        </p:nvSpPr>
        <p:spPr>
          <a:xfrm>
            <a:off x="4038600" y="6356351"/>
            <a:ext cx="4114800" cy="366183"/>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3C2A65A-8116-4DA1-B7EE-9A45EA1631D6}"/>
              </a:ext>
            </a:extLst>
          </p:cNvPr>
          <p:cNvSpPr>
            <a:spLocks noGrp="1"/>
          </p:cNvSpPr>
          <p:nvPr>
            <p:ph type="sldNum" sz="quarter" idx="12"/>
          </p:nvPr>
        </p:nvSpPr>
        <p:spPr>
          <a:xfrm>
            <a:off x="8610600" y="6356351"/>
            <a:ext cx="2743200" cy="366183"/>
          </a:xfrm>
          <a:prstGeom prst="rect">
            <a:avLst/>
          </a:prstGeom>
        </p:spPr>
        <p:txBody>
          <a:bodyPr/>
          <a:lstStyle/>
          <a:p>
            <a:fld id="{43207B5C-B505-452E-ADCE-F375FF8CC0CA}" type="slidenum">
              <a:rPr lang="en-US" smtClean="0"/>
              <a:t>‹N°›</a:t>
            </a:fld>
            <a:endParaRPr lang="en-US"/>
          </a:p>
        </p:txBody>
      </p:sp>
    </p:spTree>
    <p:extLst>
      <p:ext uri="{BB962C8B-B14F-4D97-AF65-F5344CB8AC3E}">
        <p14:creationId xmlns:p14="http://schemas.microsoft.com/office/powerpoint/2010/main" val="198170319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DCFDF0-4824-4241-8C26-EE397B185D2A}"/>
              </a:ext>
            </a:extLst>
          </p:cNvPr>
          <p:cNvSpPr>
            <a:spLocks noGrp="1"/>
          </p:cNvSpPr>
          <p:nvPr>
            <p:ph type="title" orient="vert"/>
          </p:nvPr>
        </p:nvSpPr>
        <p:spPr>
          <a:xfrm>
            <a:off x="8724901" y="366185"/>
            <a:ext cx="2628900" cy="5810249"/>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E9F62C5-06F0-43EB-B45F-8B08D7B3AC06}"/>
              </a:ext>
            </a:extLst>
          </p:cNvPr>
          <p:cNvSpPr>
            <a:spLocks noGrp="1"/>
          </p:cNvSpPr>
          <p:nvPr>
            <p:ph type="body" orient="vert" idx="1"/>
          </p:nvPr>
        </p:nvSpPr>
        <p:spPr>
          <a:xfrm>
            <a:off x="838201" y="366185"/>
            <a:ext cx="7683500" cy="5810249"/>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DA541E-C9A8-4182-9AF6-BF2B1F145C98}"/>
              </a:ext>
            </a:extLst>
          </p:cNvPr>
          <p:cNvSpPr>
            <a:spLocks noGrp="1"/>
          </p:cNvSpPr>
          <p:nvPr>
            <p:ph type="dt" sz="half" idx="10"/>
          </p:nvPr>
        </p:nvSpPr>
        <p:spPr>
          <a:xfrm>
            <a:off x="838200" y="6356351"/>
            <a:ext cx="2743200" cy="366183"/>
          </a:xfrm>
          <a:prstGeom prst="rect">
            <a:avLst/>
          </a:prstGeom>
        </p:spPr>
        <p:txBody>
          <a:bodyPr/>
          <a:lstStyle/>
          <a:p>
            <a:fld id="{4ADFF819-FA38-F149-9DEF-B0CA026D89BA}" type="datetime1">
              <a:rPr lang="fr-CH" smtClean="0"/>
              <a:t>18.06.19</a:t>
            </a:fld>
            <a:endParaRPr lang="en-US"/>
          </a:p>
        </p:txBody>
      </p:sp>
      <p:sp>
        <p:nvSpPr>
          <p:cNvPr id="5" name="Footer Placeholder 4">
            <a:extLst>
              <a:ext uri="{FF2B5EF4-FFF2-40B4-BE49-F238E27FC236}">
                <a16:creationId xmlns:a16="http://schemas.microsoft.com/office/drawing/2014/main" id="{2C8A9E1C-C673-4AE0-AFF3-DEAECD45D45E}"/>
              </a:ext>
            </a:extLst>
          </p:cNvPr>
          <p:cNvSpPr>
            <a:spLocks noGrp="1"/>
          </p:cNvSpPr>
          <p:nvPr>
            <p:ph type="ftr" sz="quarter" idx="11"/>
          </p:nvPr>
        </p:nvSpPr>
        <p:spPr>
          <a:xfrm>
            <a:off x="4038600" y="6356351"/>
            <a:ext cx="4114800" cy="366183"/>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22918480-303E-4419-BDC6-972A876D950E}"/>
              </a:ext>
            </a:extLst>
          </p:cNvPr>
          <p:cNvSpPr>
            <a:spLocks noGrp="1"/>
          </p:cNvSpPr>
          <p:nvPr>
            <p:ph type="sldNum" sz="quarter" idx="12"/>
          </p:nvPr>
        </p:nvSpPr>
        <p:spPr>
          <a:xfrm>
            <a:off x="8610600" y="6356351"/>
            <a:ext cx="2743200" cy="366183"/>
          </a:xfrm>
          <a:prstGeom prst="rect">
            <a:avLst/>
          </a:prstGeom>
        </p:spPr>
        <p:txBody>
          <a:bodyPr/>
          <a:lstStyle/>
          <a:p>
            <a:fld id="{43207B5C-B505-452E-ADCE-F375FF8CC0CA}" type="slidenum">
              <a:rPr lang="en-US" smtClean="0"/>
              <a:t>‹N°›</a:t>
            </a:fld>
            <a:endParaRPr lang="en-US"/>
          </a:p>
        </p:txBody>
      </p:sp>
    </p:spTree>
    <p:extLst>
      <p:ext uri="{BB962C8B-B14F-4D97-AF65-F5344CB8AC3E}">
        <p14:creationId xmlns:p14="http://schemas.microsoft.com/office/powerpoint/2010/main" val="12994807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blank (with foote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72561786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38489"/>
                </a:solidFill>
              </a:defRPr>
            </a:lvl1pPr>
          </a:lstStyle>
          <a:p>
            <a:r>
              <a:rPr lang="en-US" dirty="0"/>
              <a:t>Click to edit Master title style</a:t>
            </a:r>
          </a:p>
        </p:txBody>
      </p:sp>
      <p:sp>
        <p:nvSpPr>
          <p:cNvPr id="3" name="Content Placeholder 2"/>
          <p:cNvSpPr>
            <a:spLocks noGrp="1"/>
          </p:cNvSpPr>
          <p:nvPr>
            <p:ph idx="1"/>
          </p:nvPr>
        </p:nvSpPr>
        <p:spPr>
          <a:xfrm>
            <a:off x="837023" y="1822452"/>
            <a:ext cx="10900404" cy="4525963"/>
          </a:xfrm>
          <a:prstGeom prst="rect">
            <a:avLst/>
          </a:prstGeom>
        </p:spPr>
        <p:txBody>
          <a:bodyPr/>
          <a:lstStyle>
            <a:lvl1pPr>
              <a:lnSpc>
                <a:spcPct val="90000"/>
              </a:lnSpc>
              <a:spcBef>
                <a:spcPts val="533"/>
              </a:spcBef>
              <a:spcAft>
                <a:spcPts val="133"/>
              </a:spcAft>
              <a:defRPr sz="2667">
                <a:solidFill>
                  <a:srgbClr val="606060"/>
                </a:solidFill>
              </a:defRPr>
            </a:lvl1pPr>
            <a:lvl2pPr>
              <a:lnSpc>
                <a:spcPct val="90000"/>
              </a:lnSpc>
              <a:spcBef>
                <a:spcPts val="533"/>
              </a:spcBef>
              <a:spcAft>
                <a:spcPts val="133"/>
              </a:spcAft>
              <a:defRPr sz="2400">
                <a:solidFill>
                  <a:srgbClr val="606060"/>
                </a:solidFill>
              </a:defRPr>
            </a:lvl2pPr>
            <a:lvl3pPr marL="1600047" indent="-380964">
              <a:lnSpc>
                <a:spcPct val="90000"/>
              </a:lnSpc>
              <a:spcBef>
                <a:spcPts val="533"/>
              </a:spcBef>
              <a:spcAft>
                <a:spcPts val="133"/>
              </a:spcAft>
              <a:buFont typeface="Courier New" panose="02070309020205020404" pitchFamily="49" charset="0"/>
              <a:buChar char="o"/>
              <a:defRPr sz="2133">
                <a:solidFill>
                  <a:srgbClr val="606060"/>
                </a:solidFill>
              </a:defRPr>
            </a:lvl3pPr>
            <a:lvl4pPr>
              <a:lnSpc>
                <a:spcPct val="90000"/>
              </a:lnSpc>
              <a:spcBef>
                <a:spcPts val="533"/>
              </a:spcBef>
              <a:spcAft>
                <a:spcPts val="133"/>
              </a:spcAft>
              <a:defRPr sz="1867">
                <a:solidFill>
                  <a:srgbClr val="606060"/>
                </a:solidFill>
              </a:defRPr>
            </a:lvl4pPr>
            <a:lvl5pPr>
              <a:lnSpc>
                <a:spcPct val="90000"/>
              </a:lnSpc>
              <a:spcBef>
                <a:spcPts val="533"/>
              </a:spcBef>
              <a:spcAft>
                <a:spcPts val="133"/>
              </a:spcAft>
              <a:defRPr sz="1867">
                <a:solidFill>
                  <a:srgbClr val="60606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8449310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4" descr="IBM_Power8_Background_v2.jpg"/>
          <p:cNvPicPr>
            <a:picLocks noChangeAspect="1"/>
          </p:cNvPicPr>
          <p:nvPr userDrawn="1"/>
        </p:nvPicPr>
        <p:blipFill>
          <a:blip r:embed="rId2">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15" descr="Power8_IconGraphic_Gray.png"/>
          <p:cNvPicPr>
            <a:picLocks noChangeAspect="1"/>
          </p:cNvPicPr>
          <p:nvPr userDrawn="1"/>
        </p:nvPicPr>
        <p:blipFill>
          <a:blip r:embed="rId3">
            <a:extLst>
              <a:ext uri="{28A0092B-C50C-407E-A947-70E740481C1C}">
                <a14:useLocalDpi xmlns:a14="http://schemas.microsoft.com/office/drawing/2010/main"/>
              </a:ext>
            </a:extLst>
          </a:blip>
          <a:srcRect/>
          <a:stretch>
            <a:fillRect/>
          </a:stretch>
        </p:blipFill>
        <p:spPr bwMode="auto">
          <a:xfrm>
            <a:off x="5548208" y="2838890"/>
            <a:ext cx="6643792" cy="40191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3" descr="Power8_IconGraphic_Gray.png"/>
          <p:cNvPicPr>
            <a:picLocks noChangeAspect="1"/>
          </p:cNvPicPr>
          <p:nvPr userDrawn="1"/>
        </p:nvPicPr>
        <p:blipFill>
          <a:blip r:embed="rId4">
            <a:extLst>
              <a:ext uri="{28A0092B-C50C-407E-A947-70E740481C1C}">
                <a14:useLocalDpi xmlns:a14="http://schemas.microsoft.com/office/drawing/2010/main"/>
              </a:ext>
            </a:extLst>
          </a:blip>
          <a:srcRect/>
          <a:stretch>
            <a:fillRect/>
          </a:stretch>
        </p:blipFill>
        <p:spPr bwMode="auto">
          <a:xfrm>
            <a:off x="1" y="2"/>
            <a:ext cx="2059279" cy="2001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IBMlogo"/>
          <p:cNvPicPr>
            <a:picLocks noChangeAspect="1" noChangeArrowheads="1"/>
          </p:cNvPicPr>
          <p:nvPr userDrawn="1"/>
        </p:nvPicPr>
        <p:blipFill>
          <a:blip r:embed="rId5" cstate="email">
            <a:extLst>
              <a:ext uri="{28A0092B-C50C-407E-A947-70E740481C1C}">
                <a14:useLocalDpi xmlns:a14="http://schemas.microsoft.com/office/drawing/2010/main"/>
              </a:ext>
            </a:extLst>
          </a:blip>
          <a:srcRect/>
          <a:stretch>
            <a:fillRect/>
          </a:stretch>
        </p:blipFill>
        <p:spPr bwMode="auto">
          <a:xfrm>
            <a:off x="11079085" y="278212"/>
            <a:ext cx="655619" cy="2551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Line 15"/>
          <p:cNvSpPr>
            <a:spLocks noChangeShapeType="1"/>
          </p:cNvSpPr>
          <p:nvPr userDrawn="1"/>
        </p:nvSpPr>
        <p:spPr bwMode="auto">
          <a:xfrm flipV="1">
            <a:off x="452484" y="665200"/>
            <a:ext cx="11284147" cy="7701"/>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pPr defTabSz="277240" eaLnBrk="0" fontAlgn="base" hangingPunct="0">
              <a:spcBef>
                <a:spcPct val="0"/>
              </a:spcBef>
              <a:spcAft>
                <a:spcPct val="0"/>
              </a:spcAft>
            </a:pPr>
            <a:endParaRPr lang="en-US" sz="1092">
              <a:solidFill>
                <a:srgbClr val="000000"/>
              </a:solidFill>
              <a:latin typeface="Calibri" charset="0"/>
              <a:ea typeface="MS PGothic" charset="-128"/>
            </a:endParaRPr>
          </a:p>
        </p:txBody>
      </p:sp>
      <p:pic>
        <p:nvPicPr>
          <p:cNvPr id="10" name="Picture 20" descr="PowerSystemsMark-01.png"/>
          <p:cNvPicPr>
            <a:picLocks noChangeAspect="1"/>
          </p:cNvPicPr>
          <p:nvPr userDrawn="1"/>
        </p:nvPicPr>
        <p:blipFill>
          <a:blip r:embed="rId6">
            <a:extLst>
              <a:ext uri="{28A0092B-C50C-407E-A947-70E740481C1C}">
                <a14:useLocalDpi xmlns:a14="http://schemas.microsoft.com/office/drawing/2010/main"/>
              </a:ext>
            </a:extLst>
          </a:blip>
          <a:srcRect/>
          <a:stretch>
            <a:fillRect/>
          </a:stretch>
        </p:blipFill>
        <p:spPr bwMode="auto">
          <a:xfrm>
            <a:off x="398571" y="151139"/>
            <a:ext cx="1607757" cy="4524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 name="Picture 2" descr="Server-Graphics_Icon.png"/>
          <p:cNvPicPr>
            <a:picLocks noChangeAspect="1"/>
          </p:cNvPicPr>
          <p:nvPr userDrawn="1"/>
        </p:nvPicPr>
        <p:blipFill>
          <a:blip r:embed="rId7" cstate="email">
            <a:extLst>
              <a:ext uri="{28A0092B-C50C-407E-A947-70E740481C1C}">
                <a14:useLocalDpi xmlns:a14="http://schemas.microsoft.com/office/drawing/2010/main"/>
              </a:ext>
            </a:extLst>
          </a:blip>
          <a:srcRect r="-835"/>
          <a:stretch>
            <a:fillRect/>
          </a:stretch>
        </p:blipFill>
        <p:spPr bwMode="auto">
          <a:xfrm>
            <a:off x="6399261" y="1205253"/>
            <a:ext cx="5831249" cy="56527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06" name="Rectangle 2"/>
          <p:cNvSpPr>
            <a:spLocks noGrp="1" noChangeArrowheads="1"/>
          </p:cNvSpPr>
          <p:nvPr>
            <p:ph type="ctrTitle"/>
          </p:nvPr>
        </p:nvSpPr>
        <p:spPr>
          <a:xfrm>
            <a:off x="460102" y="968379"/>
            <a:ext cx="6275916" cy="1362075"/>
          </a:xfrm>
        </p:spPr>
        <p:txBody>
          <a:bodyPr anchor="b"/>
          <a:lstStyle>
            <a:lvl1pPr>
              <a:lnSpc>
                <a:spcPct val="80000"/>
              </a:lnSpc>
              <a:defRPr sz="4267">
                <a:solidFill>
                  <a:srgbClr val="038489"/>
                </a:solidFill>
              </a:defRPr>
            </a:lvl1pPr>
          </a:lstStyle>
          <a:p>
            <a:pPr lvl="0"/>
            <a:r>
              <a:rPr lang="en-US" altLang="en-US" noProof="0" dirty="0"/>
              <a:t>Click to edit Master title style</a:t>
            </a:r>
          </a:p>
        </p:txBody>
      </p:sp>
      <p:sp>
        <p:nvSpPr>
          <p:cNvPr id="21507" name="Rectangle 3"/>
          <p:cNvSpPr>
            <a:spLocks noGrp="1" noChangeArrowheads="1"/>
          </p:cNvSpPr>
          <p:nvPr>
            <p:ph type="subTitle" idx="1"/>
          </p:nvPr>
        </p:nvSpPr>
        <p:spPr>
          <a:xfrm>
            <a:off x="447400" y="2935291"/>
            <a:ext cx="3877733" cy="484187"/>
          </a:xfrm>
          <a:prstGeom prst="rect">
            <a:avLst/>
          </a:prstGeom>
        </p:spPr>
        <p:txBody>
          <a:bodyPr/>
          <a:lstStyle>
            <a:lvl1pPr marL="0" indent="0">
              <a:lnSpc>
                <a:spcPct val="80000"/>
              </a:lnSpc>
              <a:buFontTx/>
              <a:buNone/>
              <a:defRPr sz="2400">
                <a:solidFill>
                  <a:schemeClr val="bg2">
                    <a:lumMod val="75000"/>
                  </a:schemeClr>
                </a:solidFill>
              </a:defRPr>
            </a:lvl1pPr>
          </a:lstStyle>
          <a:p>
            <a:pPr lvl="0"/>
            <a:r>
              <a:rPr lang="en-US" altLang="en-US" noProof="0" dirty="0"/>
              <a:t>Click to edit Master subtitle style</a:t>
            </a:r>
          </a:p>
        </p:txBody>
      </p:sp>
    </p:spTree>
    <p:extLst>
      <p:ext uri="{BB962C8B-B14F-4D97-AF65-F5344CB8AC3E}">
        <p14:creationId xmlns:p14="http://schemas.microsoft.com/office/powerpoint/2010/main" val="380562993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24317" y="4406903"/>
            <a:ext cx="11293856" cy="1362075"/>
          </a:xfrm>
        </p:spPr>
        <p:txBody>
          <a:bodyPr/>
          <a:lstStyle>
            <a:lvl1pPr algn="l">
              <a:lnSpc>
                <a:spcPct val="80000"/>
              </a:lnSpc>
              <a:defRPr sz="5333" b="1" cap="all"/>
            </a:lvl1pPr>
          </a:lstStyle>
          <a:p>
            <a:r>
              <a:rPr lang="en-US" dirty="0"/>
              <a:t>Click to edit Master title style</a:t>
            </a:r>
          </a:p>
        </p:txBody>
      </p:sp>
      <p:sp>
        <p:nvSpPr>
          <p:cNvPr id="3" name="Text Placeholder 2"/>
          <p:cNvSpPr>
            <a:spLocks noGrp="1"/>
          </p:cNvSpPr>
          <p:nvPr>
            <p:ph type="body" idx="1"/>
          </p:nvPr>
        </p:nvSpPr>
        <p:spPr>
          <a:xfrm>
            <a:off x="424317" y="2906715"/>
            <a:ext cx="11293856" cy="1500187"/>
          </a:xfrm>
          <a:prstGeom prst="rect">
            <a:avLst/>
          </a:prstGeom>
        </p:spPr>
        <p:txBody>
          <a:bodyPr anchor="b"/>
          <a:lstStyle>
            <a:lvl1pPr marL="0" indent="0">
              <a:lnSpc>
                <a:spcPct val="80000"/>
              </a:lnSpc>
              <a:buNone/>
              <a:defRPr sz="2667">
                <a:solidFill>
                  <a:srgbClr val="606060"/>
                </a:solidFill>
              </a:defRPr>
            </a:lvl1pPr>
            <a:lvl2pPr marL="609542" indent="0">
              <a:buNone/>
              <a:defRPr sz="2400"/>
            </a:lvl2pPr>
            <a:lvl3pPr marL="1219083" indent="0">
              <a:buNone/>
              <a:defRPr sz="2133"/>
            </a:lvl3pPr>
            <a:lvl4pPr marL="1828624" indent="0">
              <a:buNone/>
              <a:defRPr sz="1867"/>
            </a:lvl4pPr>
            <a:lvl5pPr marL="2438166" indent="0">
              <a:buNone/>
              <a:defRPr sz="1867"/>
            </a:lvl5pPr>
            <a:lvl6pPr marL="3047706" indent="0">
              <a:buNone/>
              <a:defRPr sz="1867"/>
            </a:lvl6pPr>
            <a:lvl7pPr marL="3657247" indent="0">
              <a:buNone/>
              <a:defRPr sz="1867"/>
            </a:lvl7pPr>
            <a:lvl8pPr marL="4266788" indent="0">
              <a:buNone/>
              <a:defRPr sz="1867"/>
            </a:lvl8pPr>
            <a:lvl9pPr marL="4876330" indent="0">
              <a:buNone/>
              <a:defRPr sz="1867"/>
            </a:lvl9pPr>
          </a:lstStyle>
          <a:p>
            <a:pPr lvl="0"/>
            <a:r>
              <a:rPr lang="en-US" dirty="0"/>
              <a:t>Click to edit Master text styles</a:t>
            </a:r>
          </a:p>
        </p:txBody>
      </p:sp>
    </p:spTree>
    <p:extLst>
      <p:ext uri="{BB962C8B-B14F-4D97-AF65-F5344CB8AC3E}">
        <p14:creationId xmlns:p14="http://schemas.microsoft.com/office/powerpoint/2010/main" val="24676983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2368" y="1822452"/>
            <a:ext cx="5259917" cy="4525963"/>
          </a:xfrm>
          <a:prstGeom prst="rect">
            <a:avLst/>
          </a:prstGeom>
        </p:spPr>
        <p:txBody>
          <a:bodyPr/>
          <a:lstStyle>
            <a:lvl1pPr>
              <a:lnSpc>
                <a:spcPct val="90000"/>
              </a:lnSpc>
              <a:spcBef>
                <a:spcPts val="533"/>
              </a:spcBef>
              <a:spcAft>
                <a:spcPts val="133"/>
              </a:spcAft>
              <a:defRPr sz="2667">
                <a:solidFill>
                  <a:srgbClr val="606060"/>
                </a:solidFill>
                <a:latin typeface="Rockwell"/>
                <a:cs typeface="Rockwell"/>
              </a:defRPr>
            </a:lvl1pPr>
            <a:lvl2pPr>
              <a:lnSpc>
                <a:spcPct val="90000"/>
              </a:lnSpc>
              <a:spcBef>
                <a:spcPts val="533"/>
              </a:spcBef>
              <a:spcAft>
                <a:spcPts val="133"/>
              </a:spcAft>
              <a:defRPr sz="2400">
                <a:solidFill>
                  <a:srgbClr val="606060"/>
                </a:solidFill>
              </a:defRPr>
            </a:lvl2pPr>
            <a:lvl3pPr marL="1600047" indent="-380964">
              <a:lnSpc>
                <a:spcPct val="90000"/>
              </a:lnSpc>
              <a:spcBef>
                <a:spcPts val="533"/>
              </a:spcBef>
              <a:spcAft>
                <a:spcPts val="133"/>
              </a:spcAft>
              <a:buFont typeface="Courier New" panose="02070309020205020404" pitchFamily="49" charset="0"/>
              <a:buChar char="o"/>
              <a:defRPr sz="2133">
                <a:solidFill>
                  <a:srgbClr val="606060"/>
                </a:solidFill>
              </a:defRPr>
            </a:lvl3pPr>
            <a:lvl4pPr>
              <a:lnSpc>
                <a:spcPct val="90000"/>
              </a:lnSpc>
              <a:spcBef>
                <a:spcPts val="533"/>
              </a:spcBef>
              <a:spcAft>
                <a:spcPts val="133"/>
              </a:spcAft>
              <a:defRPr sz="1867">
                <a:solidFill>
                  <a:srgbClr val="606060"/>
                </a:solidFill>
              </a:defRPr>
            </a:lvl4pPr>
            <a:lvl5pPr>
              <a:lnSpc>
                <a:spcPct val="90000"/>
              </a:lnSpc>
              <a:spcBef>
                <a:spcPts val="533"/>
              </a:spcBef>
              <a:spcAft>
                <a:spcPts val="133"/>
              </a:spcAft>
              <a:defRPr sz="1867">
                <a:solidFill>
                  <a:srgbClr val="606060"/>
                </a:solidFill>
              </a:defRPr>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5509" y="1822452"/>
            <a:ext cx="5262033" cy="4525963"/>
          </a:xfrm>
          <a:prstGeom prst="rect">
            <a:avLst/>
          </a:prstGeom>
        </p:spPr>
        <p:txBody>
          <a:bodyPr/>
          <a:lstStyle>
            <a:lvl1pPr>
              <a:lnSpc>
                <a:spcPct val="90000"/>
              </a:lnSpc>
              <a:spcBef>
                <a:spcPts val="533"/>
              </a:spcBef>
              <a:spcAft>
                <a:spcPts val="133"/>
              </a:spcAft>
              <a:defRPr sz="2667">
                <a:solidFill>
                  <a:srgbClr val="606060"/>
                </a:solidFill>
                <a:latin typeface="Rockwell"/>
                <a:cs typeface="Rockwell"/>
              </a:defRPr>
            </a:lvl1pPr>
            <a:lvl2pPr>
              <a:lnSpc>
                <a:spcPct val="90000"/>
              </a:lnSpc>
              <a:spcBef>
                <a:spcPts val="533"/>
              </a:spcBef>
              <a:spcAft>
                <a:spcPts val="133"/>
              </a:spcAft>
              <a:defRPr sz="2400">
                <a:solidFill>
                  <a:srgbClr val="606060"/>
                </a:solidFill>
              </a:defRPr>
            </a:lvl2pPr>
            <a:lvl3pPr marL="1600047" indent="-380964">
              <a:lnSpc>
                <a:spcPct val="90000"/>
              </a:lnSpc>
              <a:spcBef>
                <a:spcPts val="533"/>
              </a:spcBef>
              <a:spcAft>
                <a:spcPts val="133"/>
              </a:spcAft>
              <a:buFont typeface="Courier New" panose="02070309020205020404" pitchFamily="49" charset="0"/>
              <a:buChar char="o"/>
              <a:defRPr sz="2133">
                <a:solidFill>
                  <a:srgbClr val="606060"/>
                </a:solidFill>
              </a:defRPr>
            </a:lvl3pPr>
            <a:lvl4pPr>
              <a:lnSpc>
                <a:spcPct val="90000"/>
              </a:lnSpc>
              <a:spcBef>
                <a:spcPts val="533"/>
              </a:spcBef>
              <a:spcAft>
                <a:spcPts val="133"/>
              </a:spcAft>
              <a:defRPr sz="1867">
                <a:solidFill>
                  <a:srgbClr val="606060"/>
                </a:solidFill>
              </a:defRPr>
            </a:lvl4pPr>
            <a:lvl5pPr>
              <a:lnSpc>
                <a:spcPct val="90000"/>
              </a:lnSpc>
              <a:spcBef>
                <a:spcPts val="533"/>
              </a:spcBef>
              <a:spcAft>
                <a:spcPts val="133"/>
              </a:spcAft>
              <a:defRPr sz="1867">
                <a:solidFill>
                  <a:srgbClr val="606060"/>
                </a:solidFill>
              </a:defRPr>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9514400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2027" y="815767"/>
            <a:ext cx="11305011" cy="664012"/>
          </a:xfrm>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742261" y="1625546"/>
            <a:ext cx="5141961" cy="644869"/>
          </a:xfrm>
          <a:prstGeom prst="rect">
            <a:avLst/>
          </a:prstGeom>
        </p:spPr>
        <p:txBody>
          <a:bodyPr anchor="b"/>
          <a:lstStyle>
            <a:lvl1pPr marL="0" indent="0">
              <a:lnSpc>
                <a:spcPct val="90000"/>
              </a:lnSpc>
              <a:buNone/>
              <a:defRPr sz="2667" b="1">
                <a:solidFill>
                  <a:srgbClr val="606060"/>
                </a:solidFill>
                <a:latin typeface="Rockwell"/>
                <a:cs typeface="Rockwell"/>
              </a:defRPr>
            </a:lvl1pPr>
            <a:lvl2pPr marL="609542" indent="0">
              <a:buNone/>
              <a:defRPr sz="2667" b="1"/>
            </a:lvl2pPr>
            <a:lvl3pPr marL="1219083" indent="0">
              <a:buNone/>
              <a:defRPr sz="2400" b="1"/>
            </a:lvl3pPr>
            <a:lvl4pPr marL="1828624" indent="0">
              <a:buNone/>
              <a:defRPr sz="2133" b="1"/>
            </a:lvl4pPr>
            <a:lvl5pPr marL="2438166" indent="0">
              <a:buNone/>
              <a:defRPr sz="2133" b="1"/>
            </a:lvl5pPr>
            <a:lvl6pPr marL="3047706" indent="0">
              <a:buNone/>
              <a:defRPr sz="2133" b="1"/>
            </a:lvl6pPr>
            <a:lvl7pPr marL="3657247" indent="0">
              <a:buNone/>
              <a:defRPr sz="2133" b="1"/>
            </a:lvl7pPr>
            <a:lvl8pPr marL="4266788" indent="0">
              <a:buNone/>
              <a:defRPr sz="2133" b="1"/>
            </a:lvl8pPr>
            <a:lvl9pPr marL="4876330"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742261" y="2265327"/>
            <a:ext cx="5141961" cy="3982831"/>
          </a:xfrm>
          <a:prstGeom prst="rect">
            <a:avLst/>
          </a:prstGeom>
        </p:spPr>
        <p:txBody>
          <a:bodyPr/>
          <a:lstStyle>
            <a:lvl1pPr>
              <a:lnSpc>
                <a:spcPct val="90000"/>
              </a:lnSpc>
              <a:defRPr sz="2667">
                <a:solidFill>
                  <a:srgbClr val="606060"/>
                </a:solidFill>
                <a:latin typeface="Rockwell"/>
                <a:cs typeface="Rockwell"/>
              </a:defRPr>
            </a:lvl1pPr>
            <a:lvl2pPr>
              <a:lnSpc>
                <a:spcPct val="90000"/>
              </a:lnSpc>
              <a:defRPr sz="2400">
                <a:solidFill>
                  <a:srgbClr val="606060"/>
                </a:solidFill>
              </a:defRPr>
            </a:lvl2pPr>
            <a:lvl3pPr marL="1600047" indent="-380964">
              <a:lnSpc>
                <a:spcPct val="90000"/>
              </a:lnSpc>
              <a:buFont typeface="Courier New" panose="02070309020205020404" pitchFamily="49" charset="0"/>
              <a:buChar char="o"/>
              <a:defRPr sz="2133">
                <a:solidFill>
                  <a:srgbClr val="606060"/>
                </a:solidFill>
              </a:defRPr>
            </a:lvl3pPr>
            <a:lvl4pPr>
              <a:lnSpc>
                <a:spcPct val="90000"/>
              </a:lnSpc>
              <a:defRPr sz="1867">
                <a:solidFill>
                  <a:srgbClr val="606060"/>
                </a:solidFill>
              </a:defRPr>
            </a:lvl4pPr>
            <a:lvl5pPr>
              <a:lnSpc>
                <a:spcPct val="90000"/>
              </a:lnSpc>
              <a:defRPr sz="1867">
                <a:solidFill>
                  <a:srgbClr val="606060"/>
                </a:solidFill>
              </a:defRPr>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326068" y="1625546"/>
            <a:ext cx="5143981" cy="644869"/>
          </a:xfrm>
          <a:prstGeom prst="rect">
            <a:avLst/>
          </a:prstGeom>
        </p:spPr>
        <p:txBody>
          <a:bodyPr anchor="b"/>
          <a:lstStyle>
            <a:lvl1pPr marL="0" indent="0">
              <a:lnSpc>
                <a:spcPct val="90000"/>
              </a:lnSpc>
              <a:buNone/>
              <a:defRPr sz="2667" b="1">
                <a:solidFill>
                  <a:srgbClr val="606060"/>
                </a:solidFill>
                <a:latin typeface="Rockwell"/>
                <a:cs typeface="Rockwell"/>
              </a:defRPr>
            </a:lvl1pPr>
            <a:lvl2pPr marL="609542" indent="0">
              <a:buNone/>
              <a:defRPr sz="2667" b="1"/>
            </a:lvl2pPr>
            <a:lvl3pPr marL="1219083" indent="0">
              <a:buNone/>
              <a:defRPr sz="2400" b="1"/>
            </a:lvl3pPr>
            <a:lvl4pPr marL="1828624" indent="0">
              <a:buNone/>
              <a:defRPr sz="2133" b="1"/>
            </a:lvl4pPr>
            <a:lvl5pPr marL="2438166" indent="0">
              <a:buNone/>
              <a:defRPr sz="2133" b="1"/>
            </a:lvl5pPr>
            <a:lvl6pPr marL="3047706" indent="0">
              <a:buNone/>
              <a:defRPr sz="2133" b="1"/>
            </a:lvl6pPr>
            <a:lvl7pPr marL="3657247" indent="0">
              <a:buNone/>
              <a:defRPr sz="2133" b="1"/>
            </a:lvl7pPr>
            <a:lvl8pPr marL="4266788" indent="0">
              <a:buNone/>
              <a:defRPr sz="2133" b="1"/>
            </a:lvl8pPr>
            <a:lvl9pPr marL="4876330" indent="0">
              <a:buNone/>
              <a:defRPr sz="2133" b="1"/>
            </a:lvl9pPr>
          </a:lstStyle>
          <a:p>
            <a:pPr lvl="0"/>
            <a:r>
              <a:rPr lang="en-US" dirty="0"/>
              <a:t>Click to edit Master text styles</a:t>
            </a:r>
          </a:p>
        </p:txBody>
      </p:sp>
      <p:sp>
        <p:nvSpPr>
          <p:cNvPr id="6" name="Content Placeholder 5"/>
          <p:cNvSpPr>
            <a:spLocks noGrp="1"/>
          </p:cNvSpPr>
          <p:nvPr>
            <p:ph sz="quarter" idx="4"/>
          </p:nvPr>
        </p:nvSpPr>
        <p:spPr>
          <a:xfrm>
            <a:off x="6326068" y="2265327"/>
            <a:ext cx="5143981" cy="3982831"/>
          </a:xfrm>
          <a:prstGeom prst="rect">
            <a:avLst/>
          </a:prstGeom>
        </p:spPr>
        <p:txBody>
          <a:bodyPr/>
          <a:lstStyle>
            <a:lvl1pPr>
              <a:lnSpc>
                <a:spcPct val="90000"/>
              </a:lnSpc>
              <a:defRPr sz="2667">
                <a:solidFill>
                  <a:srgbClr val="606060"/>
                </a:solidFill>
                <a:latin typeface="Rockwell"/>
                <a:cs typeface="Rockwell"/>
              </a:defRPr>
            </a:lvl1pPr>
            <a:lvl2pPr>
              <a:lnSpc>
                <a:spcPct val="90000"/>
              </a:lnSpc>
              <a:defRPr sz="2400">
                <a:solidFill>
                  <a:srgbClr val="606060"/>
                </a:solidFill>
              </a:defRPr>
            </a:lvl2pPr>
            <a:lvl3pPr marL="1600047" indent="-380964">
              <a:lnSpc>
                <a:spcPct val="90000"/>
              </a:lnSpc>
              <a:buFont typeface="Courier New" panose="02070309020205020404" pitchFamily="49" charset="0"/>
              <a:buChar char="o"/>
              <a:defRPr sz="2133">
                <a:solidFill>
                  <a:srgbClr val="606060"/>
                </a:solidFill>
              </a:defRPr>
            </a:lvl3pPr>
            <a:lvl4pPr>
              <a:lnSpc>
                <a:spcPct val="90000"/>
              </a:lnSpc>
              <a:defRPr sz="1867">
                <a:solidFill>
                  <a:srgbClr val="606060"/>
                </a:solidFill>
              </a:defRPr>
            </a:lvl4pPr>
            <a:lvl5pPr>
              <a:lnSpc>
                <a:spcPct val="90000"/>
              </a:lnSpc>
              <a:defRPr sz="1867">
                <a:solidFill>
                  <a:srgbClr val="606060"/>
                </a:solidFill>
              </a:defRPr>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1613053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294130553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853524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Content with Caption">
    <p:bg>
      <p:bgPr>
        <a:solidFill>
          <a:srgbClr val="4178BE"/>
        </a:solidFill>
        <a:effectLst/>
      </p:bgPr>
    </p:bg>
    <p:spTree>
      <p:nvGrpSpPr>
        <p:cNvPr id="1" name=""/>
        <p:cNvGrpSpPr/>
        <p:nvPr/>
      </p:nvGrpSpPr>
      <p:grpSpPr>
        <a:xfrm>
          <a:off x="0" y="0"/>
          <a:ext cx="0" cy="0"/>
          <a:chOff x="0" y="0"/>
          <a:chExt cx="0" cy="0"/>
        </a:xfrm>
      </p:grpSpPr>
      <p:pic>
        <p:nvPicPr>
          <p:cNvPr id="6" name="Picture 3" descr="Power8_IconGraphic_Gray.png"/>
          <p:cNvPicPr>
            <a:picLocks noChangeAspect="1"/>
          </p:cNvPicPr>
          <p:nvPr userDrawn="1"/>
        </p:nvPicPr>
        <p:blipFill>
          <a:blip r:embed="rId2">
            <a:extLst>
              <a:ext uri="{28A0092B-C50C-407E-A947-70E740481C1C}">
                <a14:useLocalDpi xmlns:a14="http://schemas.microsoft.com/office/drawing/2010/main"/>
              </a:ext>
            </a:extLst>
          </a:blip>
          <a:srcRect/>
          <a:stretch>
            <a:fillRect/>
          </a:stretch>
        </p:blipFill>
        <p:spPr bwMode="auto">
          <a:xfrm>
            <a:off x="1" y="2"/>
            <a:ext cx="2059279" cy="2001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428092988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3"/>
            <a:ext cx="7315200" cy="566739"/>
          </a:xfrm>
        </p:spPr>
        <p:txBody>
          <a:bodyPr anchor="b"/>
          <a:lstStyle>
            <a:lvl1pPr algn="l">
              <a:lnSpc>
                <a:spcPct val="80000"/>
              </a:lnSpc>
              <a:defRPr sz="2667" b="1"/>
            </a:lvl1pPr>
          </a:lstStyle>
          <a:p>
            <a:r>
              <a:rPr lang="en-US" dirty="0"/>
              <a:t>Click to edit Master title style</a:t>
            </a:r>
          </a:p>
        </p:txBody>
      </p:sp>
      <p:sp>
        <p:nvSpPr>
          <p:cNvPr id="3" name="Picture Placeholder 2"/>
          <p:cNvSpPr>
            <a:spLocks noGrp="1"/>
          </p:cNvSpPr>
          <p:nvPr>
            <p:ph type="pic" idx="1"/>
          </p:nvPr>
        </p:nvSpPr>
        <p:spPr>
          <a:xfrm>
            <a:off x="2389717" y="844082"/>
            <a:ext cx="7315200" cy="3883513"/>
          </a:xfrm>
          <a:prstGeom prst="rect">
            <a:avLst/>
          </a:prstGeom>
        </p:spPr>
        <p:txBody>
          <a:bodyPr/>
          <a:lstStyle>
            <a:lvl1pPr marL="0" indent="0">
              <a:lnSpc>
                <a:spcPct val="80000"/>
              </a:lnSpc>
              <a:buNone/>
              <a:defRPr sz="4267">
                <a:solidFill>
                  <a:srgbClr val="606060"/>
                </a:solidFill>
                <a:latin typeface="Rockwell"/>
                <a:cs typeface="Rockwell"/>
              </a:defRPr>
            </a:lvl1pPr>
            <a:lvl2pPr marL="609542" indent="0">
              <a:buNone/>
              <a:defRPr sz="3733"/>
            </a:lvl2pPr>
            <a:lvl3pPr marL="1219083" indent="0">
              <a:buNone/>
              <a:defRPr sz="3200"/>
            </a:lvl3pPr>
            <a:lvl4pPr marL="1828624" indent="0">
              <a:buNone/>
              <a:defRPr sz="2667"/>
            </a:lvl4pPr>
            <a:lvl5pPr marL="2438166" indent="0">
              <a:buNone/>
              <a:defRPr sz="2667"/>
            </a:lvl5pPr>
            <a:lvl6pPr marL="3047706" indent="0">
              <a:buNone/>
              <a:defRPr sz="2667"/>
            </a:lvl6pPr>
            <a:lvl7pPr marL="3657247" indent="0">
              <a:buNone/>
              <a:defRPr sz="2667"/>
            </a:lvl7pPr>
            <a:lvl8pPr marL="4266788" indent="0">
              <a:buNone/>
              <a:defRPr sz="2667"/>
            </a:lvl8pPr>
            <a:lvl9pPr marL="4876330" indent="0">
              <a:buNone/>
              <a:defRPr sz="2667"/>
            </a:lvl9pPr>
          </a:lstStyle>
          <a:p>
            <a:pPr lvl="0"/>
            <a:r>
              <a:rPr lang="en-US" noProof="0" dirty="0"/>
              <a:t>Click icon to add picture</a:t>
            </a:r>
          </a:p>
        </p:txBody>
      </p:sp>
      <p:sp>
        <p:nvSpPr>
          <p:cNvPr id="4" name="Text Placeholder 3"/>
          <p:cNvSpPr>
            <a:spLocks noGrp="1"/>
          </p:cNvSpPr>
          <p:nvPr>
            <p:ph type="body" sz="half" idx="2"/>
          </p:nvPr>
        </p:nvSpPr>
        <p:spPr>
          <a:xfrm>
            <a:off x="2389717" y="5367358"/>
            <a:ext cx="7315200" cy="804863"/>
          </a:xfrm>
          <a:prstGeom prst="rect">
            <a:avLst/>
          </a:prstGeom>
        </p:spPr>
        <p:txBody>
          <a:bodyPr/>
          <a:lstStyle>
            <a:lvl1pPr marL="0" indent="0">
              <a:lnSpc>
                <a:spcPct val="90000"/>
              </a:lnSpc>
              <a:buNone/>
              <a:defRPr sz="1867">
                <a:solidFill>
                  <a:srgbClr val="606060"/>
                </a:solidFill>
              </a:defRPr>
            </a:lvl1pPr>
            <a:lvl2pPr marL="609542" indent="0">
              <a:buNone/>
              <a:defRPr sz="1600"/>
            </a:lvl2pPr>
            <a:lvl3pPr marL="1219083" indent="0">
              <a:buNone/>
              <a:defRPr sz="1333"/>
            </a:lvl3pPr>
            <a:lvl4pPr marL="1828624" indent="0">
              <a:buNone/>
              <a:defRPr sz="1200"/>
            </a:lvl4pPr>
            <a:lvl5pPr marL="2438166" indent="0">
              <a:buNone/>
              <a:defRPr sz="1200"/>
            </a:lvl5pPr>
            <a:lvl6pPr marL="3047706" indent="0">
              <a:buNone/>
              <a:defRPr sz="1200"/>
            </a:lvl6pPr>
            <a:lvl7pPr marL="3657247" indent="0">
              <a:buNone/>
              <a:defRPr sz="1200"/>
            </a:lvl7pPr>
            <a:lvl8pPr marL="4266788" indent="0">
              <a:buNone/>
              <a:defRPr sz="1200"/>
            </a:lvl8pPr>
            <a:lvl9pPr marL="4876330" indent="0">
              <a:buNone/>
              <a:defRPr sz="1200"/>
            </a:lvl9pPr>
          </a:lstStyle>
          <a:p>
            <a:pPr lvl="0"/>
            <a:r>
              <a:rPr lang="en-US" dirty="0"/>
              <a:t>Click to edit Master text styles</a:t>
            </a:r>
          </a:p>
        </p:txBody>
      </p:sp>
    </p:spTree>
    <p:extLst>
      <p:ext uri="{BB962C8B-B14F-4D97-AF65-F5344CB8AC3E}">
        <p14:creationId xmlns:p14="http://schemas.microsoft.com/office/powerpoint/2010/main" val="86677544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a:xfrm>
            <a:off x="452180" y="1822452"/>
            <a:ext cx="11285237" cy="4525963"/>
          </a:xfrm>
          <a:prstGeom prst="rect">
            <a:avLst/>
          </a:prstGeom>
        </p:spPr>
        <p:txBody>
          <a:bodyPr vert="eaVert"/>
          <a:lstStyle>
            <a:lvl1pPr>
              <a:lnSpc>
                <a:spcPct val="90000"/>
              </a:lnSpc>
              <a:defRPr sz="2667">
                <a:solidFill>
                  <a:srgbClr val="606060"/>
                </a:solidFill>
                <a:latin typeface="Rockwell"/>
                <a:cs typeface="Rockwell"/>
              </a:defRPr>
            </a:lvl1pPr>
            <a:lvl2pPr>
              <a:lnSpc>
                <a:spcPct val="90000"/>
              </a:lnSpc>
              <a:defRPr sz="2400">
                <a:solidFill>
                  <a:srgbClr val="606060"/>
                </a:solidFill>
              </a:defRPr>
            </a:lvl2pPr>
            <a:lvl3pPr marL="1676238" indent="-457157">
              <a:lnSpc>
                <a:spcPct val="90000"/>
              </a:lnSpc>
              <a:buFont typeface="Courier New" panose="02070309020205020404" pitchFamily="49" charset="0"/>
              <a:buChar char="o"/>
              <a:defRPr sz="2133">
                <a:solidFill>
                  <a:srgbClr val="606060"/>
                </a:solidFill>
              </a:defRPr>
            </a:lvl3pPr>
            <a:lvl4pPr>
              <a:lnSpc>
                <a:spcPct val="90000"/>
              </a:lnSpc>
              <a:defRPr sz="1867">
                <a:solidFill>
                  <a:srgbClr val="606060"/>
                </a:solidFill>
              </a:defRPr>
            </a:lvl4pPr>
            <a:lvl5pPr>
              <a:lnSpc>
                <a:spcPct val="90000"/>
              </a:lnSpc>
              <a:defRPr sz="1867">
                <a:solidFill>
                  <a:srgbClr val="60606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7165102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66447" y="906482"/>
            <a:ext cx="2679700" cy="5441951"/>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452195" y="906482"/>
            <a:ext cx="8411063" cy="5441951"/>
          </a:xfrm>
          <a:prstGeom prst="rect">
            <a:avLst/>
          </a:prstGeom>
        </p:spPr>
        <p:txBody>
          <a:bodyPr vert="eaVert"/>
          <a:lstStyle>
            <a:lvl1pPr>
              <a:lnSpc>
                <a:spcPct val="90000"/>
              </a:lnSpc>
              <a:defRPr sz="2667">
                <a:solidFill>
                  <a:srgbClr val="606060"/>
                </a:solidFill>
                <a:latin typeface="Rockwell"/>
                <a:cs typeface="Rockwell"/>
              </a:defRPr>
            </a:lvl1pPr>
            <a:lvl2pPr>
              <a:lnSpc>
                <a:spcPct val="90000"/>
              </a:lnSpc>
              <a:defRPr sz="2400">
                <a:solidFill>
                  <a:srgbClr val="606060"/>
                </a:solidFill>
              </a:defRPr>
            </a:lvl2pPr>
            <a:lvl3pPr marL="1676238" indent="-457157">
              <a:lnSpc>
                <a:spcPct val="90000"/>
              </a:lnSpc>
              <a:buFont typeface="Courier New" panose="02070309020205020404" pitchFamily="49" charset="0"/>
              <a:buChar char="o"/>
              <a:defRPr sz="2133">
                <a:solidFill>
                  <a:srgbClr val="606060"/>
                </a:solidFill>
              </a:defRPr>
            </a:lvl3pPr>
            <a:lvl4pPr>
              <a:lnSpc>
                <a:spcPct val="90000"/>
              </a:lnSpc>
              <a:defRPr sz="1867">
                <a:solidFill>
                  <a:srgbClr val="606060"/>
                </a:solidFill>
              </a:defRPr>
            </a:lvl4pPr>
            <a:lvl5pPr>
              <a:lnSpc>
                <a:spcPct val="90000"/>
              </a:lnSpc>
              <a:defRPr sz="1867">
                <a:solidFill>
                  <a:srgbClr val="60606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714875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6" name="Text Placeholder 5"/>
          <p:cNvSpPr>
            <a:spLocks noGrp="1"/>
          </p:cNvSpPr>
          <p:nvPr>
            <p:ph type="body" sz="quarter" idx="12"/>
          </p:nvPr>
        </p:nvSpPr>
        <p:spPr>
          <a:xfrm>
            <a:off x="732367" y="1819278"/>
            <a:ext cx="10728960" cy="4337051"/>
          </a:xfrm>
          <a:prstGeom prst="rect">
            <a:avLst/>
          </a:prstGeom>
        </p:spPr>
        <p:txBody>
          <a:bodyPr/>
          <a:lstStyle>
            <a:lvl1pPr>
              <a:lnSpc>
                <a:spcPct val="90000"/>
              </a:lnSpc>
              <a:defRPr>
                <a:latin typeface="Rockwell"/>
                <a:cs typeface="Rockwell"/>
              </a:defRPr>
            </a:lvl1pPr>
            <a:lvl2pPr>
              <a:lnSpc>
                <a:spcPct val="90000"/>
              </a:lnSpc>
              <a:defRPr/>
            </a:lvl2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254880815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6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Text Placeholder 5"/>
          <p:cNvSpPr>
            <a:spLocks noGrp="1"/>
          </p:cNvSpPr>
          <p:nvPr>
            <p:ph type="body" sz="quarter" idx="12"/>
          </p:nvPr>
        </p:nvSpPr>
        <p:spPr>
          <a:xfrm>
            <a:off x="732374" y="1819277"/>
            <a:ext cx="10728959" cy="4337051"/>
          </a:xfrm>
        </p:spPr>
        <p:txBody>
          <a:body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235662169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title, blank">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508000"/>
          </a:xfrm>
        </p:spPr>
        <p:txBody>
          <a:bodyPr/>
          <a:lstStyle/>
          <a:p>
            <a:r>
              <a:rPr lang="en-US"/>
              <a:t>Click to edit Master title style</a:t>
            </a:r>
            <a:endParaRPr lang="en-US" dirty="0"/>
          </a:p>
        </p:txBody>
      </p:sp>
    </p:spTree>
    <p:extLst>
      <p:ext uri="{BB962C8B-B14F-4D97-AF65-F5344CB8AC3E}">
        <p14:creationId xmlns:p14="http://schemas.microsoft.com/office/powerpoint/2010/main" val="156563137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section, title, text, half-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5486400" cy="369397"/>
          </a:xfrm>
        </p:spPr>
        <p:txBody>
          <a:bodyPr/>
          <a:lstStyle/>
          <a:p>
            <a:r>
              <a:rPr lang="en-US"/>
              <a:t>Click to edit Master title style</a:t>
            </a:r>
            <a:endParaRPr lang="en-US" dirty="0"/>
          </a:p>
        </p:txBody>
      </p:sp>
      <p:sp>
        <p:nvSpPr>
          <p:cNvPr id="12" name="Text Placeholder 11"/>
          <p:cNvSpPr>
            <a:spLocks noGrp="1"/>
          </p:cNvSpPr>
          <p:nvPr>
            <p:ph type="body" sz="quarter" idx="13"/>
          </p:nvPr>
        </p:nvSpPr>
        <p:spPr>
          <a:xfrm>
            <a:off x="304800" y="268226"/>
            <a:ext cx="5486400" cy="400049"/>
          </a:xfrm>
        </p:spPr>
        <p:txBody>
          <a:bodyPr/>
          <a:lstStyle>
            <a:lvl1pPr>
              <a:defRPr sz="1467"/>
            </a:lvl1pPr>
          </a:lstStyle>
          <a:p>
            <a:pPr lvl="0"/>
            <a:r>
              <a:rPr lang="en-US"/>
              <a:t>Edit Master text styles</a:t>
            </a:r>
          </a:p>
        </p:txBody>
      </p:sp>
      <p:sp>
        <p:nvSpPr>
          <p:cNvPr id="7" name="Text Placeholder 6"/>
          <p:cNvSpPr>
            <a:spLocks noGrp="1"/>
          </p:cNvSpPr>
          <p:nvPr>
            <p:ph type="body" sz="quarter" idx="14"/>
          </p:nvPr>
        </p:nvSpPr>
        <p:spPr>
          <a:xfrm>
            <a:off x="304800" y="1463042"/>
            <a:ext cx="5486400" cy="4781127"/>
          </a:xfrm>
        </p:spPr>
        <p:txBody>
          <a:bodyPr/>
          <a:lstStyle>
            <a:lvl1pPr>
              <a:defRPr sz="2133"/>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Picture Placeholder 7"/>
          <p:cNvSpPr>
            <a:spLocks noGrp="1"/>
          </p:cNvSpPr>
          <p:nvPr>
            <p:ph type="pic" sz="quarter" idx="15"/>
          </p:nvPr>
        </p:nvSpPr>
        <p:spPr>
          <a:xfrm>
            <a:off x="6096000" y="0"/>
            <a:ext cx="6096000" cy="6858000"/>
          </a:xfrm>
        </p:spPr>
        <p:txBody>
          <a:bodyPr rtlCol="0">
            <a:noAutofit/>
          </a:bodyPr>
          <a:lstStyle/>
          <a:p>
            <a:pPr lvl="0"/>
            <a:r>
              <a:rPr lang="en-US" noProof="0" dirty="0"/>
              <a:t>Click icon to add picture</a:t>
            </a:r>
          </a:p>
        </p:txBody>
      </p:sp>
      <p:sp>
        <p:nvSpPr>
          <p:cNvPr id="9" name="Footer Placeholder 8">
            <a:extLst>
              <a:ext uri="{FF2B5EF4-FFF2-40B4-BE49-F238E27FC236}">
                <a16:creationId xmlns:a16="http://schemas.microsoft.com/office/drawing/2014/main" id="{2910A0AE-7B16-45BB-886B-435ACB04C794}"/>
              </a:ext>
            </a:extLst>
          </p:cNvPr>
          <p:cNvSpPr>
            <a:spLocks noGrp="1"/>
          </p:cNvSpPr>
          <p:nvPr>
            <p:ph type="ftr" sz="quarter" idx="17"/>
          </p:nvPr>
        </p:nvSpPr>
        <p:spPr/>
        <p:txBody>
          <a:bodyPr/>
          <a:lstStyle>
            <a:lvl1pPr>
              <a:defRPr/>
            </a:lvl1pPr>
          </a:lstStyle>
          <a:p>
            <a:pPr>
              <a:defRPr/>
            </a:pPr>
            <a:endParaRPr lang="en-US" dirty="0"/>
          </a:p>
        </p:txBody>
      </p:sp>
    </p:spTree>
    <p:extLst>
      <p:ext uri="{BB962C8B-B14F-4D97-AF65-F5344CB8AC3E}">
        <p14:creationId xmlns:p14="http://schemas.microsoft.com/office/powerpoint/2010/main" val="353678736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section, title, text (dark background)">
    <p:spTree>
      <p:nvGrpSpPr>
        <p:cNvPr id="1" name=""/>
        <p:cNvGrpSpPr/>
        <p:nvPr/>
      </p:nvGrpSpPr>
      <p:grpSpPr>
        <a:xfrm>
          <a:off x="0" y="0"/>
          <a:ext cx="0" cy="0"/>
          <a:chOff x="0" y="0"/>
          <a:chExt cx="0" cy="0"/>
        </a:xfrm>
      </p:grpSpPr>
      <p:sp>
        <p:nvSpPr>
          <p:cNvPr id="2" name="Title 1"/>
          <p:cNvSpPr>
            <a:spLocks noGrp="1"/>
          </p:cNvSpPr>
          <p:nvPr>
            <p:ph type="title"/>
          </p:nvPr>
        </p:nvSpPr>
        <p:spPr>
          <a:xfrm>
            <a:off x="304800" y="1377696"/>
            <a:ext cx="5486400" cy="4754880"/>
          </a:xfrm>
        </p:spPr>
        <p:txBody>
          <a:body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endParaRPr lang="en-US" dirty="0"/>
          </a:p>
        </p:txBody>
      </p:sp>
      <p:sp>
        <p:nvSpPr>
          <p:cNvPr id="6" name="Text Placeholder 5"/>
          <p:cNvSpPr>
            <a:spLocks noGrp="1"/>
          </p:cNvSpPr>
          <p:nvPr>
            <p:ph type="body" sz="quarter" idx="12"/>
          </p:nvPr>
        </p:nvSpPr>
        <p:spPr>
          <a:xfrm>
            <a:off x="6400800" y="1499617"/>
            <a:ext cx="5486400" cy="4668593"/>
          </a:xfrm>
        </p:spPr>
        <p:txBody>
          <a:bodyPr/>
          <a:lstStyle>
            <a:lvl1pPr>
              <a:defRPr>
                <a:solidFill>
                  <a:schemeClr val="bg2"/>
                </a:solidFill>
              </a:defRPr>
            </a:lvl1pPr>
            <a:lvl2pPr marL="0" indent="0">
              <a:spcBef>
                <a:spcPts val="1467"/>
              </a:spcBef>
              <a:buFontTx/>
              <a:buNone/>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Edit Master text styles</a:t>
            </a:r>
          </a:p>
        </p:txBody>
      </p:sp>
    </p:spTree>
    <p:extLst>
      <p:ext uri="{BB962C8B-B14F-4D97-AF65-F5344CB8AC3E}">
        <p14:creationId xmlns:p14="http://schemas.microsoft.com/office/powerpoint/2010/main" val="202008956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cSld name="blank (with foote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89557655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43419" y="122237"/>
            <a:ext cx="10627783" cy="411163"/>
          </a:xfrm>
        </p:spPr>
        <p:txBody>
          <a:bodyPr/>
          <a:lstStyle/>
          <a:p>
            <a:r>
              <a:rPr lang="en-US"/>
              <a:t>Click to edit Master title style</a:t>
            </a:r>
          </a:p>
        </p:txBody>
      </p:sp>
      <p:sp>
        <p:nvSpPr>
          <p:cNvPr id="3" name="Table Placeholder 2"/>
          <p:cNvSpPr>
            <a:spLocks noGrp="1"/>
          </p:cNvSpPr>
          <p:nvPr>
            <p:ph type="tbl" idx="1"/>
          </p:nvPr>
        </p:nvSpPr>
        <p:spPr>
          <a:xfrm>
            <a:off x="243417" y="685801"/>
            <a:ext cx="11582400" cy="5668963"/>
          </a:xfrm>
        </p:spPr>
        <p:txBody>
          <a:bodyPr/>
          <a:lstStyle/>
          <a:p>
            <a:pPr lvl="0"/>
            <a:endParaRPr lang="en-US" noProof="0"/>
          </a:p>
        </p:txBody>
      </p:sp>
      <p:sp>
        <p:nvSpPr>
          <p:cNvPr id="4" name="Rectangle 5">
            <a:extLst>
              <a:ext uri="{FF2B5EF4-FFF2-40B4-BE49-F238E27FC236}">
                <a16:creationId xmlns:a16="http://schemas.microsoft.com/office/drawing/2014/main" id="{69FEE330-EE42-49AB-8EDA-940CF441D8B1}"/>
              </a:ext>
            </a:extLst>
          </p:cNvPr>
          <p:cNvSpPr>
            <a:spLocks noGrp="1" noChangeArrowheads="1"/>
          </p:cNvSpPr>
          <p:nvPr>
            <p:ph type="sldNum" sz="quarter" idx="10"/>
          </p:nvPr>
        </p:nvSpPr>
        <p:spPr>
          <a:ln/>
        </p:spPr>
        <p:txBody>
          <a:bodyPr/>
          <a:lstStyle>
            <a:lvl1pPr>
              <a:defRPr/>
            </a:lvl1pPr>
          </a:lstStyle>
          <a:p>
            <a:pPr>
              <a:defRPr/>
            </a:pPr>
            <a:fld id="{955FE927-75E4-41BE-9924-77D9D056463D}" type="slidenum">
              <a:rPr lang="zh-TW" altLang="en-US"/>
              <a:pPr>
                <a:defRPr/>
              </a:pPr>
              <a:t>‹N°›</a:t>
            </a:fld>
            <a:endParaRPr lang="en-US" altLang="zh-TW"/>
          </a:p>
        </p:txBody>
      </p:sp>
    </p:spTree>
    <p:extLst>
      <p:ext uri="{BB962C8B-B14F-4D97-AF65-F5344CB8AC3E}">
        <p14:creationId xmlns:p14="http://schemas.microsoft.com/office/powerpoint/2010/main" val="78255292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A512167-2D56-0740-8E86-A35B02F679EB}"/>
              </a:ext>
            </a:extLst>
          </p:cNvPr>
          <p:cNvSpPr/>
          <p:nvPr userDrawn="1"/>
        </p:nvSpPr>
        <p:spPr>
          <a:xfrm>
            <a:off x="1" y="0"/>
            <a:ext cx="9438526" cy="6858001"/>
          </a:xfrm>
          <a:prstGeom prst="rect">
            <a:avLst/>
          </a:prstGeom>
          <a:gradFill flip="none" rotWithShape="1">
            <a:gsLst>
              <a:gs pos="0">
                <a:srgbClr val="001689"/>
              </a:gs>
              <a:gs pos="100000">
                <a:schemeClr val="accent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01" dirty="0">
                <a:latin typeface="IBM Plex Sans"/>
              </a:rPr>
              <a:t> </a:t>
            </a:r>
          </a:p>
        </p:txBody>
      </p:sp>
      <p:sp>
        <p:nvSpPr>
          <p:cNvPr id="11" name="Rectangle 10">
            <a:extLst>
              <a:ext uri="{FF2B5EF4-FFF2-40B4-BE49-F238E27FC236}">
                <a16:creationId xmlns:a16="http://schemas.microsoft.com/office/drawing/2014/main" id="{A04F8CD5-5D54-A641-A654-F63149B16196}"/>
              </a:ext>
            </a:extLst>
          </p:cNvPr>
          <p:cNvSpPr/>
          <p:nvPr userDrawn="1"/>
        </p:nvSpPr>
        <p:spPr>
          <a:xfrm>
            <a:off x="0" y="2"/>
            <a:ext cx="12192000" cy="9431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701" dirty="0">
              <a:latin typeface="IBM Plex Sans"/>
            </a:endParaRPr>
          </a:p>
        </p:txBody>
      </p:sp>
      <p:pic>
        <p:nvPicPr>
          <p:cNvPr id="12" name="Picture 11" descr="1040_GettyImages-614703824_low.jpg">
            <a:extLst>
              <a:ext uri="{FF2B5EF4-FFF2-40B4-BE49-F238E27FC236}">
                <a16:creationId xmlns:a16="http://schemas.microsoft.com/office/drawing/2014/main" id="{400C96B5-EEE8-864D-9DB4-7CE196DD085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6098417" y="922867"/>
            <a:ext cx="6093582" cy="5935134"/>
          </a:xfrm>
          <a:prstGeom prst="rect">
            <a:avLst/>
          </a:prstGeom>
        </p:spPr>
      </p:pic>
      <p:pic>
        <p:nvPicPr>
          <p:cNvPr id="14" name="Picture 13" descr="TechU_logotype_rev_RGB.png"/>
          <p:cNvPicPr>
            <a:picLocks noChangeAspect="1"/>
          </p:cNvPicPr>
          <p:nvPr userDrawn="1"/>
        </p:nvPicPr>
        <p:blipFill rotWithShape="1">
          <a:blip r:embed="rId3" cstate="screen">
            <a:extLst>
              <a:ext uri="{28A0092B-C50C-407E-A947-70E740481C1C}">
                <a14:useLocalDpi xmlns:a14="http://schemas.microsoft.com/office/drawing/2010/main"/>
              </a:ext>
            </a:extLst>
          </a:blip>
          <a:srcRect l="24684" t="37578" r="24160" b="38471"/>
          <a:stretch/>
        </p:blipFill>
        <p:spPr>
          <a:xfrm>
            <a:off x="289907" y="264072"/>
            <a:ext cx="1360778" cy="402393"/>
          </a:xfrm>
          <a:prstGeom prst="rect">
            <a:avLst/>
          </a:prstGeom>
        </p:spPr>
      </p:pic>
      <p:pic>
        <p:nvPicPr>
          <p:cNvPr id="19" name="Picture 18" descr="IBM_logo_REV_Reg-Spacing-600px.png"/>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788834" y="0"/>
            <a:ext cx="1403166" cy="951815"/>
          </a:xfrm>
          <a:prstGeom prst="rect">
            <a:avLst/>
          </a:prstGeom>
        </p:spPr>
      </p:pic>
    </p:spTree>
    <p:extLst>
      <p:ext uri="{BB962C8B-B14F-4D97-AF65-F5344CB8AC3E}">
        <p14:creationId xmlns:p14="http://schemas.microsoft.com/office/powerpoint/2010/main" val="428496756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marL="347663" indent="-347663">
              <a:buClr>
                <a:schemeClr val="tx2"/>
              </a:buClr>
              <a:buFont typeface="Lucida Grande"/>
              <a:buChar char="—"/>
              <a:defRPr/>
            </a:lvl1pPr>
            <a:lvl2pPr marL="576263" indent="-228600">
              <a:buClr>
                <a:schemeClr val="tx2"/>
              </a:buClr>
              <a:buSzPct val="100000"/>
              <a:buFont typeface="Arial"/>
              <a:buChar char="•"/>
              <a:defRPr/>
            </a:lvl2pPr>
            <a:lvl3pPr marL="804863" indent="-228600">
              <a:buClr>
                <a:schemeClr val="tx2"/>
              </a:buClr>
              <a:buFont typeface="Courier New"/>
              <a:buChar char="o"/>
              <a:defRPr/>
            </a:lvl3pPr>
            <a:lvl4pPr marL="680188" indent="0">
              <a:buNone/>
              <a:defRPr/>
            </a:lvl4pPr>
          </a:lstStyle>
          <a:p>
            <a:pPr lvl="0"/>
            <a:r>
              <a:rPr lang="en-US" dirty="0"/>
              <a:t>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5121881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Numbere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256098" y="1170432"/>
            <a:ext cx="11798833" cy="5513832"/>
          </a:xfrm>
        </p:spPr>
        <p:txBody>
          <a:bodyPr/>
          <a:lstStyle>
            <a:lvl1pPr marL="301843" indent="-301843">
              <a:buClr>
                <a:schemeClr val="tx2"/>
              </a:buClr>
              <a:buSzPct val="90000"/>
              <a:buFont typeface="+mj-lt"/>
              <a:buAutoNum type="arabicPeriod"/>
              <a:defRPr/>
            </a:lvl1pPr>
            <a:lvl2pPr marL="603685" indent="-301843">
              <a:buClr>
                <a:schemeClr val="tx2"/>
              </a:buClr>
              <a:buSzPct val="90000"/>
              <a:buFont typeface="+mj-lt"/>
              <a:buAutoNum type="alphaLcPeriod"/>
              <a:defRPr/>
            </a:lvl2pPr>
            <a:lvl3pPr marL="507752" indent="0">
              <a:buNone/>
              <a:defRPr/>
            </a:lvl3pPr>
            <a:lvl4pPr marL="680188" indent="0">
              <a:buNone/>
              <a:defRPr/>
            </a:lvl4pPr>
          </a:lstStyle>
          <a:p>
            <a:pPr lvl="0"/>
            <a:r>
              <a:rPr lang="en-US" dirty="0"/>
              <a:t>Edit Master text styles</a:t>
            </a:r>
          </a:p>
          <a:p>
            <a:pPr lvl="1"/>
            <a:r>
              <a:rPr lang="en-US" dirty="0"/>
              <a:t>Second level</a:t>
            </a:r>
          </a:p>
        </p:txBody>
      </p:sp>
    </p:spTree>
    <p:extLst>
      <p:ext uri="{BB962C8B-B14F-4D97-AF65-F5344CB8AC3E}">
        <p14:creationId xmlns:p14="http://schemas.microsoft.com/office/powerpoint/2010/main" val="233127200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hasCustomPrompt="1"/>
          </p:nvPr>
        </p:nvSpPr>
        <p:spPr>
          <a:xfrm>
            <a:off x="256099" y="1170432"/>
            <a:ext cx="5676190" cy="5368037"/>
          </a:xfrm>
        </p:spPr>
        <p:txBody>
          <a:bodyPr/>
          <a:lstStyle>
            <a:lvl4pPr marL="680188" indent="0">
              <a:buNone/>
              <a:defRPr/>
            </a:lvl4pPr>
          </a:lstStyle>
          <a:p>
            <a:pPr lvl="0"/>
            <a:r>
              <a:rPr lang="en-US" dirty="0"/>
              <a:t>Edit Master text styles</a:t>
            </a:r>
          </a:p>
          <a:p>
            <a:pPr lvl="1"/>
            <a:r>
              <a:rPr lang="en-US" dirty="0"/>
              <a:t>Second level</a:t>
            </a:r>
          </a:p>
          <a:p>
            <a:pPr lvl="2"/>
            <a:r>
              <a:rPr lang="en-US" dirty="0"/>
              <a:t>Third level</a:t>
            </a:r>
          </a:p>
        </p:txBody>
      </p:sp>
      <p:sp>
        <p:nvSpPr>
          <p:cNvPr id="4" name="Content Placeholder 3"/>
          <p:cNvSpPr>
            <a:spLocks noGrp="1"/>
          </p:cNvSpPr>
          <p:nvPr>
            <p:ph sz="half" idx="2"/>
          </p:nvPr>
        </p:nvSpPr>
        <p:spPr>
          <a:xfrm>
            <a:off x="6175663" y="1170432"/>
            <a:ext cx="5676190" cy="5368037"/>
          </a:xfrm>
        </p:spPr>
        <p:txBody>
          <a:bodyPr/>
          <a:lstStyle>
            <a:lvl4pPr marL="680188" indent="0">
              <a:buNone/>
              <a:defRPr/>
            </a:lvl4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44540666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98" y="218440"/>
            <a:ext cx="11798833" cy="4572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6099" y="1032933"/>
            <a:ext cx="5487829" cy="914400"/>
          </a:xfrm>
        </p:spPr>
        <p:txBody>
          <a:bodyPr anchor="b"/>
          <a:lstStyle>
            <a:lvl1pPr marL="0" indent="0">
              <a:buNone/>
              <a:defRPr sz="2001" b="1"/>
            </a:lvl1pPr>
            <a:lvl2pPr marL="668582" indent="0">
              <a:buNone/>
              <a:defRPr sz="2925" b="1"/>
            </a:lvl2pPr>
            <a:lvl3pPr marL="1337162" indent="0">
              <a:buNone/>
              <a:defRPr sz="2632" b="1"/>
            </a:lvl3pPr>
            <a:lvl4pPr marL="2005744" indent="0">
              <a:buNone/>
              <a:defRPr sz="2340" b="1"/>
            </a:lvl4pPr>
            <a:lvl5pPr marL="2674325" indent="0">
              <a:buNone/>
              <a:defRPr sz="2340" b="1"/>
            </a:lvl5pPr>
            <a:lvl6pPr marL="3342906" indent="0">
              <a:buNone/>
              <a:defRPr sz="2340" b="1"/>
            </a:lvl6pPr>
            <a:lvl7pPr marL="4011487" indent="0">
              <a:buNone/>
              <a:defRPr sz="2340" b="1"/>
            </a:lvl7pPr>
            <a:lvl8pPr marL="4680069" indent="0">
              <a:buNone/>
              <a:defRPr sz="2340" b="1"/>
            </a:lvl8pPr>
            <a:lvl9pPr marL="5348649" indent="0">
              <a:buNone/>
              <a:defRPr sz="2340" b="1"/>
            </a:lvl9pPr>
          </a:lstStyle>
          <a:p>
            <a:pPr lvl="0"/>
            <a:r>
              <a:rPr lang="en-US"/>
              <a:t>Edit Master text styles</a:t>
            </a:r>
          </a:p>
        </p:txBody>
      </p:sp>
      <p:sp>
        <p:nvSpPr>
          <p:cNvPr id="4" name="Content Placeholder 3"/>
          <p:cNvSpPr>
            <a:spLocks noGrp="1"/>
          </p:cNvSpPr>
          <p:nvPr>
            <p:ph sz="half" idx="2"/>
          </p:nvPr>
        </p:nvSpPr>
        <p:spPr>
          <a:xfrm>
            <a:off x="256099" y="1947333"/>
            <a:ext cx="5487829" cy="3657600"/>
          </a:xfrm>
        </p:spPr>
        <p:txBody>
          <a:bodyPr/>
          <a:lstStyle>
            <a:lvl1pPr>
              <a:defRPr sz="2001"/>
            </a:lvl1pPr>
            <a:lvl2pPr marL="644845" indent="-343003">
              <a:buFont typeface="Wingdings" panose="05000000000000000000" pitchFamily="2" charset="2"/>
              <a:buChar char="§"/>
              <a:defRPr sz="1801"/>
            </a:lvl2pPr>
            <a:lvl3pPr>
              <a:defRPr sz="1600"/>
            </a:lvl3pPr>
            <a:lvl4pPr marL="680188" indent="0">
              <a:buNone/>
              <a:defRPr sz="1755"/>
            </a:lvl4pPr>
            <a:lvl5pPr>
              <a:defRPr sz="1608"/>
            </a:lvl5pPr>
          </a:lstStyle>
          <a:p>
            <a:pPr lvl="0"/>
            <a:r>
              <a:rPr lang="en-US"/>
              <a:t>Edit Master text styles</a:t>
            </a:r>
          </a:p>
          <a:p>
            <a:pPr lvl="1"/>
            <a:r>
              <a:rPr lang="en-US"/>
              <a:t>Second level</a:t>
            </a:r>
          </a:p>
          <a:p>
            <a:pPr lvl="2"/>
            <a:r>
              <a:rPr lang="en-US"/>
              <a:t>Third level</a:t>
            </a:r>
          </a:p>
        </p:txBody>
      </p:sp>
      <p:sp>
        <p:nvSpPr>
          <p:cNvPr id="5" name="Text Placeholder 4"/>
          <p:cNvSpPr>
            <a:spLocks noGrp="1"/>
          </p:cNvSpPr>
          <p:nvPr>
            <p:ph type="body" sz="quarter" idx="3"/>
          </p:nvPr>
        </p:nvSpPr>
        <p:spPr>
          <a:xfrm>
            <a:off x="6171024" y="1032933"/>
            <a:ext cx="5487829" cy="914400"/>
          </a:xfrm>
        </p:spPr>
        <p:txBody>
          <a:bodyPr anchor="b"/>
          <a:lstStyle>
            <a:lvl1pPr marL="0" indent="0">
              <a:buNone/>
              <a:defRPr sz="2001" b="1"/>
            </a:lvl1pPr>
            <a:lvl2pPr marL="668582" indent="0">
              <a:buNone/>
              <a:defRPr sz="2925" b="1"/>
            </a:lvl2pPr>
            <a:lvl3pPr marL="1337162" indent="0">
              <a:buNone/>
              <a:defRPr sz="2632" b="1"/>
            </a:lvl3pPr>
            <a:lvl4pPr marL="2005744" indent="0">
              <a:buNone/>
              <a:defRPr sz="2340" b="1"/>
            </a:lvl4pPr>
            <a:lvl5pPr marL="2674325" indent="0">
              <a:buNone/>
              <a:defRPr sz="2340" b="1"/>
            </a:lvl5pPr>
            <a:lvl6pPr marL="3342906" indent="0">
              <a:buNone/>
              <a:defRPr sz="2340" b="1"/>
            </a:lvl6pPr>
            <a:lvl7pPr marL="4011487" indent="0">
              <a:buNone/>
              <a:defRPr sz="2340" b="1"/>
            </a:lvl7pPr>
            <a:lvl8pPr marL="4680069" indent="0">
              <a:buNone/>
              <a:defRPr sz="2340" b="1"/>
            </a:lvl8pPr>
            <a:lvl9pPr marL="5348649" indent="0">
              <a:buNone/>
              <a:defRPr sz="2340" b="1"/>
            </a:lvl9pPr>
          </a:lstStyle>
          <a:p>
            <a:pPr lvl="0"/>
            <a:r>
              <a:rPr lang="en-US"/>
              <a:t>Edit Master text styles</a:t>
            </a:r>
          </a:p>
        </p:txBody>
      </p:sp>
      <p:sp>
        <p:nvSpPr>
          <p:cNvPr id="6" name="Content Placeholder 5"/>
          <p:cNvSpPr>
            <a:spLocks noGrp="1"/>
          </p:cNvSpPr>
          <p:nvPr>
            <p:ph sz="quarter" idx="4"/>
          </p:nvPr>
        </p:nvSpPr>
        <p:spPr>
          <a:xfrm>
            <a:off x="6171024" y="1947333"/>
            <a:ext cx="5487829" cy="3657600"/>
          </a:xfrm>
        </p:spPr>
        <p:txBody>
          <a:bodyPr/>
          <a:lstStyle>
            <a:lvl1pPr>
              <a:defRPr sz="2001"/>
            </a:lvl1pPr>
            <a:lvl2pPr marL="644845" indent="-343003">
              <a:buFont typeface="Wingdings" panose="05000000000000000000" pitchFamily="2" charset="2"/>
              <a:buChar char="§"/>
              <a:defRPr sz="1801"/>
            </a:lvl2pPr>
            <a:lvl3pPr>
              <a:defRPr sz="1600"/>
            </a:lvl3pPr>
            <a:lvl4pPr marL="680188" indent="0">
              <a:buNone/>
              <a:defRPr sz="1755"/>
            </a:lvl4pPr>
            <a:lvl5pPr>
              <a:defRPr sz="1608"/>
            </a:lvl5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37831787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83750041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745751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98" y="218440"/>
            <a:ext cx="11798833" cy="457200"/>
          </a:xfrm>
        </p:spPr>
        <p:txBody>
          <a:bodyPr anchor="b"/>
          <a:lstStyle>
            <a:lvl1pPr>
              <a:defRPr sz="2401"/>
            </a:lvl1pPr>
          </a:lstStyle>
          <a:p>
            <a:r>
              <a:rPr lang="en-US"/>
              <a:t>Click to edit Master title style</a:t>
            </a:r>
            <a:endParaRPr lang="en-US" dirty="0"/>
          </a:p>
        </p:txBody>
      </p:sp>
      <p:sp>
        <p:nvSpPr>
          <p:cNvPr id="3" name="Content Placeholder 2"/>
          <p:cNvSpPr>
            <a:spLocks noGrp="1"/>
          </p:cNvSpPr>
          <p:nvPr>
            <p:ph idx="1"/>
          </p:nvPr>
        </p:nvSpPr>
        <p:spPr>
          <a:xfrm>
            <a:off x="5184555" y="880747"/>
            <a:ext cx="6171023" cy="4873705"/>
          </a:xfrm>
        </p:spPr>
        <p:txBody>
          <a:bodyPr/>
          <a:lstStyle>
            <a:lvl1pPr>
              <a:defRPr sz="2001"/>
            </a:lvl1pPr>
            <a:lvl2pPr>
              <a:defRPr sz="1801"/>
            </a:lvl2pPr>
            <a:lvl3pPr>
              <a:defRPr sz="1600"/>
            </a:lvl3pPr>
            <a:lvl4pPr marL="680188" indent="0">
              <a:buNone/>
              <a:defRPr sz="1535"/>
            </a:lvl4pPr>
            <a:lvl5pPr>
              <a:defRPr sz="1535"/>
            </a:lvl5pPr>
            <a:lvl6pPr>
              <a:defRPr sz="2925"/>
            </a:lvl6pPr>
            <a:lvl7pPr>
              <a:defRPr sz="2925"/>
            </a:lvl7pPr>
            <a:lvl8pPr>
              <a:defRPr sz="2925"/>
            </a:lvl8pPr>
            <a:lvl9pPr>
              <a:defRPr sz="2925"/>
            </a:lvl9pPr>
          </a:lstStyle>
          <a:p>
            <a:pPr lvl="0"/>
            <a:r>
              <a:rPr lang="en-US" dirty="0"/>
              <a:t>Edit Master text styles</a:t>
            </a:r>
          </a:p>
          <a:p>
            <a:pPr lvl="1"/>
            <a:r>
              <a:rPr lang="en-US" dirty="0"/>
              <a:t>Second level</a:t>
            </a:r>
          </a:p>
          <a:p>
            <a:pPr lvl="2"/>
            <a:r>
              <a:rPr lang="en-US" dirty="0"/>
              <a:t>Third level</a:t>
            </a:r>
          </a:p>
        </p:txBody>
      </p:sp>
      <p:sp>
        <p:nvSpPr>
          <p:cNvPr id="4" name="Text Placeholder 3"/>
          <p:cNvSpPr>
            <a:spLocks noGrp="1"/>
          </p:cNvSpPr>
          <p:nvPr>
            <p:ph type="body" sz="half" idx="2"/>
          </p:nvPr>
        </p:nvSpPr>
        <p:spPr>
          <a:xfrm>
            <a:off x="839618" y="1952965"/>
            <a:ext cx="3933109" cy="3810773"/>
          </a:xfrm>
        </p:spPr>
        <p:txBody>
          <a:bodyPr/>
          <a:lstStyle>
            <a:lvl1pPr marL="0" indent="0">
              <a:buNone/>
              <a:defRPr sz="2401"/>
            </a:lvl1pPr>
            <a:lvl2pPr marL="668582" indent="0">
              <a:buNone/>
              <a:defRPr sz="2048"/>
            </a:lvl2pPr>
            <a:lvl3pPr marL="1337162" indent="0">
              <a:buNone/>
              <a:defRPr sz="1755"/>
            </a:lvl3pPr>
            <a:lvl4pPr marL="2005744" indent="0">
              <a:buNone/>
              <a:defRPr sz="1462"/>
            </a:lvl4pPr>
            <a:lvl5pPr marL="2674325" indent="0">
              <a:buNone/>
              <a:defRPr sz="1462"/>
            </a:lvl5pPr>
            <a:lvl6pPr marL="3342906" indent="0">
              <a:buNone/>
              <a:defRPr sz="1462"/>
            </a:lvl6pPr>
            <a:lvl7pPr marL="4011487" indent="0">
              <a:buNone/>
              <a:defRPr sz="1462"/>
            </a:lvl7pPr>
            <a:lvl8pPr marL="4680069" indent="0">
              <a:buNone/>
              <a:defRPr sz="1462"/>
            </a:lvl8pPr>
            <a:lvl9pPr marL="5348649" indent="0">
              <a:buNone/>
              <a:defRPr sz="1462"/>
            </a:lvl9pPr>
          </a:lstStyle>
          <a:p>
            <a:pPr lvl="0"/>
            <a:r>
              <a:rPr lang="en-US"/>
              <a:t>Edit Master text styles</a:t>
            </a:r>
          </a:p>
        </p:txBody>
      </p:sp>
    </p:spTree>
    <p:extLst>
      <p:ext uri="{BB962C8B-B14F-4D97-AF65-F5344CB8AC3E}">
        <p14:creationId xmlns:p14="http://schemas.microsoft.com/office/powerpoint/2010/main" val="64295463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3399508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7663" y="508258"/>
            <a:ext cx="2914716" cy="607820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73520" y="508258"/>
            <a:ext cx="8437666" cy="6078206"/>
          </a:xfrm>
        </p:spPr>
        <p:txBody>
          <a:bodyPr vert="eaVert"/>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39966351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Title and Text Over Content">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256098" y="892179"/>
            <a:ext cx="11798833" cy="2515126"/>
          </a:xfrm>
        </p:spPr>
        <p:txBody>
          <a:bodyPr/>
          <a:lstStyle>
            <a:lvl4pPr marL="680188" indent="0">
              <a:buNone/>
              <a:defRPr/>
            </a:lvl4pPr>
          </a:lstStyle>
          <a:p>
            <a:pPr lvl="0"/>
            <a:r>
              <a:rPr lang="en-US"/>
              <a:t>Edit Master text styles</a:t>
            </a:r>
          </a:p>
          <a:p>
            <a:pPr lvl="1"/>
            <a:r>
              <a:rPr lang="en-US"/>
              <a:t>Second level</a:t>
            </a:r>
          </a:p>
          <a:p>
            <a:pPr lvl="2"/>
            <a:r>
              <a:rPr lang="en-US"/>
              <a:t>Third level</a:t>
            </a:r>
          </a:p>
        </p:txBody>
      </p:sp>
      <p:sp>
        <p:nvSpPr>
          <p:cNvPr id="4" name="Content Placeholder 3"/>
          <p:cNvSpPr>
            <a:spLocks noGrp="1"/>
          </p:cNvSpPr>
          <p:nvPr>
            <p:ph sz="half" idx="2"/>
          </p:nvPr>
        </p:nvSpPr>
        <p:spPr>
          <a:xfrm>
            <a:off x="256098" y="3559708"/>
            <a:ext cx="11798833" cy="2679699"/>
          </a:xfrm>
        </p:spPr>
        <p:txBody>
          <a:bodyPr/>
          <a:lstStyle>
            <a:lvl4pPr marL="680188" indent="0">
              <a:buNone/>
              <a:defRPr/>
            </a:lvl4pPr>
          </a:lstStyle>
          <a:p>
            <a:pPr lvl="0"/>
            <a:r>
              <a:rPr lang="en-US"/>
              <a:t>Edit Master text styles</a:t>
            </a:r>
          </a:p>
          <a:p>
            <a:pPr lvl="1"/>
            <a:r>
              <a:rPr lang="en-US"/>
              <a:t>Second level</a:t>
            </a:r>
          </a:p>
          <a:p>
            <a:pPr lvl="2"/>
            <a:r>
              <a:rPr lang="en-US"/>
              <a:t>Third level</a:t>
            </a:r>
          </a:p>
        </p:txBody>
      </p:sp>
      <p:sp>
        <p:nvSpPr>
          <p:cNvPr id="7" name="Title 1"/>
          <p:cNvSpPr>
            <a:spLocks noGrp="1"/>
          </p:cNvSpPr>
          <p:nvPr>
            <p:ph type="title"/>
          </p:nvPr>
        </p:nvSpPr>
        <p:spPr>
          <a:xfrm>
            <a:off x="256098" y="201506"/>
            <a:ext cx="11798833" cy="457200"/>
          </a:xfrm>
        </p:spPr>
        <p:txBody>
          <a:bodyPr/>
          <a:lstStyle/>
          <a:p>
            <a:r>
              <a:rPr lang="en-US"/>
              <a:t>Click to edit Master title style</a:t>
            </a:r>
            <a:endParaRPr lang="en-US" dirty="0"/>
          </a:p>
        </p:txBody>
      </p:sp>
    </p:spTree>
    <p:extLst>
      <p:ext uri="{BB962C8B-B14F-4D97-AF65-F5344CB8AC3E}">
        <p14:creationId xmlns:p14="http://schemas.microsoft.com/office/powerpoint/2010/main" val="154874074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Title, Clip Art and Text">
    <p:spTree>
      <p:nvGrpSpPr>
        <p:cNvPr id="1" name=""/>
        <p:cNvGrpSpPr/>
        <p:nvPr/>
      </p:nvGrpSpPr>
      <p:grpSpPr>
        <a:xfrm>
          <a:off x="0" y="0"/>
          <a:ext cx="0" cy="0"/>
          <a:chOff x="0" y="0"/>
          <a:chExt cx="0" cy="0"/>
        </a:xfrm>
      </p:grpSpPr>
      <p:sp>
        <p:nvSpPr>
          <p:cNvPr id="3" name="Online Image Placeholder 2"/>
          <p:cNvSpPr>
            <a:spLocks noGrp="1"/>
          </p:cNvSpPr>
          <p:nvPr>
            <p:ph type="clipArt" sz="half" idx="1"/>
          </p:nvPr>
        </p:nvSpPr>
        <p:spPr>
          <a:xfrm>
            <a:off x="256099" y="900649"/>
            <a:ext cx="5596381" cy="5347151"/>
          </a:xfrm>
        </p:spPr>
        <p:txBody>
          <a:bodyPr/>
          <a:lstStyle/>
          <a:p>
            <a:pPr lvl="0"/>
            <a:r>
              <a:rPr lang="en-US" noProof="0"/>
              <a:t>Click icon to add online image</a:t>
            </a:r>
            <a:endParaRPr lang="en-US" noProof="0" dirty="0"/>
          </a:p>
        </p:txBody>
      </p:sp>
      <p:sp>
        <p:nvSpPr>
          <p:cNvPr id="4" name="Text Placeholder 3"/>
          <p:cNvSpPr>
            <a:spLocks noGrp="1"/>
          </p:cNvSpPr>
          <p:nvPr>
            <p:ph type="body" sz="half" idx="2"/>
          </p:nvPr>
        </p:nvSpPr>
        <p:spPr>
          <a:xfrm>
            <a:off x="6266799" y="900649"/>
            <a:ext cx="5746425" cy="5347151"/>
          </a:xfrm>
        </p:spPr>
        <p:txBody>
          <a:bodyPr/>
          <a:lstStyle>
            <a:lvl4pPr marL="680188" indent="0">
              <a:buNone/>
              <a:defRPr/>
            </a:lvl4pPr>
          </a:lstStyle>
          <a:p>
            <a:pPr lvl="0"/>
            <a:r>
              <a:rPr lang="en-US"/>
              <a:t>Edit Master text styles</a:t>
            </a:r>
          </a:p>
          <a:p>
            <a:pPr lvl="1"/>
            <a:r>
              <a:rPr lang="en-US"/>
              <a:t>Second level</a:t>
            </a:r>
          </a:p>
          <a:p>
            <a:pPr lvl="2"/>
            <a:r>
              <a:rPr lang="en-US"/>
              <a:t>Third level</a:t>
            </a:r>
          </a:p>
        </p:txBody>
      </p:sp>
      <p:sp>
        <p:nvSpPr>
          <p:cNvPr id="7" name="Title 1"/>
          <p:cNvSpPr>
            <a:spLocks noGrp="1"/>
          </p:cNvSpPr>
          <p:nvPr>
            <p:ph type="title"/>
          </p:nvPr>
        </p:nvSpPr>
        <p:spPr>
          <a:xfrm>
            <a:off x="256098" y="209974"/>
            <a:ext cx="11798833" cy="457200"/>
          </a:xfrm>
        </p:spPr>
        <p:txBody>
          <a:bodyPr/>
          <a:lstStyle/>
          <a:p>
            <a:r>
              <a:rPr lang="en-US"/>
              <a:t>Click to edit Master title style</a:t>
            </a:r>
            <a:endParaRPr lang="en-US" dirty="0"/>
          </a:p>
        </p:txBody>
      </p:sp>
    </p:spTree>
    <p:extLst>
      <p:ext uri="{BB962C8B-B14F-4D97-AF65-F5344CB8AC3E}">
        <p14:creationId xmlns:p14="http://schemas.microsoft.com/office/powerpoint/2010/main" val="281593286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56098" y="218440"/>
            <a:ext cx="11798833" cy="457200"/>
          </a:xfrm>
        </p:spPr>
        <p:txBody>
          <a:bodyPr/>
          <a:lstStyle/>
          <a:p>
            <a:r>
              <a:rPr lang="en-US"/>
              <a:t>Click to edit Master title style</a:t>
            </a:r>
            <a:endParaRPr lang="en-US" dirty="0"/>
          </a:p>
        </p:txBody>
      </p:sp>
      <p:sp>
        <p:nvSpPr>
          <p:cNvPr id="3" name="Table Placeholder 2"/>
          <p:cNvSpPr>
            <a:spLocks noGrp="1"/>
          </p:cNvSpPr>
          <p:nvPr>
            <p:ph type="tbl" idx="1"/>
          </p:nvPr>
        </p:nvSpPr>
        <p:spPr>
          <a:xfrm>
            <a:off x="256098" y="840232"/>
            <a:ext cx="11798833" cy="5513832"/>
          </a:xfrm>
        </p:spPr>
        <p:txBody>
          <a:bodyPr/>
          <a:lstStyle/>
          <a:p>
            <a:pPr lvl="0"/>
            <a:r>
              <a:rPr lang="en-US" noProof="0"/>
              <a:t>Click icon to add table</a:t>
            </a:r>
            <a:endParaRPr lang="en-US" noProof="0" dirty="0"/>
          </a:p>
        </p:txBody>
      </p:sp>
    </p:spTree>
    <p:extLst>
      <p:ext uri="{BB962C8B-B14F-4D97-AF65-F5344CB8AC3E}">
        <p14:creationId xmlns:p14="http://schemas.microsoft.com/office/powerpoint/2010/main" val="113865512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opic Title">
    <p:spTree>
      <p:nvGrpSpPr>
        <p:cNvPr id="1" name=""/>
        <p:cNvGrpSpPr/>
        <p:nvPr/>
      </p:nvGrpSpPr>
      <p:grpSpPr>
        <a:xfrm>
          <a:off x="0" y="0"/>
          <a:ext cx="0" cy="0"/>
          <a:chOff x="0" y="0"/>
          <a:chExt cx="0" cy="0"/>
        </a:xfrm>
      </p:grpSpPr>
      <p:sp>
        <p:nvSpPr>
          <p:cNvPr id="12" name="Rectangle 10"/>
          <p:cNvSpPr>
            <a:spLocks noGrp="1" noChangeArrowheads="1"/>
          </p:cNvSpPr>
          <p:nvPr>
            <p:ph type="sldNum" sz="quarter" idx="10"/>
          </p:nvPr>
        </p:nvSpPr>
        <p:spPr>
          <a:xfrm>
            <a:off x="5575300" y="6681674"/>
            <a:ext cx="1102784" cy="165100"/>
          </a:xfrm>
          <a:prstGeom prst="rect">
            <a:avLst/>
          </a:prstGeom>
          <a:ln/>
        </p:spPr>
        <p:txBody>
          <a:bodyPr/>
          <a:lstStyle>
            <a:lvl1pPr>
              <a:defRPr/>
            </a:lvl1pPr>
          </a:lstStyle>
          <a:p>
            <a:pPr>
              <a:defRPr/>
            </a:pPr>
            <a:fld id="{11A68DD8-55F1-4DDB-A894-47428CF80362}" type="slidenum">
              <a:rPr lang="en-US" smtClean="0"/>
              <a:pPr>
                <a:defRPr/>
              </a:pPr>
              <a:t>‹N°›</a:t>
            </a:fld>
            <a:endParaRPr lang="en-US" dirty="0"/>
          </a:p>
        </p:txBody>
      </p:sp>
      <p:sp>
        <p:nvSpPr>
          <p:cNvPr id="13" name="Rectangle 11"/>
          <p:cNvSpPr>
            <a:spLocks noGrp="1" noChangeArrowheads="1"/>
          </p:cNvSpPr>
          <p:nvPr>
            <p:ph type="ftr" sz="quarter" idx="11"/>
          </p:nvPr>
        </p:nvSpPr>
        <p:spPr>
          <a:xfrm>
            <a:off x="10126351" y="6681674"/>
            <a:ext cx="1906900" cy="176326"/>
          </a:xfrm>
          <a:prstGeom prst="rect">
            <a:avLst/>
          </a:prstGeom>
          <a:ln/>
        </p:spPr>
        <p:txBody>
          <a:bodyPr/>
          <a:lstStyle>
            <a:lvl1pPr>
              <a:defRPr/>
            </a:lvl1pPr>
          </a:lstStyle>
          <a:p>
            <a:pPr>
              <a:defRPr/>
            </a:pPr>
            <a:endParaRPr lang="en-US" dirty="0"/>
          </a:p>
        </p:txBody>
      </p:sp>
      <p:cxnSp>
        <p:nvCxnSpPr>
          <p:cNvPr id="7" name="Straight Connector 6"/>
          <p:cNvCxnSpPr/>
          <p:nvPr/>
        </p:nvCxnSpPr>
        <p:spPr bwMode="auto">
          <a:xfrm>
            <a:off x="3" y="6858000"/>
            <a:ext cx="12192127" cy="0"/>
          </a:xfrm>
          <a:prstGeom prst="line">
            <a:avLst/>
          </a:prstGeom>
          <a:solidFill>
            <a:srgbClr val="FDFDFD"/>
          </a:solidFill>
          <a:ln w="12700" cap="flat" cmpd="sng" algn="ctr">
            <a:solidFill>
              <a:srgbClr val="008ABF"/>
            </a:solidFill>
            <a:prstDash val="solid"/>
            <a:round/>
            <a:headEnd type="none" w="med" len="med"/>
            <a:tailEnd type="none" w="med" len="med"/>
          </a:ln>
          <a:effectLst/>
          <a:extLst>
            <a:ext uri="{AF507438-7753-43e0-B8FC-AC1667EBCBE1}">
              <a14:hiddenEffects xmlns:mc="http://schemas.openxmlformats.org/markup-compatibility/2006" xmlns:mv="urn:schemas-microsoft-com:mac:vml" xmlns:a14="http://schemas.microsoft.com/office/drawing/2010/main" xmlns="">
                <a:effectLst>
                  <a:outerShdw dist="107763" dir="2700000" algn="ctr" rotWithShape="0">
                    <a:schemeClr val="bg2"/>
                  </a:outerShdw>
                </a:effectLst>
              </a14:hiddenEffects>
            </a:ext>
          </a:extLst>
        </p:spPr>
      </p:cxnSp>
      <p:cxnSp>
        <p:nvCxnSpPr>
          <p:cNvPr id="9" name="Straight Connector 8"/>
          <p:cNvCxnSpPr/>
          <p:nvPr userDrawn="1"/>
        </p:nvCxnSpPr>
        <p:spPr bwMode="auto">
          <a:xfrm>
            <a:off x="3" y="6858000"/>
            <a:ext cx="12192127" cy="0"/>
          </a:xfrm>
          <a:prstGeom prst="line">
            <a:avLst/>
          </a:prstGeom>
          <a:solidFill>
            <a:srgbClr val="FDFDFD"/>
          </a:solidFill>
          <a:ln w="12700" cap="flat" cmpd="sng" algn="ctr">
            <a:solidFill>
              <a:srgbClr val="008ABF"/>
            </a:solidFill>
            <a:prstDash val="solid"/>
            <a:round/>
            <a:headEnd type="none" w="med" len="med"/>
            <a:tailEnd type="none" w="med" len="med"/>
          </a:ln>
          <a:effectLst/>
          <a:extLst>
            <a:ext uri="{AF507438-7753-43e0-B8FC-AC1667EBCBE1}">
              <a14:hiddenEffects xmlns:mc="http://schemas.openxmlformats.org/markup-compatibility/2006" xmlns:mv="urn:schemas-microsoft-com:mac:vml" xmlns:a14="http://schemas.microsoft.com/office/drawing/2010/main" xmlns="">
                <a:effectLst>
                  <a:outerShdw dist="107763" dir="2700000" algn="ctr" rotWithShape="0">
                    <a:schemeClr val="bg2"/>
                  </a:outerShdw>
                </a:effectLst>
              </a14:hiddenEffects>
            </a:ext>
          </a:extLst>
        </p:spPr>
      </p:cxnSp>
    </p:spTree>
    <p:extLst>
      <p:ext uri="{BB962C8B-B14F-4D97-AF65-F5344CB8AC3E}">
        <p14:creationId xmlns:p14="http://schemas.microsoft.com/office/powerpoint/2010/main" val="264916155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_Title and Text over Content">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256101" y="942980"/>
            <a:ext cx="11798833" cy="2515126"/>
          </a:xfrm>
        </p:spPr>
        <p:txBody>
          <a:bodyPr/>
          <a:lstStyle>
            <a:lvl4pPr marL="680188" indent="0">
              <a:buNone/>
              <a:defRPr/>
            </a:lvl4pPr>
          </a:lstStyle>
          <a:p>
            <a:pPr lvl="0"/>
            <a:r>
              <a:rPr lang="en-US"/>
              <a:t>Edit Master text styles</a:t>
            </a:r>
          </a:p>
          <a:p>
            <a:pPr lvl="1"/>
            <a:r>
              <a:rPr lang="en-US"/>
              <a:t>Second level</a:t>
            </a:r>
          </a:p>
          <a:p>
            <a:pPr lvl="2"/>
            <a:r>
              <a:rPr lang="en-US"/>
              <a:t>Third level</a:t>
            </a:r>
          </a:p>
        </p:txBody>
      </p:sp>
      <p:sp>
        <p:nvSpPr>
          <p:cNvPr id="4" name="Content Placeholder 3"/>
          <p:cNvSpPr>
            <a:spLocks noGrp="1"/>
          </p:cNvSpPr>
          <p:nvPr>
            <p:ph sz="half" idx="2"/>
          </p:nvPr>
        </p:nvSpPr>
        <p:spPr>
          <a:xfrm>
            <a:off x="256101" y="3610513"/>
            <a:ext cx="11798833" cy="2679699"/>
          </a:xfrm>
        </p:spPr>
        <p:txBody>
          <a:bodyPr/>
          <a:lstStyle>
            <a:lvl4pPr marL="680188" indent="0">
              <a:buNone/>
              <a:defRPr/>
            </a:lvl4pPr>
          </a:lstStyle>
          <a:p>
            <a:pPr lvl="0"/>
            <a:r>
              <a:rPr lang="en-US"/>
              <a:t>Edit Master text styles</a:t>
            </a:r>
          </a:p>
          <a:p>
            <a:pPr lvl="1"/>
            <a:r>
              <a:rPr lang="en-US"/>
              <a:t>Second level</a:t>
            </a:r>
          </a:p>
          <a:p>
            <a:pPr lvl="2"/>
            <a:r>
              <a:rPr lang="en-US"/>
              <a:t>Third level</a:t>
            </a:r>
          </a:p>
        </p:txBody>
      </p:sp>
      <p:sp>
        <p:nvSpPr>
          <p:cNvPr id="7" name="Title 1"/>
          <p:cNvSpPr>
            <a:spLocks noGrp="1"/>
          </p:cNvSpPr>
          <p:nvPr>
            <p:ph type="title"/>
          </p:nvPr>
        </p:nvSpPr>
        <p:spPr>
          <a:xfrm>
            <a:off x="256101" y="252307"/>
            <a:ext cx="11798833" cy="457200"/>
          </a:xfrm>
        </p:spPr>
        <p:txBody>
          <a:bodyPr/>
          <a:lstStyle/>
          <a:p>
            <a:r>
              <a:rPr lang="en-US" dirty="0"/>
              <a:t>Click to edit Master title style</a:t>
            </a:r>
          </a:p>
        </p:txBody>
      </p:sp>
      <p:sp>
        <p:nvSpPr>
          <p:cNvPr id="5" name="Rectangle 10"/>
          <p:cNvSpPr>
            <a:spLocks noGrp="1" noChangeArrowheads="1"/>
          </p:cNvSpPr>
          <p:nvPr>
            <p:ph type="sldNum" sz="quarter" idx="10"/>
          </p:nvPr>
        </p:nvSpPr>
        <p:spPr>
          <a:xfrm>
            <a:off x="5575300" y="6681674"/>
            <a:ext cx="1102784" cy="165100"/>
          </a:xfrm>
          <a:prstGeom prst="rect">
            <a:avLst/>
          </a:prstGeom>
          <a:ln/>
        </p:spPr>
        <p:txBody>
          <a:bodyPr/>
          <a:lstStyle>
            <a:lvl1pPr>
              <a:defRPr/>
            </a:lvl1pPr>
          </a:lstStyle>
          <a:p>
            <a:pPr>
              <a:defRPr/>
            </a:pPr>
            <a:fld id="{2FEFAB30-862A-4B6A-9A26-7B9166A3E494}" type="slidenum">
              <a:rPr lang="en-US"/>
              <a:pPr>
                <a:defRPr/>
              </a:pPr>
              <a:t>‹N°›</a:t>
            </a:fld>
            <a:endParaRPr lang="en-US" dirty="0"/>
          </a:p>
        </p:txBody>
      </p:sp>
      <p:sp>
        <p:nvSpPr>
          <p:cNvPr id="6" name="Rectangle 11"/>
          <p:cNvSpPr>
            <a:spLocks noGrp="1" noChangeArrowheads="1"/>
          </p:cNvSpPr>
          <p:nvPr>
            <p:ph type="ftr" sz="quarter" idx="11"/>
          </p:nvPr>
        </p:nvSpPr>
        <p:spPr>
          <a:xfrm>
            <a:off x="10189488" y="6673207"/>
            <a:ext cx="1919966" cy="176326"/>
          </a:xfrm>
          <a:prstGeom prst="rect">
            <a:avLst/>
          </a:prstGeom>
          <a:ln/>
        </p:spPr>
        <p:txBody>
          <a:bodyPr/>
          <a:lstStyle>
            <a:lvl1pPr>
              <a:defRPr/>
            </a:lvl1pPr>
          </a:lstStyle>
          <a:p>
            <a:pPr>
              <a:defRPr/>
            </a:pPr>
            <a:endParaRPr lang="en-US" dirty="0"/>
          </a:p>
        </p:txBody>
      </p:sp>
    </p:spTree>
    <p:extLst>
      <p:ext uri="{BB962C8B-B14F-4D97-AF65-F5344CB8AC3E}">
        <p14:creationId xmlns:p14="http://schemas.microsoft.com/office/powerpoint/2010/main" val="310058461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1_Title, Clip Art and Text">
    <p:spTree>
      <p:nvGrpSpPr>
        <p:cNvPr id="1" name=""/>
        <p:cNvGrpSpPr/>
        <p:nvPr/>
      </p:nvGrpSpPr>
      <p:grpSpPr>
        <a:xfrm>
          <a:off x="0" y="0"/>
          <a:ext cx="0" cy="0"/>
          <a:chOff x="0" y="0"/>
          <a:chExt cx="0" cy="0"/>
        </a:xfrm>
      </p:grpSpPr>
      <p:sp>
        <p:nvSpPr>
          <p:cNvPr id="3" name="Online Image Placeholder 2"/>
          <p:cNvSpPr>
            <a:spLocks noGrp="1"/>
          </p:cNvSpPr>
          <p:nvPr>
            <p:ph type="clipArt" sz="half" idx="1"/>
          </p:nvPr>
        </p:nvSpPr>
        <p:spPr>
          <a:xfrm>
            <a:off x="256100" y="866771"/>
            <a:ext cx="5596381" cy="5347151"/>
          </a:xfrm>
        </p:spPr>
        <p:txBody>
          <a:bodyPr/>
          <a:lstStyle/>
          <a:p>
            <a:pPr lvl="0"/>
            <a:r>
              <a:rPr lang="en-US" noProof="0"/>
              <a:t>Click icon to add online image</a:t>
            </a:r>
            <a:endParaRPr lang="en-US" noProof="0" dirty="0"/>
          </a:p>
        </p:txBody>
      </p:sp>
      <p:sp>
        <p:nvSpPr>
          <p:cNvPr id="4" name="Text Placeholder 3"/>
          <p:cNvSpPr>
            <a:spLocks noGrp="1"/>
          </p:cNvSpPr>
          <p:nvPr>
            <p:ph type="body" sz="half" idx="2"/>
          </p:nvPr>
        </p:nvSpPr>
        <p:spPr>
          <a:xfrm>
            <a:off x="6266802" y="866771"/>
            <a:ext cx="5746425" cy="5347151"/>
          </a:xfrm>
        </p:spPr>
        <p:txBody>
          <a:bodyPr/>
          <a:lstStyle>
            <a:lvl4pPr marL="680188" indent="0">
              <a:buNone/>
              <a:defRPr/>
            </a:lvl4pPr>
          </a:lstStyle>
          <a:p>
            <a:pPr lvl="0"/>
            <a:r>
              <a:rPr lang="en-US"/>
              <a:t>Edit Master text styles</a:t>
            </a:r>
          </a:p>
          <a:p>
            <a:pPr lvl="1"/>
            <a:r>
              <a:rPr lang="en-US"/>
              <a:t>Second level</a:t>
            </a:r>
          </a:p>
          <a:p>
            <a:pPr lvl="2"/>
            <a:r>
              <a:rPr lang="en-US"/>
              <a:t>Third level</a:t>
            </a:r>
          </a:p>
        </p:txBody>
      </p:sp>
      <p:sp>
        <p:nvSpPr>
          <p:cNvPr id="7" name="Title 1"/>
          <p:cNvSpPr>
            <a:spLocks noGrp="1"/>
          </p:cNvSpPr>
          <p:nvPr>
            <p:ph type="title"/>
          </p:nvPr>
        </p:nvSpPr>
        <p:spPr>
          <a:xfrm>
            <a:off x="256101" y="176092"/>
            <a:ext cx="11798833" cy="457200"/>
          </a:xfrm>
        </p:spPr>
        <p:txBody>
          <a:bodyPr/>
          <a:lstStyle/>
          <a:p>
            <a:r>
              <a:rPr lang="en-US"/>
              <a:t>Click to edit Master title style</a:t>
            </a:r>
            <a:endParaRPr lang="en-US" dirty="0"/>
          </a:p>
        </p:txBody>
      </p:sp>
      <p:sp>
        <p:nvSpPr>
          <p:cNvPr id="5" name="Rectangle 10"/>
          <p:cNvSpPr>
            <a:spLocks noGrp="1" noChangeArrowheads="1"/>
          </p:cNvSpPr>
          <p:nvPr>
            <p:ph type="sldNum" sz="quarter" idx="10"/>
          </p:nvPr>
        </p:nvSpPr>
        <p:spPr>
          <a:xfrm>
            <a:off x="5575300" y="6681674"/>
            <a:ext cx="1102784" cy="165100"/>
          </a:xfrm>
          <a:prstGeom prst="rect">
            <a:avLst/>
          </a:prstGeom>
          <a:ln/>
        </p:spPr>
        <p:txBody>
          <a:bodyPr/>
          <a:lstStyle>
            <a:lvl1pPr>
              <a:defRPr/>
            </a:lvl1pPr>
          </a:lstStyle>
          <a:p>
            <a:pPr>
              <a:defRPr/>
            </a:pPr>
            <a:fld id="{8A6C1FD9-979D-4EE3-A78E-68716199577B}" type="slidenum">
              <a:rPr lang="en-US"/>
              <a:pPr>
                <a:defRPr/>
              </a:pPr>
              <a:t>‹N°›</a:t>
            </a:fld>
            <a:endParaRPr lang="en-US" dirty="0"/>
          </a:p>
        </p:txBody>
      </p:sp>
      <p:sp>
        <p:nvSpPr>
          <p:cNvPr id="6" name="Rectangle 11"/>
          <p:cNvSpPr>
            <a:spLocks noGrp="1" noChangeArrowheads="1"/>
          </p:cNvSpPr>
          <p:nvPr>
            <p:ph type="ftr" sz="quarter" idx="11"/>
          </p:nvPr>
        </p:nvSpPr>
        <p:spPr>
          <a:xfrm>
            <a:off x="10206422" y="6681674"/>
            <a:ext cx="1919966" cy="176326"/>
          </a:xfrm>
          <a:prstGeom prst="rect">
            <a:avLst/>
          </a:prstGeom>
          <a:ln/>
        </p:spPr>
        <p:txBody>
          <a:bodyPr/>
          <a:lstStyle>
            <a:lvl1pPr>
              <a:defRPr/>
            </a:lvl1pPr>
          </a:lstStyle>
          <a:p>
            <a:pPr>
              <a:defRPr/>
            </a:pPr>
            <a:endParaRPr lang="en-US" dirty="0"/>
          </a:p>
        </p:txBody>
      </p:sp>
    </p:spTree>
    <p:extLst>
      <p:ext uri="{BB962C8B-B14F-4D97-AF65-F5344CB8AC3E}">
        <p14:creationId xmlns:p14="http://schemas.microsoft.com/office/powerpoint/2010/main" val="420171697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Title plus contnet IBM &amp; BP only">
    <p:spTree>
      <p:nvGrpSpPr>
        <p:cNvPr id="1" name=""/>
        <p:cNvGrpSpPr/>
        <p:nvPr/>
      </p:nvGrpSpPr>
      <p:grpSpPr>
        <a:xfrm>
          <a:off x="0" y="0"/>
          <a:ext cx="0" cy="0"/>
          <a:chOff x="0" y="0"/>
          <a:chExt cx="0" cy="0"/>
        </a:xfrm>
      </p:grpSpPr>
      <p:sp>
        <p:nvSpPr>
          <p:cNvPr id="6" name="Text Placeholder 1">
            <a:extLst>
              <a:ext uri="{FF2B5EF4-FFF2-40B4-BE49-F238E27FC236}">
                <a16:creationId xmlns:a16="http://schemas.microsoft.com/office/drawing/2014/main" id="{D21FAAC5-D578-CA47-88C1-A4F1CCFA960B}"/>
              </a:ext>
            </a:extLst>
          </p:cNvPr>
          <p:cNvSpPr>
            <a:spLocks noGrp="1"/>
          </p:cNvSpPr>
          <p:nvPr>
            <p:ph idx="1"/>
          </p:nvPr>
        </p:nvSpPr>
        <p:spPr>
          <a:xfrm>
            <a:off x="434109" y="1219201"/>
            <a:ext cx="11249891" cy="5320145"/>
          </a:xfrm>
          <a:prstGeom prst="rect">
            <a:avLst/>
          </a:prstGeom>
        </p:spPr>
        <p:txBody>
          <a:bodyPr vert="horz" lIns="91440" tIns="45720" rIns="91440" bIns="45720" rtlCol="0">
            <a:normAutofit/>
          </a:bodyPr>
          <a:lstStyle>
            <a:lvl1pPr>
              <a:defRPr>
                <a:latin typeface="IBM Plex Sans" panose="020B0503050203000203" pitchFamily="34" charset="77"/>
              </a:defRPr>
            </a:lvl1pPr>
            <a:lvl2pPr>
              <a:defRPr>
                <a:latin typeface="IBM Plex Sans" panose="020B0503050203000203" pitchFamily="34" charset="77"/>
              </a:defRPr>
            </a:lvl2pPr>
            <a:lvl3pPr>
              <a:defRPr>
                <a:latin typeface="IBM Plex Sans" panose="020B0503050203000203" pitchFamily="34" charset="77"/>
              </a:defRPr>
            </a:lvl3pPr>
            <a:lvl4pPr>
              <a:defRPr>
                <a:latin typeface="IBM Plex Sans" panose="020B0503050203000203" pitchFamily="34" charset="77"/>
              </a:defRPr>
            </a:lvl4pPr>
            <a:lvl5pPr>
              <a:defRPr>
                <a:latin typeface="IBM Plex Sans" panose="020B0503050203000203" pitchFamily="34"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0"/>
            <a:endParaRPr lang="en-US" dirty="0"/>
          </a:p>
          <a:p>
            <a:pPr marL="231764" marR="0" lvl="0" indent="-231764" algn="l" defTabSz="914354" rtl="0" eaLnBrk="1" fontAlgn="base" latinLnBrk="0" hangingPunct="1">
              <a:lnSpc>
                <a:spcPct val="100000"/>
              </a:lnSpc>
              <a:spcBef>
                <a:spcPct val="20000"/>
              </a:spcBef>
              <a:spcAft>
                <a:spcPct val="0"/>
              </a:spcAft>
              <a:buClrTx/>
              <a:buSzTx/>
              <a:buFont typeface="Arial" charset="0"/>
              <a:buChar char="•"/>
              <a:tabLst/>
              <a:defRP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2">
            <a:extLst>
              <a:ext uri="{FF2B5EF4-FFF2-40B4-BE49-F238E27FC236}">
                <a16:creationId xmlns:a16="http://schemas.microsoft.com/office/drawing/2014/main" id="{F52AA702-0E9A-D34A-A526-E7E004C85BB1}"/>
              </a:ext>
            </a:extLst>
          </p:cNvPr>
          <p:cNvSpPr>
            <a:spLocks noGrp="1" noChangeArrowheads="1"/>
          </p:cNvSpPr>
          <p:nvPr>
            <p:ph type="title"/>
          </p:nvPr>
        </p:nvSpPr>
        <p:spPr bwMode="auto">
          <a:xfrm>
            <a:off x="434109" y="624465"/>
            <a:ext cx="11249891" cy="464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Autofit/>
          </a:bodyPr>
          <a:lstStyle/>
          <a:p>
            <a:pPr lvl="0"/>
            <a:r>
              <a:rPr lang="en-US" dirty="0"/>
              <a:t>Click to edit Master title style</a:t>
            </a:r>
          </a:p>
        </p:txBody>
      </p:sp>
    </p:spTree>
    <p:extLst>
      <p:ext uri="{BB962C8B-B14F-4D97-AF65-F5344CB8AC3E}">
        <p14:creationId xmlns:p14="http://schemas.microsoft.com/office/powerpoint/2010/main" val="172664452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Divider (with page content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a:t>Click to edit Master title style</a:t>
            </a:r>
            <a:endParaRPr lang="en-US" dirty="0"/>
          </a:p>
        </p:txBody>
      </p:sp>
      <p:sp>
        <p:nvSpPr>
          <p:cNvPr id="6" name="Text Placeholder 5"/>
          <p:cNvSpPr>
            <a:spLocks noGrp="1"/>
          </p:cNvSpPr>
          <p:nvPr>
            <p:ph type="body" sz="quarter" idx="12"/>
          </p:nvPr>
        </p:nvSpPr>
        <p:spPr>
          <a:xfrm>
            <a:off x="304800" y="1498600"/>
            <a:ext cx="5486400" cy="4779264"/>
          </a:xfrm>
        </p:spPr>
        <p:txBody>
          <a:bodyPr/>
          <a:lstStyle>
            <a:lvl1pPr marL="0" indent="0">
              <a:spcBef>
                <a:spcPts val="0"/>
              </a:spcBef>
              <a:tabLst>
                <a:tab pos="5253435" algn="dec"/>
              </a:tabLst>
              <a:defRPr/>
            </a:lvl1pPr>
            <a:lvl2pPr marL="230712" indent="-230712">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6"/>
          <p:cNvSpPr>
            <a:spLocks noGrp="1"/>
          </p:cNvSpPr>
          <p:nvPr>
            <p:ph type="body" sz="quarter" idx="13"/>
          </p:nvPr>
        </p:nvSpPr>
        <p:spPr>
          <a:xfrm>
            <a:off x="6400800" y="1498600"/>
            <a:ext cx="5486400" cy="4779264"/>
          </a:xfrm>
        </p:spPr>
        <p:txBody>
          <a:bodyPr/>
          <a:lstStyle>
            <a:lvl1pPr marL="0" indent="0">
              <a:spcBef>
                <a:spcPts val="0"/>
              </a:spcBef>
              <a:tabLst>
                <a:tab pos="5253435" algn="dec"/>
              </a:tabLst>
              <a:defRPr/>
            </a:lvl1pPr>
            <a:lvl2pPr>
              <a:spcBef>
                <a:spcPts val="0"/>
              </a:spcBef>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4397565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cSld name="big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353569"/>
            <a:ext cx="11582400" cy="5964767"/>
          </a:xfrm>
        </p:spPr>
        <p:txBody>
          <a:bodyPr/>
          <a:lstStyle>
            <a:lvl1pPr>
              <a:lnSpc>
                <a:spcPct val="90000"/>
              </a:lnSpc>
              <a:defRPr sz="12800" b="1"/>
            </a:lvl1pPr>
          </a:lstStyle>
          <a:p>
            <a:r>
              <a:rPr lang="en-US" dirty="0"/>
              <a:t>Click to edit Master title style</a:t>
            </a:r>
          </a:p>
        </p:txBody>
      </p:sp>
      <p:sp>
        <p:nvSpPr>
          <p:cNvPr id="3" name="Slide Number Placeholder 2"/>
          <p:cNvSpPr>
            <a:spLocks noGrp="1"/>
          </p:cNvSpPr>
          <p:nvPr>
            <p:ph type="sldNum" sz="quarter" idx="10"/>
          </p:nvPr>
        </p:nvSpPr>
        <p:spPr>
          <a:xfrm>
            <a:off x="5575300" y="6681674"/>
            <a:ext cx="1102784" cy="165100"/>
          </a:xfrm>
          <a:prstGeom prst="rect">
            <a:avLst/>
          </a:prstGeom>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a:xfrm>
            <a:off x="10206422" y="6681674"/>
            <a:ext cx="1919966" cy="176326"/>
          </a:xfrm>
          <a:prstGeom prst="rect">
            <a:avLst/>
          </a:prstGeom>
        </p:spPr>
        <p:txBody>
          <a:bodyPr/>
          <a:lstStyle/>
          <a:p>
            <a:endParaRPr lang="en-US"/>
          </a:p>
        </p:txBody>
      </p:sp>
    </p:spTree>
    <p:extLst>
      <p:ext uri="{BB962C8B-B14F-4D97-AF65-F5344CB8AC3E}">
        <p14:creationId xmlns:p14="http://schemas.microsoft.com/office/powerpoint/2010/main" val="121095576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cSld name="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2791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a:xfrm>
            <a:off x="5575300" y="6681674"/>
            <a:ext cx="1102784" cy="165100"/>
          </a:xfrm>
          <a:prstGeom prst="rect">
            <a:avLst/>
          </a:prstGeom>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a:xfrm>
            <a:off x="10206422" y="6681674"/>
            <a:ext cx="1919966" cy="176326"/>
          </a:xfrm>
          <a:prstGeom prst="rect">
            <a:avLst/>
          </a:prstGeom>
        </p:spPr>
        <p:txBody>
          <a:bodyPr/>
          <a:lstStyle/>
          <a:p>
            <a:endParaRPr lang="en-US"/>
          </a:p>
        </p:txBody>
      </p:sp>
      <p:sp>
        <p:nvSpPr>
          <p:cNvPr id="8" name="Text Placeholder 7"/>
          <p:cNvSpPr>
            <a:spLocks noGrp="1"/>
          </p:cNvSpPr>
          <p:nvPr>
            <p:ph type="body" sz="quarter" idx="12"/>
          </p:nvPr>
        </p:nvSpPr>
        <p:spPr>
          <a:xfrm>
            <a:off x="304800" y="1499617"/>
            <a:ext cx="5486400" cy="4781127"/>
          </a:xfrm>
        </p:spPr>
        <p:txBody>
          <a:bodyPr/>
          <a:lstStyle>
            <a:lvl1pPr>
              <a:spcBef>
                <a:spcPts val="0"/>
              </a:spcBef>
              <a:defRPr sz="1867"/>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3"/>
          </p:nvPr>
        </p:nvSpPr>
        <p:spPr>
          <a:xfrm>
            <a:off x="6400800" y="1499617"/>
            <a:ext cx="5486400" cy="4781127"/>
          </a:xfrm>
        </p:spPr>
        <p:txBody>
          <a:bodyPr/>
          <a:lstStyle>
            <a:lvl1pPr>
              <a:spcBef>
                <a:spcPts val="0"/>
              </a:spcBef>
              <a:defRPr sz="1867"/>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1758633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cSld name="title, blank">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50800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a:xfrm>
            <a:off x="5575300" y="6681674"/>
            <a:ext cx="1102784" cy="165100"/>
          </a:xfrm>
          <a:prstGeom prst="rect">
            <a:avLst/>
          </a:prstGeom>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a:xfrm>
            <a:off x="10206422" y="6681674"/>
            <a:ext cx="1919966" cy="176326"/>
          </a:xfrm>
          <a:prstGeom prst="rect">
            <a:avLst/>
          </a:prstGeom>
        </p:spPr>
        <p:txBody>
          <a:bodyPr/>
          <a:lstStyle/>
          <a:p>
            <a:endParaRPr lang="en-US"/>
          </a:p>
        </p:txBody>
      </p:sp>
    </p:spTree>
    <p:extLst>
      <p:ext uri="{BB962C8B-B14F-4D97-AF65-F5344CB8AC3E}">
        <p14:creationId xmlns:p14="http://schemas.microsoft.com/office/powerpoint/2010/main" val="294691988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Cover Slide">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1"/>
            <a:ext cx="12192000" cy="6858001"/>
          </a:xfrm>
          <a:prstGeom prst="rect">
            <a:avLst/>
          </a:prstGeom>
        </p:spPr>
      </p:pic>
      <p:sp>
        <p:nvSpPr>
          <p:cNvPr id="7" name="Title 3"/>
          <p:cNvSpPr>
            <a:spLocks noGrp="1"/>
          </p:cNvSpPr>
          <p:nvPr>
            <p:ph type="title"/>
          </p:nvPr>
        </p:nvSpPr>
        <p:spPr>
          <a:xfrm>
            <a:off x="304800" y="271708"/>
            <a:ext cx="5486401" cy="5972459"/>
          </a:xfrm>
        </p:spPr>
        <p:txBody>
          <a:bodyPr/>
          <a:lstStyle>
            <a:lvl1pPr>
              <a:lnSpc>
                <a:spcPct val="90000"/>
              </a:lnSpc>
              <a:defRPr sz="3200" b="0">
                <a:solidFill>
                  <a:schemeClr val="tx1"/>
                </a:solidFill>
              </a:defRPr>
            </a:lvl1pPr>
          </a:lstStyle>
          <a:p>
            <a:r>
              <a:rPr lang="en-US" dirty="0"/>
              <a:t>Click to edit Master title style</a:t>
            </a:r>
          </a:p>
        </p:txBody>
      </p:sp>
      <p:pic>
        <p:nvPicPr>
          <p:cNvPr id="10" name="Picture 9"/>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965774" y="71527"/>
            <a:ext cx="2133092" cy="673647"/>
          </a:xfrm>
          <a:prstGeom prst="rect">
            <a:avLst/>
          </a:prstGeom>
        </p:spPr>
      </p:pic>
      <p:pic>
        <p:nvPicPr>
          <p:cNvPr id="9" name="Picture 8" descr="ibm_gry.png"/>
          <p:cNvPicPr>
            <a:picLocks noChangeAspect="1"/>
          </p:cNvPicPr>
          <p:nvPr userDrawn="1"/>
        </p:nvPicPr>
        <p:blipFill>
          <a:blip r:embed="rId4" cstate="screen">
            <a:extLst>
              <a:ext uri="{BEBA8EAE-BF5A-486C-A8C5-ECC9F3942E4B}">
                <a14:imgProps xmlns:a14="http://schemas.microsoft.com/office/drawing/2010/main">
                  <a14:imgLayer r:embed="rId5">
                    <a14:imgEffect>
                      <a14:brightnessContrast bright="-100000"/>
                    </a14:imgEffect>
                  </a14:imgLayer>
                </a14:imgProps>
              </a:ext>
              <a:ext uri="{28A0092B-C50C-407E-A947-70E740481C1C}">
                <a14:useLocalDpi xmlns:a14="http://schemas.microsoft.com/office/drawing/2010/main"/>
              </a:ext>
            </a:extLst>
          </a:blip>
          <a:stretch>
            <a:fillRect/>
          </a:stretch>
        </p:blipFill>
        <p:spPr>
          <a:xfrm>
            <a:off x="11191749" y="6278724"/>
            <a:ext cx="695452" cy="281961"/>
          </a:xfrm>
          <a:prstGeom prst="rect">
            <a:avLst/>
          </a:prstGeom>
        </p:spPr>
      </p:pic>
      <p:sp>
        <p:nvSpPr>
          <p:cNvPr id="8" name="Footer Placeholder 3"/>
          <p:cNvSpPr>
            <a:spLocks noGrp="1"/>
          </p:cNvSpPr>
          <p:nvPr>
            <p:ph type="ftr" sz="quarter" idx="11"/>
          </p:nvPr>
        </p:nvSpPr>
        <p:spPr>
          <a:xfrm>
            <a:off x="304800" y="6435307"/>
            <a:ext cx="8534400" cy="182880"/>
          </a:xfrm>
        </p:spPr>
        <p:txBody>
          <a:bodyPr/>
          <a:lstStyle>
            <a:lvl1pPr>
              <a:defRPr>
                <a:solidFill>
                  <a:schemeClr val="tx1"/>
                </a:solidFill>
                <a:latin typeface="+mn-lt"/>
              </a:defRPr>
            </a:lvl1pPr>
          </a:lstStyle>
          <a:p>
            <a:endParaRPr lang="en-US"/>
          </a:p>
        </p:txBody>
      </p:sp>
    </p:spTree>
    <p:extLst>
      <p:ext uri="{BB962C8B-B14F-4D97-AF65-F5344CB8AC3E}">
        <p14:creationId xmlns:p14="http://schemas.microsoft.com/office/powerpoint/2010/main" val="293661035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2_Cover Slide">
    <p:spTree>
      <p:nvGrpSpPr>
        <p:cNvPr id="1" name=""/>
        <p:cNvGrpSpPr/>
        <p:nvPr/>
      </p:nvGrpSpPr>
      <p:grpSpPr>
        <a:xfrm>
          <a:off x="0" y="0"/>
          <a:ext cx="0" cy="0"/>
          <a:chOff x="0" y="0"/>
          <a:chExt cx="0" cy="0"/>
        </a:xfrm>
      </p:grpSpPr>
      <p:pic>
        <p:nvPicPr>
          <p:cNvPr id="10" name="Picture 9"/>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694" y="0"/>
            <a:ext cx="12193695" cy="6858000"/>
          </a:xfrm>
          <a:prstGeom prst="rect">
            <a:avLst/>
          </a:prstGeom>
        </p:spPr>
      </p:pic>
      <p:sp>
        <p:nvSpPr>
          <p:cNvPr id="7" name="Title 3"/>
          <p:cNvSpPr>
            <a:spLocks noGrp="1"/>
          </p:cNvSpPr>
          <p:nvPr>
            <p:ph type="title"/>
          </p:nvPr>
        </p:nvSpPr>
        <p:spPr>
          <a:xfrm>
            <a:off x="304800" y="271708"/>
            <a:ext cx="5486401" cy="5972459"/>
          </a:xfrm>
        </p:spPr>
        <p:txBody>
          <a:bodyPr/>
          <a:lstStyle>
            <a:lvl1pPr>
              <a:lnSpc>
                <a:spcPct val="90000"/>
              </a:lnSpc>
              <a:defRPr sz="3200" b="0">
                <a:solidFill>
                  <a:schemeClr val="tx1"/>
                </a:solidFill>
              </a:defRPr>
            </a:lvl1pPr>
          </a:lstStyle>
          <a:p>
            <a:r>
              <a:rPr lang="en-US" dirty="0"/>
              <a:t>Click to edit Master title style</a:t>
            </a:r>
          </a:p>
        </p:txBody>
      </p:sp>
      <p:pic>
        <p:nvPicPr>
          <p:cNvPr id="9" name="Picture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965774" y="71527"/>
            <a:ext cx="2133092" cy="673647"/>
          </a:xfrm>
          <a:prstGeom prst="rect">
            <a:avLst/>
          </a:prstGeom>
        </p:spPr>
      </p:pic>
      <p:pic>
        <p:nvPicPr>
          <p:cNvPr id="19" name="Picture 18" descr="ibm_gry.png"/>
          <p:cNvPicPr>
            <a:picLocks noChangeAspect="1"/>
          </p:cNvPicPr>
          <p:nvPr userDrawn="1"/>
        </p:nvPicPr>
        <p:blipFill>
          <a:blip r:embed="rId4" cstate="screen">
            <a:extLst>
              <a:ext uri="{BEBA8EAE-BF5A-486C-A8C5-ECC9F3942E4B}">
                <a14:imgProps xmlns:a14="http://schemas.microsoft.com/office/drawing/2010/main">
                  <a14:imgLayer r:embed="rId5">
                    <a14:imgEffect>
                      <a14:brightnessContrast bright="-100000"/>
                    </a14:imgEffect>
                  </a14:imgLayer>
                </a14:imgProps>
              </a:ext>
              <a:ext uri="{28A0092B-C50C-407E-A947-70E740481C1C}">
                <a14:useLocalDpi xmlns:a14="http://schemas.microsoft.com/office/drawing/2010/main"/>
              </a:ext>
            </a:extLst>
          </a:blip>
          <a:stretch>
            <a:fillRect/>
          </a:stretch>
        </p:blipFill>
        <p:spPr>
          <a:xfrm>
            <a:off x="11191749" y="6278724"/>
            <a:ext cx="695452" cy="281961"/>
          </a:xfrm>
          <a:prstGeom prst="rect">
            <a:avLst/>
          </a:prstGeom>
        </p:spPr>
      </p:pic>
      <p:sp>
        <p:nvSpPr>
          <p:cNvPr id="8" name="Footer Placeholder 3"/>
          <p:cNvSpPr>
            <a:spLocks noGrp="1"/>
          </p:cNvSpPr>
          <p:nvPr>
            <p:ph type="ftr" sz="quarter" idx="11"/>
          </p:nvPr>
        </p:nvSpPr>
        <p:spPr>
          <a:xfrm>
            <a:off x="304800" y="6435307"/>
            <a:ext cx="8534400" cy="182880"/>
          </a:xfrm>
        </p:spPr>
        <p:txBody>
          <a:bodyPr/>
          <a:lstStyle>
            <a:lvl1pPr>
              <a:defRPr>
                <a:solidFill>
                  <a:schemeClr val="tx1"/>
                </a:solidFill>
                <a:latin typeface="+mn-lt"/>
              </a:defRPr>
            </a:lvl1pPr>
          </a:lstStyle>
          <a:p>
            <a:endParaRPr lang="en-US"/>
          </a:p>
        </p:txBody>
      </p:sp>
    </p:spTree>
    <p:extLst>
      <p:ext uri="{BB962C8B-B14F-4D97-AF65-F5344CB8AC3E}">
        <p14:creationId xmlns:p14="http://schemas.microsoft.com/office/powerpoint/2010/main" val="192792065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a:xfrm>
            <a:off x="304800" y="6437376"/>
            <a:ext cx="8534400" cy="182880"/>
          </a:xfrm>
        </p:spPr>
        <p:txBody>
          <a:bodyPr/>
          <a:lstStyle>
            <a:lvl1pPr>
              <a:defRPr>
                <a:solidFill>
                  <a:schemeClr val="tx1"/>
                </a:solidFill>
              </a:defRPr>
            </a:lvl1pPr>
          </a:lstStyle>
          <a:p>
            <a:endParaRPr lang="en-US"/>
          </a:p>
        </p:txBody>
      </p:sp>
      <p:sp>
        <p:nvSpPr>
          <p:cNvPr id="4" name="Title 3"/>
          <p:cNvSpPr>
            <a:spLocks noGrp="1"/>
          </p:cNvSpPr>
          <p:nvPr>
            <p:ph type="title"/>
          </p:nvPr>
        </p:nvSpPr>
        <p:spPr>
          <a:xfrm>
            <a:off x="304800" y="271708"/>
            <a:ext cx="5486401" cy="5972459"/>
          </a:xfrm>
        </p:spPr>
        <p:txBody>
          <a:bodyPr/>
          <a:lstStyle>
            <a:lvl1pPr>
              <a:lnSpc>
                <a:spcPct val="90000"/>
              </a:lnSpc>
              <a:defRPr sz="3200" b="0">
                <a:solidFill>
                  <a:schemeClr val="tx1"/>
                </a:solidFill>
              </a:defRPr>
            </a:lvl1pPr>
          </a:lstStyle>
          <a:p>
            <a:r>
              <a:rPr lang="en-US"/>
              <a:t>Click to edit Master title style</a:t>
            </a:r>
            <a:endParaRPr lang="en-US" dirty="0"/>
          </a:p>
        </p:txBody>
      </p:sp>
      <p:pic>
        <p:nvPicPr>
          <p:cNvPr id="8" name="Picture 7" descr="ibm_gry.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1191749" y="6273780"/>
            <a:ext cx="695452" cy="281961"/>
          </a:xfrm>
          <a:prstGeom prst="rect">
            <a:avLst/>
          </a:prstGeom>
        </p:spPr>
      </p:pic>
    </p:spTree>
    <p:extLst>
      <p:ext uri="{BB962C8B-B14F-4D97-AF65-F5344CB8AC3E}">
        <p14:creationId xmlns:p14="http://schemas.microsoft.com/office/powerpoint/2010/main" val="386559971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Divi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lvl1pPr>
              <a:defRPr>
                <a:solidFill>
                  <a:schemeClr val="tx1"/>
                </a:solidFill>
              </a:defRPr>
            </a:lvl1pPr>
          </a:lstStyle>
          <a:p>
            <a:endParaRPr lang="en-US"/>
          </a:p>
        </p:txBody>
      </p:sp>
      <p:sp>
        <p:nvSpPr>
          <p:cNvPr id="4" name="Slide Number Placeholder 3"/>
          <p:cNvSpPr>
            <a:spLocks noGrp="1"/>
          </p:cNvSpPr>
          <p:nvPr>
            <p:ph type="sldNum" sz="quarter" idx="11"/>
          </p:nvPr>
        </p:nvSpPr>
        <p:spPr/>
        <p:txBody>
          <a:bodyPr/>
          <a:lstStyle>
            <a:lvl1pPr>
              <a:defRPr>
                <a:solidFill>
                  <a:schemeClr val="tx1"/>
                </a:solidFill>
              </a:defRPr>
            </a:lvl1pPr>
          </a:lstStyle>
          <a:p>
            <a:fld id="{D0BE6F14-FF48-0F4F-A8AA-2E3F25371E4A}" type="slidenum">
              <a:rPr lang="en-US" smtClean="0"/>
              <a:pPr/>
              <a:t>‹N°›</a:t>
            </a:fld>
            <a:endParaRPr lang="en-US"/>
          </a:p>
        </p:txBody>
      </p:sp>
      <p:sp>
        <p:nvSpPr>
          <p:cNvPr id="5" name="Title 4"/>
          <p:cNvSpPr>
            <a:spLocks noGrp="1"/>
          </p:cNvSpPr>
          <p:nvPr>
            <p:ph type="title"/>
          </p:nvPr>
        </p:nvSpPr>
        <p:spPr>
          <a:xfrm>
            <a:off x="304800" y="268224"/>
            <a:ext cx="5486400" cy="5991669"/>
          </a:xfrm>
        </p:spPr>
        <p:txBody>
          <a:bodyPr/>
          <a:lstStyle>
            <a:lvl1pPr>
              <a:lnSpc>
                <a:spcPct val="90000"/>
              </a:lnSpc>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253018956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Divider (with page content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304800" y="1498600"/>
            <a:ext cx="5486400" cy="4779264"/>
          </a:xfrm>
        </p:spPr>
        <p:txBody>
          <a:bodyPr/>
          <a:lstStyle>
            <a:lvl1pPr marL="0" indent="0">
              <a:spcBef>
                <a:spcPts val="0"/>
              </a:spcBef>
              <a:tabLst>
                <a:tab pos="5253435" algn="dec"/>
              </a:tabLst>
              <a:defRPr/>
            </a:lvl1pPr>
            <a:lvl2pPr marL="230712" indent="-230712">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6"/>
          <p:cNvSpPr>
            <a:spLocks noGrp="1"/>
          </p:cNvSpPr>
          <p:nvPr>
            <p:ph type="body" sz="quarter" idx="13"/>
          </p:nvPr>
        </p:nvSpPr>
        <p:spPr>
          <a:xfrm>
            <a:off x="6400800" y="1498600"/>
            <a:ext cx="5486400" cy="4779264"/>
          </a:xfrm>
        </p:spPr>
        <p:txBody>
          <a:bodyPr/>
          <a:lstStyle>
            <a:lvl1pPr marL="0" indent="0">
              <a:spcBef>
                <a:spcPts val="0"/>
              </a:spcBef>
              <a:tabLst>
                <a:tab pos="5253435" algn="dec"/>
              </a:tabLst>
              <a:defRPr/>
            </a:lvl1pPr>
            <a:lvl2pPr>
              <a:spcBef>
                <a:spcPts val="0"/>
              </a:spcBef>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1247969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fact, number">
    <p:spTree>
      <p:nvGrpSpPr>
        <p:cNvPr id="1" name=""/>
        <p:cNvGrpSpPr/>
        <p:nvPr/>
      </p:nvGrpSpPr>
      <p:grpSpPr>
        <a:xfrm>
          <a:off x="0" y="0"/>
          <a:ext cx="0" cy="0"/>
          <a:chOff x="0" y="0"/>
          <a:chExt cx="0" cy="0"/>
        </a:xfrm>
      </p:grpSpPr>
      <p:sp>
        <p:nvSpPr>
          <p:cNvPr id="2" name="Title 1"/>
          <p:cNvSpPr>
            <a:spLocks noGrp="1"/>
          </p:cNvSpPr>
          <p:nvPr>
            <p:ph type="title"/>
          </p:nvPr>
        </p:nvSpPr>
        <p:spPr>
          <a:xfrm>
            <a:off x="304800" y="280417"/>
            <a:ext cx="5486400" cy="1338409"/>
          </a:xfrm>
        </p:spPr>
        <p:txBody>
          <a:bodyPr/>
          <a:lstStyle>
            <a:lvl1pPr>
              <a:defRPr sz="2133">
                <a:solidFill>
                  <a:schemeClr val="tx1"/>
                </a:solidFill>
              </a:defRPr>
            </a:lvl1pPr>
          </a:lstStyle>
          <a:p>
            <a:r>
              <a:rPr lang="en-US" dirty="0"/>
              <a:t>Click to edit Master title style</a:t>
            </a:r>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a:p>
        </p:txBody>
      </p:sp>
      <p:sp>
        <p:nvSpPr>
          <p:cNvPr id="8" name="Text Placeholder 7"/>
          <p:cNvSpPr>
            <a:spLocks noGrp="1"/>
          </p:cNvSpPr>
          <p:nvPr>
            <p:ph type="body" sz="quarter" idx="12"/>
          </p:nvPr>
        </p:nvSpPr>
        <p:spPr>
          <a:xfrm>
            <a:off x="304800" y="2015407"/>
            <a:ext cx="5486400" cy="4145280"/>
          </a:xfrm>
        </p:spPr>
        <p:txBody>
          <a:bodyPr/>
          <a:lstStyle>
            <a:lvl1pPr>
              <a:lnSpc>
                <a:spcPct val="90000"/>
              </a:lnSpc>
              <a:spcBef>
                <a:spcPts val="0"/>
              </a:spcBef>
              <a:defRPr sz="12800" b="1" baseline="0">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313622362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fact, number, half-image (bleeds)">
    <p:spTree>
      <p:nvGrpSpPr>
        <p:cNvPr id="1" name=""/>
        <p:cNvGrpSpPr/>
        <p:nvPr/>
      </p:nvGrpSpPr>
      <p:grpSpPr>
        <a:xfrm>
          <a:off x="0" y="0"/>
          <a:ext cx="0" cy="0"/>
          <a:chOff x="0" y="0"/>
          <a:chExt cx="0" cy="0"/>
        </a:xfrm>
      </p:grpSpPr>
      <p:sp>
        <p:nvSpPr>
          <p:cNvPr id="2" name="Title 1"/>
          <p:cNvSpPr>
            <a:spLocks noGrp="1"/>
          </p:cNvSpPr>
          <p:nvPr>
            <p:ph type="title"/>
          </p:nvPr>
        </p:nvSpPr>
        <p:spPr>
          <a:xfrm>
            <a:off x="304800" y="280417"/>
            <a:ext cx="5486400" cy="1338409"/>
          </a:xfrm>
        </p:spPr>
        <p:txBody>
          <a:bodyPr/>
          <a:lstStyle>
            <a:lvl1pPr>
              <a:defRPr sz="2133">
                <a:solidFill>
                  <a:schemeClr val="tx1"/>
                </a:solidFill>
              </a:defRPr>
            </a:lvl1pPr>
          </a:lstStyle>
          <a:p>
            <a:r>
              <a:rPr lang="en-US" dirty="0"/>
              <a:t>Click to edit Master title style</a:t>
            </a:r>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a:p>
        </p:txBody>
      </p:sp>
      <p:sp>
        <p:nvSpPr>
          <p:cNvPr id="8" name="Text Placeholder 7"/>
          <p:cNvSpPr>
            <a:spLocks noGrp="1"/>
          </p:cNvSpPr>
          <p:nvPr>
            <p:ph type="body" sz="quarter" idx="12"/>
          </p:nvPr>
        </p:nvSpPr>
        <p:spPr>
          <a:xfrm>
            <a:off x="304800" y="2015407"/>
            <a:ext cx="5486400" cy="4145280"/>
          </a:xfrm>
        </p:spPr>
        <p:txBody>
          <a:bodyPr/>
          <a:lstStyle>
            <a:lvl1pPr>
              <a:lnSpc>
                <a:spcPct val="90000"/>
              </a:lnSpc>
              <a:spcBef>
                <a:spcPts val="0"/>
              </a:spcBef>
              <a:defRPr sz="12800" b="1" baseline="0">
                <a:solidFill>
                  <a:schemeClr val="tx1"/>
                </a:solidFill>
              </a:defRPr>
            </a:lvl1pPr>
          </a:lstStyle>
          <a:p>
            <a:pPr lvl="0"/>
            <a:r>
              <a:rPr lang="en-US"/>
              <a:t>Click to edit Master text styles</a:t>
            </a:r>
          </a:p>
        </p:txBody>
      </p:sp>
      <p:sp>
        <p:nvSpPr>
          <p:cNvPr id="6" name="Picture Placeholder 5"/>
          <p:cNvSpPr>
            <a:spLocks noGrp="1"/>
          </p:cNvSpPr>
          <p:nvPr>
            <p:ph type="pic" sz="quarter" idx="13"/>
          </p:nvPr>
        </p:nvSpPr>
        <p:spPr>
          <a:xfrm>
            <a:off x="6096000" y="0"/>
            <a:ext cx="6096000" cy="6858000"/>
          </a:xfrm>
        </p:spPr>
        <p:txBody>
          <a:bodyPr/>
          <a:lstStyle>
            <a:lvl1pPr>
              <a:defRPr>
                <a:solidFill>
                  <a:schemeClr val="tx1"/>
                </a:solidFill>
              </a:defRPr>
            </a:lvl1pPr>
          </a:lstStyle>
          <a:p>
            <a:r>
              <a:rPr lang="en-US"/>
              <a:t>Drag picture to placeholder or click icon to add</a:t>
            </a:r>
          </a:p>
        </p:txBody>
      </p:sp>
    </p:spTree>
    <p:extLst>
      <p:ext uri="{BB962C8B-B14F-4D97-AF65-F5344CB8AC3E}">
        <p14:creationId xmlns:p14="http://schemas.microsoft.com/office/powerpoint/2010/main" val="301893529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big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353569"/>
            <a:ext cx="11582400" cy="5964767"/>
          </a:xfrm>
        </p:spPr>
        <p:txBody>
          <a:bodyPr/>
          <a:lstStyle>
            <a:lvl1pPr>
              <a:lnSpc>
                <a:spcPct val="90000"/>
              </a:lnSpc>
              <a:defRPr sz="12800" b="1"/>
            </a:lvl1p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0712617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6916616" cy="6027740"/>
          </a:xfrm>
        </p:spPr>
        <p:txBody>
          <a:bodyPr/>
          <a:lstStyle>
            <a:lvl1pPr marL="156629" indent="-156629">
              <a:tabLst/>
              <a:defRPr>
                <a:solidFill>
                  <a:schemeClr val="tx1"/>
                </a:solidFill>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a:p>
        </p:txBody>
      </p:sp>
    </p:spTree>
    <p:extLst>
      <p:ext uri="{BB962C8B-B14F-4D97-AF65-F5344CB8AC3E}">
        <p14:creationId xmlns:p14="http://schemas.microsoft.com/office/powerpoint/2010/main" val="55271704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section, title,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5486400" cy="5770733"/>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658368"/>
            <a:ext cx="5486400" cy="5599640"/>
          </a:xfrm>
        </p:spPr>
        <p:txBody>
          <a:bodyPr/>
          <a:lstStyle>
            <a:lvl1pPr>
              <a:spcBef>
                <a:spcPts val="1467"/>
              </a:spcBef>
              <a:spcAft>
                <a:spcPts val="0"/>
              </a:spcAft>
              <a:defRPr/>
            </a:lvl1pPr>
            <a:lvl2pPr>
              <a:spcBef>
                <a:spcPts val="1467"/>
              </a:spcBef>
              <a:defRPr/>
            </a:lvl2pPr>
            <a:lvl3pPr>
              <a:spcBef>
                <a:spcPts val="1467"/>
              </a:spcBef>
              <a:defRPr/>
            </a:lvl3pPr>
            <a:lvl4pPr>
              <a:spcBef>
                <a:spcPts val="1467"/>
              </a:spcBef>
              <a:defRPr/>
            </a:lvl4pPr>
            <a:lvl5pPr>
              <a:spcBef>
                <a:spcPts val="1467"/>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7418"/>
            <a:ext cx="5486400" cy="400049"/>
          </a:xfrm>
        </p:spPr>
        <p:txBody>
          <a:bodyPr/>
          <a:lstStyle>
            <a:lvl1pPr>
              <a:defRPr sz="1467"/>
            </a:lvl1pPr>
          </a:lstStyle>
          <a:p>
            <a:pPr lvl="0"/>
            <a:r>
              <a:rPr lang="en-US"/>
              <a:t>Click to edit Master text styles</a:t>
            </a:r>
          </a:p>
        </p:txBody>
      </p:sp>
    </p:spTree>
    <p:extLst>
      <p:ext uri="{BB962C8B-B14F-4D97-AF65-F5344CB8AC3E}">
        <p14:creationId xmlns:p14="http://schemas.microsoft.com/office/powerpoint/2010/main" val="182670087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2791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8" name="Text Placeholder 7"/>
          <p:cNvSpPr>
            <a:spLocks noGrp="1"/>
          </p:cNvSpPr>
          <p:nvPr>
            <p:ph type="body" sz="quarter" idx="12"/>
          </p:nvPr>
        </p:nvSpPr>
        <p:spPr>
          <a:xfrm>
            <a:off x="304800" y="1499617"/>
            <a:ext cx="5486400" cy="4781127"/>
          </a:xfrm>
        </p:spPr>
        <p:txBody>
          <a:bodyPr/>
          <a:lstStyle>
            <a:lvl1pPr>
              <a:spcBef>
                <a:spcPts val="0"/>
              </a:spcBef>
              <a:defRPr sz="1867"/>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3"/>
          </p:nvPr>
        </p:nvSpPr>
        <p:spPr>
          <a:xfrm>
            <a:off x="6400800" y="1499617"/>
            <a:ext cx="5486400" cy="4781127"/>
          </a:xfrm>
        </p:spPr>
        <p:txBody>
          <a:bodyPr/>
          <a:lstStyle>
            <a:lvl1pPr>
              <a:spcBef>
                <a:spcPts val="0"/>
              </a:spcBef>
              <a:defRPr sz="1867"/>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8014889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section, 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1457960"/>
            <a:ext cx="5486400" cy="4786208"/>
          </a:xfrm>
        </p:spPr>
        <p:txBody>
          <a:bodyPr/>
          <a:lstStyle>
            <a:lvl1pPr>
              <a:defRPr sz="2133"/>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7" name="Text Placeholder 6"/>
          <p:cNvSpPr>
            <a:spLocks noGrp="1"/>
          </p:cNvSpPr>
          <p:nvPr>
            <p:ph type="body" sz="quarter" idx="14"/>
          </p:nvPr>
        </p:nvSpPr>
        <p:spPr>
          <a:xfrm>
            <a:off x="304800" y="1457961"/>
            <a:ext cx="5486400" cy="4786207"/>
          </a:xfrm>
        </p:spPr>
        <p:txBody>
          <a:bodyPr/>
          <a:lstStyle>
            <a:lvl1pPr>
              <a:defRPr sz="2133"/>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2332822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title, text (two columns, different text size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6695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Content Placeholder 5"/>
          <p:cNvSpPr>
            <a:spLocks noGrp="1"/>
          </p:cNvSpPr>
          <p:nvPr>
            <p:ph sz="quarter" idx="12"/>
          </p:nvPr>
        </p:nvSpPr>
        <p:spPr>
          <a:xfrm>
            <a:off x="304800" y="1327358"/>
            <a:ext cx="5486400" cy="4916809"/>
          </a:xfrm>
        </p:spPr>
        <p:txBody>
          <a:bodyPr/>
          <a:lstStyle>
            <a:lvl1pPr>
              <a:defRPr sz="3200"/>
            </a:lvl1pPr>
          </a:lstStyle>
          <a:p>
            <a:pPr lvl="0"/>
            <a:r>
              <a:rPr lang="en-US"/>
              <a:t>Click to edit Master text styles</a:t>
            </a:r>
          </a:p>
        </p:txBody>
      </p:sp>
      <p:sp>
        <p:nvSpPr>
          <p:cNvPr id="8" name="Content Placeholder 7"/>
          <p:cNvSpPr>
            <a:spLocks noGrp="1"/>
          </p:cNvSpPr>
          <p:nvPr>
            <p:ph sz="quarter" idx="13"/>
          </p:nvPr>
        </p:nvSpPr>
        <p:spPr>
          <a:xfrm>
            <a:off x="6400800" y="1488865"/>
            <a:ext cx="5486400" cy="4755303"/>
          </a:xfrm>
        </p:spPr>
        <p:txBody>
          <a:bodyPr/>
          <a:lstStyle>
            <a:lvl1pPr>
              <a:defRPr sz="1867"/>
            </a:lvl1pPr>
            <a:lvl2pPr>
              <a:defRPr sz="1867"/>
            </a:lvl2pPr>
            <a:lvl3pPr>
              <a:defRPr sz="1867"/>
            </a:lvl3pPr>
            <a:lvl4pPr>
              <a:defRPr sz="1867"/>
            </a:lvl4pPr>
            <a:lvl5pPr>
              <a:defRPr sz="18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6764753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section, title, text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7" name="Text Placeholder 6"/>
          <p:cNvSpPr>
            <a:spLocks noGrp="1"/>
          </p:cNvSpPr>
          <p:nvPr>
            <p:ph type="body" sz="quarter" idx="14"/>
          </p:nvPr>
        </p:nvSpPr>
        <p:spPr>
          <a:xfrm>
            <a:off x="304800" y="1457959"/>
            <a:ext cx="2438400" cy="478620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9"/>
          <p:cNvSpPr>
            <a:spLocks noGrp="1"/>
          </p:cNvSpPr>
          <p:nvPr>
            <p:ph type="body" sz="quarter" idx="16"/>
          </p:nvPr>
        </p:nvSpPr>
        <p:spPr>
          <a:xfrm>
            <a:off x="9448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4742340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section, title, text, half-image">
    <p:spTree>
      <p:nvGrpSpPr>
        <p:cNvPr id="1" name=""/>
        <p:cNvGrpSpPr/>
        <p:nvPr/>
      </p:nvGrpSpPr>
      <p:grpSpPr>
        <a:xfrm>
          <a:off x="0" y="0"/>
          <a:ext cx="0" cy="0"/>
          <a:chOff x="0" y="0"/>
          <a:chExt cx="0" cy="0"/>
        </a:xfrm>
      </p:grpSpPr>
      <p:sp>
        <p:nvSpPr>
          <p:cNvPr id="8" name="Picture Placeholder 7"/>
          <p:cNvSpPr>
            <a:spLocks noGrp="1"/>
          </p:cNvSpPr>
          <p:nvPr>
            <p:ph type="pic" sz="quarter" idx="15"/>
          </p:nvPr>
        </p:nvSpPr>
        <p:spPr>
          <a:xfrm>
            <a:off x="6096000" y="0"/>
            <a:ext cx="6096000" cy="6858000"/>
          </a:xfrm>
        </p:spPr>
        <p:txBody>
          <a:bodyPr/>
          <a:lstStyle/>
          <a:p>
            <a:r>
              <a:rPr lang="en-US"/>
              <a:t>Drag picture to placeholder or click icon to add</a:t>
            </a:r>
          </a:p>
        </p:txBody>
      </p:sp>
      <p:sp>
        <p:nvSpPr>
          <p:cNvPr id="2" name="Title 1"/>
          <p:cNvSpPr>
            <a:spLocks noGrp="1"/>
          </p:cNvSpPr>
          <p:nvPr>
            <p:ph type="title"/>
          </p:nvPr>
        </p:nvSpPr>
        <p:spPr>
          <a:xfrm>
            <a:off x="304800" y="548640"/>
            <a:ext cx="5486400" cy="85344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7" name="Text Placeholder 6"/>
          <p:cNvSpPr>
            <a:spLocks noGrp="1"/>
          </p:cNvSpPr>
          <p:nvPr>
            <p:ph type="body" sz="quarter" idx="14"/>
          </p:nvPr>
        </p:nvSpPr>
        <p:spPr>
          <a:xfrm>
            <a:off x="304800" y="1463040"/>
            <a:ext cx="5486400" cy="4781127"/>
          </a:xfrm>
        </p:spPr>
        <p:txBody>
          <a:bodyPr/>
          <a:lstStyle>
            <a:lvl1pPr>
              <a:defRPr sz="2133"/>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183083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section, title, text (two columns), half-image">
    <p:spTree>
      <p:nvGrpSpPr>
        <p:cNvPr id="1" name=""/>
        <p:cNvGrpSpPr/>
        <p:nvPr/>
      </p:nvGrpSpPr>
      <p:grpSpPr>
        <a:xfrm>
          <a:off x="0" y="0"/>
          <a:ext cx="0" cy="0"/>
          <a:chOff x="0" y="0"/>
          <a:chExt cx="0" cy="0"/>
        </a:xfrm>
      </p:grpSpPr>
      <p:sp>
        <p:nvSpPr>
          <p:cNvPr id="9" name="Picture Placeholder 8"/>
          <p:cNvSpPr>
            <a:spLocks noGrp="1"/>
          </p:cNvSpPr>
          <p:nvPr>
            <p:ph type="pic" sz="quarter" idx="16"/>
          </p:nvPr>
        </p:nvSpPr>
        <p:spPr>
          <a:xfrm>
            <a:off x="6096000" y="0"/>
            <a:ext cx="6096000" cy="6858000"/>
          </a:xfrm>
        </p:spPr>
        <p:txBody>
          <a:bodyPr/>
          <a:lstStyle/>
          <a:p>
            <a:r>
              <a:rPr lang="en-US"/>
              <a:t>Drag picture to placeholder or click icon to add</a:t>
            </a:r>
          </a:p>
        </p:txBody>
      </p:sp>
      <p:sp>
        <p:nvSpPr>
          <p:cNvPr id="2" name="Title 1"/>
          <p:cNvSpPr>
            <a:spLocks noGrp="1"/>
          </p:cNvSpPr>
          <p:nvPr>
            <p:ph type="title"/>
          </p:nvPr>
        </p:nvSpPr>
        <p:spPr>
          <a:xfrm>
            <a:off x="304800" y="268224"/>
            <a:ext cx="5486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4"/>
          </p:nvPr>
        </p:nvSpPr>
        <p:spPr>
          <a:xfrm>
            <a:off x="304800" y="1463039"/>
            <a:ext cx="2438400" cy="478112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63039"/>
            <a:ext cx="2438400" cy="478112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1455230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section, title, text (two narrow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1377696"/>
            <a:ext cx="5486400" cy="475488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10" name="Text Placeholder 9"/>
          <p:cNvSpPr>
            <a:spLocks noGrp="1"/>
          </p:cNvSpPr>
          <p:nvPr>
            <p:ph type="body" sz="quarter" idx="16"/>
          </p:nvPr>
        </p:nvSpPr>
        <p:spPr>
          <a:xfrm>
            <a:off x="9448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0919057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section, title, text (dark background)">
    <p:spTree>
      <p:nvGrpSpPr>
        <p:cNvPr id="1" name=""/>
        <p:cNvGrpSpPr/>
        <p:nvPr/>
      </p:nvGrpSpPr>
      <p:grpSpPr>
        <a:xfrm>
          <a:off x="0" y="0"/>
          <a:ext cx="0" cy="0"/>
          <a:chOff x="0" y="0"/>
          <a:chExt cx="0" cy="0"/>
        </a:xfrm>
      </p:grpSpPr>
      <p:sp>
        <p:nvSpPr>
          <p:cNvPr id="5" name="Rectangle 4"/>
          <p:cNvSpPr/>
          <p:nvPr/>
        </p:nvSpPr>
        <p:spPr>
          <a:xfrm>
            <a:off x="6096000" y="0"/>
            <a:ext cx="6096000" cy="6858000"/>
          </a:xfrm>
          <a:prstGeom prst="rect">
            <a:avLst/>
          </a:prstGeom>
          <a:solidFill>
            <a:schemeClr val="tx1"/>
          </a:solidFill>
        </p:spPr>
        <p:txBody>
          <a:bodyPr wrap="square" lIns="0" tIns="0" rIns="0" bIns="0" rtlCol="0" anchor="ctr">
            <a:noAutofit/>
          </a:bodyPr>
          <a:lstStyle/>
          <a:p>
            <a:pPr algn="ctr"/>
            <a:endParaRPr lang="en-US" sz="1600" err="1">
              <a:solidFill>
                <a:srgbClr val="FFFFFF"/>
              </a:solidFill>
              <a:latin typeface="Arial"/>
              <a:cs typeface="Arial"/>
            </a:endParaRPr>
          </a:p>
        </p:txBody>
      </p:sp>
      <p:sp>
        <p:nvSpPr>
          <p:cNvPr id="2" name="Title 1"/>
          <p:cNvSpPr>
            <a:spLocks noGrp="1"/>
          </p:cNvSpPr>
          <p:nvPr>
            <p:ph type="title"/>
          </p:nvPr>
        </p:nvSpPr>
        <p:spPr>
          <a:xfrm>
            <a:off x="304800" y="1377696"/>
            <a:ext cx="5486400" cy="475488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1481716"/>
            <a:ext cx="5486400" cy="4668593"/>
          </a:xfrm>
        </p:spPr>
        <p:txBody>
          <a:bodyPr/>
          <a:lstStyle>
            <a:lvl1pPr>
              <a:defRPr>
                <a:solidFill>
                  <a:schemeClr val="bg2"/>
                </a:solidFill>
              </a:defRPr>
            </a:lvl1pPr>
            <a:lvl2pPr marL="0" indent="0">
              <a:spcBef>
                <a:spcPts val="1467"/>
              </a:spcBef>
              <a:buFontTx/>
              <a:buNone/>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Tree>
    <p:extLst>
      <p:ext uri="{BB962C8B-B14F-4D97-AF65-F5344CB8AC3E}">
        <p14:creationId xmlns:p14="http://schemas.microsoft.com/office/powerpoint/2010/main" val="224921773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title, image">
    <p:spTree>
      <p:nvGrpSpPr>
        <p:cNvPr id="1" name=""/>
        <p:cNvGrpSpPr/>
        <p:nvPr/>
      </p:nvGrpSpPr>
      <p:grpSpPr>
        <a:xfrm>
          <a:off x="0" y="0"/>
          <a:ext cx="0" cy="0"/>
          <a:chOff x="0" y="0"/>
          <a:chExt cx="0" cy="0"/>
        </a:xfrm>
      </p:grpSpPr>
      <p:sp>
        <p:nvSpPr>
          <p:cNvPr id="8" name="Picture Placeholder 7"/>
          <p:cNvSpPr>
            <a:spLocks noGrp="1"/>
          </p:cNvSpPr>
          <p:nvPr>
            <p:ph type="pic" sz="quarter" idx="15"/>
          </p:nvPr>
        </p:nvSpPr>
        <p:spPr>
          <a:xfrm>
            <a:off x="6096000" y="0"/>
            <a:ext cx="6096000" cy="6858000"/>
          </a:xfrm>
        </p:spPr>
        <p:txBody>
          <a:bodyPr/>
          <a:lstStyle/>
          <a:p>
            <a:r>
              <a:rPr lang="en-US"/>
              <a:t>Drag picture to placeholder or click icon to add</a:t>
            </a:r>
          </a:p>
        </p:txBody>
      </p:sp>
      <p:sp>
        <p:nvSpPr>
          <p:cNvPr id="2" name="Title 1"/>
          <p:cNvSpPr>
            <a:spLocks noGrp="1"/>
          </p:cNvSpPr>
          <p:nvPr>
            <p:ph type="title"/>
          </p:nvPr>
        </p:nvSpPr>
        <p:spPr>
          <a:xfrm>
            <a:off x="304800" y="268225"/>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38512780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title, half-blank area">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86774329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title, blank">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50800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316894717"/>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insight, text, boxes">
    <p:spTree>
      <p:nvGrpSpPr>
        <p:cNvPr id="1" name=""/>
        <p:cNvGrpSpPr/>
        <p:nvPr/>
      </p:nvGrpSpPr>
      <p:grpSpPr>
        <a:xfrm>
          <a:off x="0" y="0"/>
          <a:ext cx="0" cy="0"/>
          <a:chOff x="0" y="0"/>
          <a:chExt cx="0" cy="0"/>
        </a:xfrm>
      </p:grpSpPr>
      <p:sp>
        <p:nvSpPr>
          <p:cNvPr id="14" name="Content Placeholder 13"/>
          <p:cNvSpPr>
            <a:spLocks noGrp="1"/>
          </p:cNvSpPr>
          <p:nvPr>
            <p:ph sz="quarter" idx="17"/>
          </p:nvPr>
        </p:nvSpPr>
        <p:spPr>
          <a:xfrm>
            <a:off x="6096001" y="3429000"/>
            <a:ext cx="6096000" cy="3429000"/>
          </a:xfrm>
          <a:solidFill>
            <a:schemeClr val="accent2"/>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3" name="Slide Number Placeholder 2"/>
          <p:cNvSpPr>
            <a:spLocks noGrp="1"/>
          </p:cNvSpPr>
          <p:nvPr>
            <p:ph type="sldNum" sz="quarter" idx="10"/>
          </p:nvPr>
        </p:nvSpPr>
        <p:spPr>
          <a:xfrm>
            <a:off x="9144000" y="6443224"/>
            <a:ext cx="2743200" cy="182880"/>
          </a:xfrm>
        </p:spPr>
        <p:txBody>
          <a:bodyPr/>
          <a:lstStyle>
            <a:lvl1pPr>
              <a:defRPr>
                <a:solidFill>
                  <a:schemeClr val="bg2"/>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12" name="Text Placeholder 11"/>
          <p:cNvSpPr>
            <a:spLocks noGrp="1"/>
          </p:cNvSpPr>
          <p:nvPr>
            <p:ph type="body" sz="quarter" idx="13"/>
          </p:nvPr>
        </p:nvSpPr>
        <p:spPr>
          <a:xfrm>
            <a:off x="304800" y="243841"/>
            <a:ext cx="5486400" cy="400049"/>
          </a:xfrm>
        </p:spPr>
        <p:txBody>
          <a:bodyPr/>
          <a:lstStyle>
            <a:lvl1pPr>
              <a:defRPr sz="2133"/>
            </a:lvl1pPr>
          </a:lstStyle>
          <a:p>
            <a:pPr lvl="0"/>
            <a:r>
              <a:rPr lang="en-US" dirty="0"/>
              <a:t>Click to edit Master text styles</a:t>
            </a:r>
          </a:p>
        </p:txBody>
      </p:sp>
      <p:sp>
        <p:nvSpPr>
          <p:cNvPr id="7" name="Text Placeholder 6"/>
          <p:cNvSpPr>
            <a:spLocks noGrp="1"/>
          </p:cNvSpPr>
          <p:nvPr>
            <p:ph type="body" sz="quarter" idx="14"/>
          </p:nvPr>
        </p:nvSpPr>
        <p:spPr>
          <a:xfrm>
            <a:off x="304800" y="1463041"/>
            <a:ext cx="5486400" cy="4651641"/>
          </a:xfrm>
        </p:spPr>
        <p:txBody>
          <a:bodyPr/>
          <a:lstStyle>
            <a:lvl1pPr>
              <a:defRPr sz="2133"/>
            </a:lvl1pPr>
            <a:lvl2pPr>
              <a:defRPr sz="1867"/>
            </a:lvl2pPr>
            <a:lvl3pPr>
              <a:defRPr sz="1867"/>
            </a:lvl3pPr>
            <a:lvl4pPr>
              <a:defRPr sz="1867"/>
            </a:lvl4pPr>
            <a:lvl5pPr>
              <a:defRPr sz="18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7"/>
          <p:cNvSpPr>
            <a:spLocks noGrp="1"/>
          </p:cNvSpPr>
          <p:nvPr>
            <p:ph sz="quarter" idx="15"/>
          </p:nvPr>
        </p:nvSpPr>
        <p:spPr>
          <a:xfrm>
            <a:off x="9144000" y="0"/>
            <a:ext cx="3048000" cy="3429000"/>
          </a:xfrm>
          <a:solidFill>
            <a:schemeClr val="bg1"/>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0" name="Content Placeholder 9"/>
          <p:cNvSpPr>
            <a:spLocks noGrp="1"/>
          </p:cNvSpPr>
          <p:nvPr>
            <p:ph sz="quarter" idx="16"/>
          </p:nvPr>
        </p:nvSpPr>
        <p:spPr>
          <a:xfrm>
            <a:off x="6096000" y="0"/>
            <a:ext cx="3048000" cy="3429000"/>
          </a:xfrm>
          <a:solidFill>
            <a:schemeClr val="accent3"/>
          </a:solidFill>
        </p:spPr>
        <p:txBody>
          <a:bodyPr lIns="228600" tIns="192024" rIns="228600" bIns="228600"/>
          <a:lstStyle>
            <a:lvl1pPr>
              <a:defRPr sz="1867">
                <a:solidFill>
                  <a:schemeClr val="bg2"/>
                </a:solidFill>
              </a:defRPr>
            </a:lvl1pPr>
          </a:lstStyle>
          <a:p>
            <a:pPr lvl="0"/>
            <a:r>
              <a:rPr lang="en-US" dirty="0"/>
              <a:t>Click to edit Master text styles</a:t>
            </a:r>
          </a:p>
        </p:txBody>
      </p:sp>
    </p:spTree>
    <p:extLst>
      <p:ext uri="{BB962C8B-B14F-4D97-AF65-F5344CB8AC3E}">
        <p14:creationId xmlns:p14="http://schemas.microsoft.com/office/powerpoint/2010/main" val="163231409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boxes (3 med, 2 small)">
    <p:spTree>
      <p:nvGrpSpPr>
        <p:cNvPr id="1" name=""/>
        <p:cNvGrpSpPr/>
        <p:nvPr/>
      </p:nvGrpSpPr>
      <p:grpSpPr>
        <a:xfrm>
          <a:off x="0" y="0"/>
          <a:ext cx="0" cy="0"/>
          <a:chOff x="0" y="0"/>
          <a:chExt cx="0" cy="0"/>
        </a:xfrm>
      </p:grpSpPr>
      <p:sp>
        <p:nvSpPr>
          <p:cNvPr id="14" name="Content Placeholder 13"/>
          <p:cNvSpPr>
            <a:spLocks noGrp="1"/>
          </p:cNvSpPr>
          <p:nvPr>
            <p:ph sz="quarter" idx="17"/>
          </p:nvPr>
        </p:nvSpPr>
        <p:spPr>
          <a:xfrm>
            <a:off x="6096001" y="3429000"/>
            <a:ext cx="6096000" cy="3429000"/>
          </a:xfrm>
          <a:solidFill>
            <a:schemeClr val="accent3"/>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5" name="Content Placeholder 4"/>
          <p:cNvSpPr>
            <a:spLocks noGrp="1"/>
          </p:cNvSpPr>
          <p:nvPr>
            <p:ph sz="quarter" idx="18"/>
          </p:nvPr>
        </p:nvSpPr>
        <p:spPr>
          <a:xfrm>
            <a:off x="0" y="3429000"/>
            <a:ext cx="6096000" cy="3429000"/>
          </a:xfrm>
          <a:solidFill>
            <a:schemeClr val="tx1"/>
          </a:solidFill>
        </p:spPr>
        <p:txBody>
          <a:bodyPr lIns="228600" tIns="192024" rIns="228600" bIns="228600"/>
          <a:lstStyle>
            <a:lvl1pPr>
              <a:defRPr sz="1867">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Click to 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p>
        </p:txBody>
      </p:sp>
      <p:sp>
        <p:nvSpPr>
          <p:cNvPr id="8" name="Content Placeholder 7"/>
          <p:cNvSpPr>
            <a:spLocks noGrp="1"/>
          </p:cNvSpPr>
          <p:nvPr>
            <p:ph sz="quarter" idx="15"/>
          </p:nvPr>
        </p:nvSpPr>
        <p:spPr>
          <a:xfrm>
            <a:off x="9144000" y="0"/>
            <a:ext cx="3048000" cy="3429000"/>
          </a:xfrm>
          <a:solidFill>
            <a:schemeClr val="tx1"/>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0" name="Content Placeholder 9"/>
          <p:cNvSpPr>
            <a:spLocks noGrp="1"/>
          </p:cNvSpPr>
          <p:nvPr>
            <p:ph sz="quarter" idx="16"/>
          </p:nvPr>
        </p:nvSpPr>
        <p:spPr>
          <a:xfrm>
            <a:off x="6096000" y="0"/>
            <a:ext cx="3048000" cy="3429000"/>
          </a:xfrm>
          <a:solidFill>
            <a:schemeClr val="tx2">
              <a:lumMod val="50000"/>
            </a:schemeClr>
          </a:solidFill>
        </p:spPr>
        <p:txBody>
          <a:bodyPr lIns="228600" tIns="192024" rIns="228600" bIns="228600"/>
          <a:lstStyle>
            <a:lvl1pPr>
              <a:defRPr sz="1867">
                <a:solidFill>
                  <a:schemeClr val="bg2"/>
                </a:solidFill>
              </a:defRPr>
            </a:lvl1pPr>
          </a:lstStyle>
          <a:p>
            <a:pPr lvl="0"/>
            <a:r>
              <a:rPr lang="en-US" dirty="0"/>
              <a:t>Click to edit Master text styles</a:t>
            </a:r>
          </a:p>
        </p:txBody>
      </p:sp>
      <p:sp>
        <p:nvSpPr>
          <p:cNvPr id="6" name="Title 5"/>
          <p:cNvSpPr>
            <a:spLocks noGrp="1"/>
          </p:cNvSpPr>
          <p:nvPr>
            <p:ph type="title"/>
          </p:nvPr>
        </p:nvSpPr>
        <p:spPr>
          <a:xfrm>
            <a:off x="-1" y="-1"/>
            <a:ext cx="6095999" cy="3429001"/>
          </a:xfrm>
          <a:solidFill>
            <a:schemeClr val="accent2"/>
          </a:solidFill>
        </p:spPr>
        <p:txBody>
          <a:bodyPr lIns="228600" tIns="201168" rIns="228600" bIns="228600"/>
          <a:lstStyle>
            <a:lvl1pPr>
              <a:defRPr>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123758457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boxes (1 large, 4 small)">
    <p:spTree>
      <p:nvGrpSpPr>
        <p:cNvPr id="1" name=""/>
        <p:cNvGrpSpPr/>
        <p:nvPr/>
      </p:nvGrpSpPr>
      <p:grpSpPr>
        <a:xfrm>
          <a:off x="0" y="0"/>
          <a:ext cx="0" cy="0"/>
          <a:chOff x="0" y="0"/>
          <a:chExt cx="0" cy="0"/>
        </a:xfrm>
      </p:grpSpPr>
      <p:sp>
        <p:nvSpPr>
          <p:cNvPr id="8" name="Content Placeholder 7"/>
          <p:cNvSpPr>
            <a:spLocks noGrp="1"/>
          </p:cNvSpPr>
          <p:nvPr>
            <p:ph sz="quarter" idx="15"/>
          </p:nvPr>
        </p:nvSpPr>
        <p:spPr>
          <a:xfrm>
            <a:off x="9143997" y="3429000"/>
            <a:ext cx="3048000" cy="3429000"/>
          </a:xfrm>
          <a:solidFill>
            <a:schemeClr val="accent1"/>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0" name="Content Placeholder 9"/>
          <p:cNvSpPr>
            <a:spLocks noGrp="1"/>
          </p:cNvSpPr>
          <p:nvPr>
            <p:ph sz="quarter" idx="16"/>
          </p:nvPr>
        </p:nvSpPr>
        <p:spPr>
          <a:xfrm>
            <a:off x="3048000" y="3429000"/>
            <a:ext cx="3048000" cy="3429000"/>
          </a:xfrm>
          <a:solidFill>
            <a:schemeClr val="accent3"/>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4" name="Content Placeholder 13"/>
          <p:cNvSpPr>
            <a:spLocks noGrp="1"/>
          </p:cNvSpPr>
          <p:nvPr>
            <p:ph sz="quarter" idx="17"/>
          </p:nvPr>
        </p:nvSpPr>
        <p:spPr>
          <a:xfrm>
            <a:off x="6096002" y="3429000"/>
            <a:ext cx="3047996" cy="3429000"/>
          </a:xfrm>
          <a:solidFill>
            <a:schemeClr val="accent2"/>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5" name="Content Placeholder 4"/>
          <p:cNvSpPr>
            <a:spLocks noGrp="1"/>
          </p:cNvSpPr>
          <p:nvPr>
            <p:ph sz="quarter" idx="18"/>
          </p:nvPr>
        </p:nvSpPr>
        <p:spPr>
          <a:xfrm>
            <a:off x="0" y="3429000"/>
            <a:ext cx="3048000" cy="3429000"/>
          </a:xfrm>
          <a:solidFill>
            <a:schemeClr val="bg1"/>
          </a:solidFill>
        </p:spPr>
        <p:txBody>
          <a:bodyPr lIns="228600" tIns="192024" rIns="228600" bIns="228600"/>
          <a:lstStyle>
            <a:lvl1pPr>
              <a:defRPr sz="1867">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dirty="0"/>
              <a:t>Click to 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p>
        </p:txBody>
      </p:sp>
      <p:sp>
        <p:nvSpPr>
          <p:cNvPr id="6" name="Title 5"/>
          <p:cNvSpPr>
            <a:spLocks noGrp="1"/>
          </p:cNvSpPr>
          <p:nvPr>
            <p:ph type="title"/>
          </p:nvPr>
        </p:nvSpPr>
        <p:spPr>
          <a:xfrm>
            <a:off x="-1" y="-1"/>
            <a:ext cx="12191999" cy="3429001"/>
          </a:xfrm>
          <a:solidFill>
            <a:schemeClr val="tx1"/>
          </a:solidFill>
        </p:spPr>
        <p:txBody>
          <a:bodyPr lIns="228600" tIns="155448" rIns="228600" bIns="228600"/>
          <a:lstStyle>
            <a:lvl1pPr>
              <a:defRPr sz="6400">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292047695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title (black box) over image(s)">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itle 5"/>
          <p:cNvSpPr>
            <a:spLocks noGrp="1"/>
          </p:cNvSpPr>
          <p:nvPr>
            <p:ph type="title"/>
          </p:nvPr>
        </p:nvSpPr>
        <p:spPr>
          <a:xfrm>
            <a:off x="-1" y="-1"/>
            <a:ext cx="12191999" cy="1720852"/>
          </a:xfrm>
          <a:solidFill>
            <a:schemeClr val="tx1"/>
          </a:solidFill>
        </p:spPr>
        <p:txBody>
          <a:bodyPr lIns="228600" tIns="201168" rIns="228600" bIns="228600"/>
          <a:lstStyle>
            <a:lvl1pPr>
              <a:defRPr sz="3200">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3186484344"/>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text (black box) over image(s)">
    <p:spTree>
      <p:nvGrpSpPr>
        <p:cNvPr id="1" name=""/>
        <p:cNvGrpSpPr/>
        <p:nvPr/>
      </p:nvGrpSpPr>
      <p:grpSpPr>
        <a:xfrm>
          <a:off x="0" y="0"/>
          <a:ext cx="0" cy="0"/>
          <a:chOff x="0" y="0"/>
          <a:chExt cx="0" cy="0"/>
        </a:xfrm>
      </p:grpSpPr>
      <p:sp>
        <p:nvSpPr>
          <p:cNvPr id="7" name="Content Placeholder 6"/>
          <p:cNvSpPr>
            <a:spLocks noGrp="1"/>
          </p:cNvSpPr>
          <p:nvPr>
            <p:ph sz="quarter" idx="19"/>
          </p:nvPr>
        </p:nvSpPr>
        <p:spPr>
          <a:xfrm>
            <a:off x="0" y="3810000"/>
            <a:ext cx="3048000" cy="3048000"/>
          </a:xfrm>
          <a:solidFill>
            <a:schemeClr val="tx1"/>
          </a:solidFill>
        </p:spPr>
        <p:txBody>
          <a:bodyPr lIns="228600" tIns="155448" rIns="228600" bIns="228600"/>
          <a:lstStyle>
            <a:lvl1pPr>
              <a:defRPr>
                <a:solidFill>
                  <a:schemeClr val="bg2"/>
                </a:solidFill>
              </a:defRPr>
            </a:lvl1pPr>
            <a:lvl2pPr>
              <a:defRPr sz="1333">
                <a:solidFill>
                  <a:schemeClr val="bg2"/>
                </a:solidFill>
              </a:defRPr>
            </a:lvl2pPr>
            <a:lvl3pPr>
              <a:defRPr sz="1333">
                <a:solidFill>
                  <a:schemeClr val="bg2"/>
                </a:solidFill>
              </a:defRPr>
            </a:lvl3pPr>
            <a:lvl4pPr>
              <a:defRPr sz="1333">
                <a:solidFill>
                  <a:schemeClr val="bg2"/>
                </a:solidFill>
              </a:defRPr>
            </a:lvl4pPr>
            <a:lvl5pPr>
              <a:defRPr sz="1333">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p>
        </p:txBody>
      </p:sp>
    </p:spTree>
    <p:extLst>
      <p:ext uri="{BB962C8B-B14F-4D97-AF65-F5344CB8AC3E}">
        <p14:creationId xmlns:p14="http://schemas.microsoft.com/office/powerpoint/2010/main" val="365709460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boxes (4 tall)">
    <p:spTree>
      <p:nvGrpSpPr>
        <p:cNvPr id="1" name=""/>
        <p:cNvGrpSpPr/>
        <p:nvPr/>
      </p:nvGrpSpPr>
      <p:grpSpPr>
        <a:xfrm>
          <a:off x="0" y="0"/>
          <a:ext cx="0" cy="0"/>
          <a:chOff x="0" y="0"/>
          <a:chExt cx="0" cy="0"/>
        </a:xfrm>
      </p:grpSpPr>
      <p:sp>
        <p:nvSpPr>
          <p:cNvPr id="7" name="Content Placeholder 6"/>
          <p:cNvSpPr>
            <a:spLocks noGrp="1"/>
          </p:cNvSpPr>
          <p:nvPr>
            <p:ph sz="quarter" idx="19"/>
          </p:nvPr>
        </p:nvSpPr>
        <p:spPr>
          <a:xfrm>
            <a:off x="0" y="-1"/>
            <a:ext cx="3048000" cy="6858000"/>
          </a:xfrm>
          <a:solidFill>
            <a:schemeClr val="tx1"/>
          </a:solidFill>
        </p:spPr>
        <p:txBody>
          <a:bodyPr lIns="228600" tIns="182880" rIns="228600" bIns="228600"/>
          <a:lstStyle>
            <a:lvl1pPr>
              <a:defRPr sz="2133">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20"/>
          </p:nvPr>
        </p:nvSpPr>
        <p:spPr>
          <a:xfrm>
            <a:off x="3048000" y="0"/>
            <a:ext cx="3048000" cy="6858000"/>
          </a:xfrm>
          <a:solidFill>
            <a:schemeClr val="accent2"/>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dirty="0"/>
              <a:t>Click to edit Master text styles</a:t>
            </a:r>
          </a:p>
        </p:txBody>
      </p:sp>
      <p:sp>
        <p:nvSpPr>
          <p:cNvPr id="15" name="Content Placeholder 14"/>
          <p:cNvSpPr>
            <a:spLocks noGrp="1"/>
          </p:cNvSpPr>
          <p:nvPr>
            <p:ph sz="quarter" idx="21"/>
          </p:nvPr>
        </p:nvSpPr>
        <p:spPr>
          <a:xfrm>
            <a:off x="6096000" y="0"/>
            <a:ext cx="3048000" cy="6858000"/>
          </a:xfrm>
          <a:solidFill>
            <a:schemeClr val="accent3"/>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Click to edit Master text styles</a:t>
            </a:r>
          </a:p>
        </p:txBody>
      </p:sp>
      <p:sp>
        <p:nvSpPr>
          <p:cNvPr id="17" name="Content Placeholder 16"/>
          <p:cNvSpPr>
            <a:spLocks noGrp="1"/>
          </p:cNvSpPr>
          <p:nvPr>
            <p:ph sz="quarter" idx="22"/>
          </p:nvPr>
        </p:nvSpPr>
        <p:spPr>
          <a:xfrm>
            <a:off x="9144000" y="0"/>
            <a:ext cx="3048000" cy="6858000"/>
          </a:xfrm>
          <a:solidFill>
            <a:schemeClr val="tx2">
              <a:lumMod val="75000"/>
            </a:schemeClr>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Click to 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p>
        </p:txBody>
      </p:sp>
    </p:spTree>
    <p:extLst>
      <p:ext uri="{BB962C8B-B14F-4D97-AF65-F5344CB8AC3E}">
        <p14:creationId xmlns:p14="http://schemas.microsoft.com/office/powerpoint/2010/main" val="408426660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graph">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304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4587935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title, text (1/4), content (3/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2"/>
          </p:nvPr>
        </p:nvSpPr>
        <p:spPr>
          <a:xfrm>
            <a:off x="304800" y="1488651"/>
            <a:ext cx="2438400" cy="4605867"/>
          </a:xfrm>
        </p:spPr>
        <p:txBody>
          <a:bodyPr/>
          <a:lstStyle>
            <a:lvl1pPr>
              <a:defRPr sz="1867"/>
            </a:lvl1pPr>
            <a:lvl2pPr>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8"/>
          <p:cNvSpPr>
            <a:spLocks noGrp="1"/>
          </p:cNvSpPr>
          <p:nvPr>
            <p:ph sz="quarter" idx="13"/>
          </p:nvPr>
        </p:nvSpPr>
        <p:spPr>
          <a:xfrm>
            <a:off x="3352800" y="889000"/>
            <a:ext cx="8534400" cy="509905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9097737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title, text (1/4), blank (3/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2"/>
          </p:nvPr>
        </p:nvSpPr>
        <p:spPr>
          <a:xfrm>
            <a:off x="304800" y="1488651"/>
            <a:ext cx="2438400" cy="4605867"/>
          </a:xfrm>
        </p:spPr>
        <p:txBody>
          <a:bodyPr/>
          <a:lstStyle>
            <a:lvl1pPr>
              <a:defRPr sz="1867"/>
            </a:lvl1pPr>
            <a:lvl2pPr>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36996715"/>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case study: title, text (2/4), content (2/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2"/>
          </p:nvPr>
        </p:nvSpPr>
        <p:spPr>
          <a:xfrm>
            <a:off x="304800" y="1463040"/>
            <a:ext cx="2438400" cy="4669536"/>
          </a:xfrm>
        </p:spPr>
        <p:txBody>
          <a:bodyPr/>
          <a:lstStyle>
            <a:lvl1pPr>
              <a:defRPr sz="2133"/>
            </a:lvl1pPr>
            <a:lvl2pPr>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5"/>
          <p:cNvSpPr>
            <a:spLocks noGrp="1"/>
          </p:cNvSpPr>
          <p:nvPr>
            <p:ph type="body" sz="quarter" idx="13"/>
          </p:nvPr>
        </p:nvSpPr>
        <p:spPr>
          <a:xfrm>
            <a:off x="3352800" y="1499616"/>
            <a:ext cx="2438400" cy="4608576"/>
          </a:xfrm>
        </p:spPr>
        <p:txBody>
          <a:bodyPr/>
          <a:lstStyle>
            <a:lvl1pPr>
              <a:defRPr sz="1867"/>
            </a:lvl1pPr>
            <a:lvl2pPr marL="0" indent="0">
              <a:buNone/>
              <a:defRPr sz="1333"/>
            </a:lvl2pPr>
            <a:lvl3pPr>
              <a:defRPr sz="1333"/>
            </a:lvl3pPr>
            <a:lvl4pPr>
              <a:defRPr sz="1333"/>
            </a:lvl4pPr>
            <a:lvl5pPr>
              <a:defRPr sz="1333"/>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Picture Placeholder 11"/>
          <p:cNvSpPr>
            <a:spLocks noGrp="1"/>
          </p:cNvSpPr>
          <p:nvPr>
            <p:ph type="pic" sz="quarter" idx="14"/>
          </p:nvPr>
        </p:nvSpPr>
        <p:spPr>
          <a:xfrm>
            <a:off x="6096000" y="0"/>
            <a:ext cx="6096000" cy="6858000"/>
          </a:xfrm>
        </p:spPr>
        <p:txBody>
          <a:bodyPr/>
          <a:lstStyle/>
          <a:p>
            <a:r>
              <a:rPr lang="en-US"/>
              <a:t>Drag picture to placeholder or click icon to add</a:t>
            </a:r>
          </a:p>
        </p:txBody>
      </p:sp>
    </p:spTree>
    <p:extLst>
      <p:ext uri="{BB962C8B-B14F-4D97-AF65-F5344CB8AC3E}">
        <p14:creationId xmlns:p14="http://schemas.microsoft.com/office/powerpoint/2010/main" val="271213655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case study 2: title, text (2/4), quote (2/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2"/>
          </p:nvPr>
        </p:nvSpPr>
        <p:spPr>
          <a:xfrm>
            <a:off x="304800" y="1463040"/>
            <a:ext cx="2438400" cy="4669536"/>
          </a:xfrm>
        </p:spPr>
        <p:txBody>
          <a:bodyPr/>
          <a:lstStyle>
            <a:lvl1pPr>
              <a:defRPr sz="2133"/>
            </a:lvl1pPr>
            <a:lvl2pPr>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5"/>
          <p:cNvSpPr>
            <a:spLocks noGrp="1"/>
          </p:cNvSpPr>
          <p:nvPr>
            <p:ph type="body" sz="quarter" idx="13"/>
          </p:nvPr>
        </p:nvSpPr>
        <p:spPr>
          <a:xfrm>
            <a:off x="3352800" y="1499616"/>
            <a:ext cx="2438400" cy="4608576"/>
          </a:xfrm>
        </p:spPr>
        <p:txBody>
          <a:bodyPr/>
          <a:lstStyle>
            <a:lvl1pPr>
              <a:defRPr sz="1867"/>
            </a:lvl1pPr>
            <a:lvl2pPr marL="0" indent="0">
              <a:buNone/>
              <a:defRPr sz="1333"/>
            </a:lvl2pPr>
            <a:lvl3pPr>
              <a:defRPr sz="1333"/>
            </a:lvl3pPr>
            <a:lvl4pPr>
              <a:defRPr sz="1333"/>
            </a:lvl4pPr>
            <a:lvl5pPr>
              <a:defRPr sz="1333"/>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8"/>
          <p:cNvSpPr>
            <a:spLocks noGrp="1"/>
          </p:cNvSpPr>
          <p:nvPr>
            <p:ph type="body" sz="quarter" idx="14"/>
          </p:nvPr>
        </p:nvSpPr>
        <p:spPr>
          <a:xfrm>
            <a:off x="6267189" y="1454615"/>
            <a:ext cx="5620011" cy="4608576"/>
          </a:xfrm>
        </p:spPr>
        <p:txBody>
          <a:bodyPr/>
          <a:lstStyle>
            <a:lvl1pPr marL="156629" indent="-156629">
              <a:tabLst/>
              <a:defRPr sz="3200"/>
            </a:lvl1pPr>
            <a:lvl2pPr marL="0" indent="0">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800786"/>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tabl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304800" y="256033"/>
            <a:ext cx="2438400" cy="5878660"/>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able Placeholder 6"/>
          <p:cNvSpPr>
            <a:spLocks noGrp="1"/>
          </p:cNvSpPr>
          <p:nvPr>
            <p:ph type="tbl" sz="quarter" idx="13"/>
          </p:nvPr>
        </p:nvSpPr>
        <p:spPr>
          <a:xfrm>
            <a:off x="3352800" y="300567"/>
            <a:ext cx="8534400" cy="6129867"/>
          </a:xfrm>
        </p:spPr>
        <p:txBody>
          <a:bodyPr/>
          <a:lstStyle/>
          <a:p>
            <a:r>
              <a:rPr lang="en-US"/>
              <a:t>Click icon to add table</a:t>
            </a:r>
          </a:p>
        </p:txBody>
      </p:sp>
    </p:spTree>
    <p:extLst>
      <p:ext uri="{BB962C8B-B14F-4D97-AF65-F5344CB8AC3E}">
        <p14:creationId xmlns:p14="http://schemas.microsoft.com/office/powerpoint/2010/main" val="232127239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blank (with foote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77254922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blank (no 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5951016"/>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304800" y="1524000"/>
            <a:ext cx="5486400" cy="4779264"/>
          </a:xfrm>
        </p:spPr>
        <p:txBody>
          <a:bodyPr/>
          <a:lstStyle>
            <a:lvl1pPr marL="0" indent="0">
              <a:spcBef>
                <a:spcPts val="0"/>
              </a:spcBef>
              <a:tabLst>
                <a:tab pos="5253435" algn="dec"/>
              </a:tabLst>
              <a:defRPr sz="1467"/>
            </a:lvl1pPr>
            <a:lvl2pPr marL="230712" indent="-230712">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dirty="0"/>
              <a:t>Click to edit Master text styles</a:t>
            </a:r>
          </a:p>
        </p:txBody>
      </p:sp>
    </p:spTree>
    <p:extLst>
      <p:ext uri="{BB962C8B-B14F-4D97-AF65-F5344CB8AC3E}">
        <p14:creationId xmlns:p14="http://schemas.microsoft.com/office/powerpoint/2010/main" val="182220964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ibm sign-off">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pic>
        <p:nvPicPr>
          <p:cNvPr id="5" name="Picture 4" descr="ibm_gry.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234604" y="2914867"/>
            <a:ext cx="1730144" cy="701463"/>
          </a:xfrm>
          <a:prstGeom prst="rect">
            <a:avLst/>
          </a:prstGeom>
        </p:spPr>
      </p:pic>
    </p:spTree>
    <p:extLst>
      <p:ext uri="{BB962C8B-B14F-4D97-AF65-F5344CB8AC3E}">
        <p14:creationId xmlns:p14="http://schemas.microsoft.com/office/powerpoint/2010/main" val="164771429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0"/>
          <p:cNvSpPr>
            <a:spLocks noGrp="1" noChangeArrowheads="1"/>
          </p:cNvSpPr>
          <p:nvPr>
            <p:ph type="sldNum" sz="quarter" idx="10"/>
          </p:nvPr>
        </p:nvSpPr>
        <p:spPr>
          <a:xfrm>
            <a:off x="0" y="6695074"/>
            <a:ext cx="1102784" cy="165100"/>
          </a:xfrm>
          <a:prstGeom prst="rect">
            <a:avLst/>
          </a:prstGeom>
          <a:ln/>
        </p:spPr>
        <p:txBody>
          <a:bodyPr/>
          <a:lstStyle>
            <a:lvl1pPr>
              <a:defRPr/>
            </a:lvl1pPr>
          </a:lstStyle>
          <a:p>
            <a:pPr>
              <a:defRPr/>
            </a:pPr>
            <a:fld id="{A6CADBCB-90C9-40AA-B762-FAACEAF55A59}" type="slidenum">
              <a:rPr lang="en-US" smtClean="0"/>
              <a:pPr>
                <a:defRPr/>
              </a:pPr>
              <a:t>‹N°›</a:t>
            </a:fld>
            <a:endParaRPr lang="en-US"/>
          </a:p>
        </p:txBody>
      </p:sp>
      <p:sp>
        <p:nvSpPr>
          <p:cNvPr id="3" name="Rectangle 11"/>
          <p:cNvSpPr>
            <a:spLocks noGrp="1" noChangeArrowheads="1"/>
          </p:cNvSpPr>
          <p:nvPr>
            <p:ph type="ftr" sz="quarter" idx="11"/>
          </p:nvPr>
        </p:nvSpPr>
        <p:spPr>
          <a:xfrm>
            <a:off x="10113287" y="6681675"/>
            <a:ext cx="1919967" cy="176327"/>
          </a:xfrm>
          <a:prstGeom prst="rect">
            <a:avLst/>
          </a:prstGeom>
          <a:ln/>
        </p:spPr>
        <p:txBody>
          <a:bodyPr/>
          <a:lstStyle>
            <a:lvl1pPr>
              <a:defRPr/>
            </a:lvl1pPr>
          </a:lstStyle>
          <a:p>
            <a:pPr>
              <a:defRPr/>
            </a:pPr>
            <a:endParaRPr lang="en-US"/>
          </a:p>
        </p:txBody>
      </p:sp>
    </p:spTree>
    <p:extLst>
      <p:ext uri="{BB962C8B-B14F-4D97-AF65-F5344CB8AC3E}">
        <p14:creationId xmlns:p14="http://schemas.microsoft.com/office/powerpoint/2010/main" val="3962147247"/>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userDrawn="1">
  <p:cSld name="Title and Blan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charset="0"/>
                <a:ea typeface="Arial" charset="0"/>
                <a:cs typeface="Arial" charset="0"/>
              </a:defRPr>
            </a:lvl1pPr>
          </a:lstStyle>
          <a:p>
            <a:r>
              <a:rPr lang="en-US" dirty="0"/>
              <a:t>Click to edit Master title style</a:t>
            </a:r>
          </a:p>
        </p:txBody>
      </p:sp>
      <p:sp>
        <p:nvSpPr>
          <p:cNvPr id="3" name="Rectangle 52"/>
          <p:cNvSpPr>
            <a:spLocks noGrp="1" noChangeArrowheads="1"/>
          </p:cNvSpPr>
          <p:nvPr>
            <p:ph type="sldNum" sz="quarter" idx="10"/>
          </p:nvPr>
        </p:nvSpPr>
        <p:spPr>
          <a:ln/>
        </p:spPr>
        <p:txBody>
          <a:bodyPr/>
          <a:lstStyle>
            <a:lvl1pPr>
              <a:defRPr/>
            </a:lvl1pPr>
          </a:lstStyle>
          <a:p>
            <a:fld id="{E07CE31E-062A-5647-8DEC-991D81F31A02}" type="slidenum">
              <a:rPr lang="en-US" altLang="en-US"/>
              <a:pPr/>
              <a:t>‹N°›</a:t>
            </a:fld>
            <a:endParaRPr lang="en-US" altLang="en-US"/>
          </a:p>
        </p:txBody>
      </p:sp>
    </p:spTree>
    <p:extLst>
      <p:ext uri="{BB962C8B-B14F-4D97-AF65-F5344CB8AC3E}">
        <p14:creationId xmlns:p14="http://schemas.microsoft.com/office/powerpoint/2010/main" val="3447455243"/>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userDrawn="1">
  <p:cSld name="1_boxes (1 large, 4 small)">
    <p:spTree>
      <p:nvGrpSpPr>
        <p:cNvPr id="1" name=""/>
        <p:cNvGrpSpPr/>
        <p:nvPr/>
      </p:nvGrpSpPr>
      <p:grpSpPr>
        <a:xfrm>
          <a:off x="0" y="0"/>
          <a:ext cx="0" cy="0"/>
          <a:chOff x="0" y="0"/>
          <a:chExt cx="0" cy="0"/>
        </a:xfrm>
      </p:grpSpPr>
      <p:sp>
        <p:nvSpPr>
          <p:cNvPr id="9" name="Content Placeholder 5"/>
          <p:cNvSpPr>
            <a:spLocks noGrp="1"/>
          </p:cNvSpPr>
          <p:nvPr>
            <p:ph sz="quarter" idx="17"/>
          </p:nvPr>
        </p:nvSpPr>
        <p:spPr>
          <a:xfrm>
            <a:off x="6096000" y="3426883"/>
            <a:ext cx="3048000" cy="3431117"/>
          </a:xfrm>
          <a:solidFill>
            <a:schemeClr val="accent2"/>
          </a:solidFill>
          <a:ln>
            <a:noFill/>
          </a:ln>
        </p:spPr>
        <p:txBody>
          <a:bodyPr lIns="219456" tIns="201168" rIns="228600" bIns="228600"/>
          <a:lstStyle>
            <a:lvl1pPr>
              <a:defRPr>
                <a:solidFill>
                  <a:schemeClr val="bg1"/>
                </a:solidFill>
              </a:defRPr>
            </a:lvl1pPr>
          </a:lstStyle>
          <a:p>
            <a:pPr lvl="0"/>
            <a:r>
              <a:rPr lang="en-US"/>
              <a:t>Click to edit Master text styles</a:t>
            </a:r>
          </a:p>
        </p:txBody>
      </p:sp>
      <p:sp>
        <p:nvSpPr>
          <p:cNvPr id="10" name="Content Placeholder 10"/>
          <p:cNvSpPr>
            <a:spLocks noGrp="1"/>
          </p:cNvSpPr>
          <p:nvPr>
            <p:ph sz="quarter" idx="18"/>
          </p:nvPr>
        </p:nvSpPr>
        <p:spPr>
          <a:xfrm>
            <a:off x="9144000" y="3426883"/>
            <a:ext cx="3048000" cy="3431117"/>
          </a:xfrm>
          <a:solidFill>
            <a:srgbClr val="6BA5FF"/>
          </a:solidFill>
          <a:ln>
            <a:noFill/>
          </a:ln>
        </p:spPr>
        <p:txBody>
          <a:bodyPr lIns="219456" tIns="201168" rIns="228600" bIns="228600"/>
          <a:lstStyle>
            <a:lvl1pPr>
              <a:defRPr>
                <a:solidFill>
                  <a:schemeClr val="bg1"/>
                </a:solidFill>
              </a:defRPr>
            </a:lvl1pPr>
          </a:lstStyle>
          <a:p>
            <a:pPr lvl="0"/>
            <a:r>
              <a:rPr lang="en-US"/>
              <a:t>Click to edit Master text styles</a:t>
            </a:r>
          </a:p>
        </p:txBody>
      </p:sp>
      <p:sp>
        <p:nvSpPr>
          <p:cNvPr id="12" name="Content Placeholder 13"/>
          <p:cNvSpPr>
            <a:spLocks noGrp="1"/>
          </p:cNvSpPr>
          <p:nvPr>
            <p:ph sz="quarter" idx="19"/>
          </p:nvPr>
        </p:nvSpPr>
        <p:spPr>
          <a:xfrm>
            <a:off x="3048001" y="3426883"/>
            <a:ext cx="3048000" cy="3431116"/>
          </a:xfrm>
          <a:solidFill>
            <a:srgbClr val="054ADA"/>
          </a:solidFill>
          <a:ln>
            <a:noFill/>
          </a:ln>
        </p:spPr>
        <p:txBody>
          <a:bodyPr lIns="219456" tIns="201168" rIns="228600" bIns="228600"/>
          <a:lstStyle>
            <a:lvl1pPr>
              <a:defRPr>
                <a:solidFill>
                  <a:schemeClr val="bg1"/>
                </a:solidFill>
              </a:defRPr>
            </a:lvl1pPr>
          </a:lstStyle>
          <a:p>
            <a:pPr lvl="0"/>
            <a:r>
              <a:rPr lang="en-US"/>
              <a:t>Click to edit Master text styles</a:t>
            </a:r>
          </a:p>
        </p:txBody>
      </p:sp>
      <p:sp>
        <p:nvSpPr>
          <p:cNvPr id="13" name="Content Placeholder 6"/>
          <p:cNvSpPr>
            <a:spLocks noGrp="1"/>
          </p:cNvSpPr>
          <p:nvPr>
            <p:ph sz="quarter" idx="20"/>
          </p:nvPr>
        </p:nvSpPr>
        <p:spPr>
          <a:xfrm>
            <a:off x="0" y="3426883"/>
            <a:ext cx="3048000" cy="3431116"/>
          </a:xfrm>
          <a:solidFill>
            <a:srgbClr val="031973"/>
          </a:solidFill>
        </p:spPr>
        <p:txBody>
          <a:bodyPr lIns="219456" tIns="201168" rIns="228600" bIns="228600"/>
          <a:lstStyle>
            <a:lvl1pPr>
              <a:defRPr>
                <a:solidFill>
                  <a:schemeClr val="bg1"/>
                </a:solidFill>
              </a:defRPr>
            </a:lvl1pPr>
          </a:lstStyle>
          <a:p>
            <a:pPr lvl="0"/>
            <a:r>
              <a:rPr lang="en-US"/>
              <a:t>Click to edit Master text styles</a:t>
            </a:r>
          </a:p>
        </p:txBody>
      </p:sp>
      <p:sp>
        <p:nvSpPr>
          <p:cNvPr id="2" name="Title 1"/>
          <p:cNvSpPr>
            <a:spLocks noGrp="1"/>
          </p:cNvSpPr>
          <p:nvPr>
            <p:ph type="title"/>
          </p:nvPr>
        </p:nvSpPr>
        <p:spPr>
          <a:xfrm>
            <a:off x="0" y="-1"/>
            <a:ext cx="12192000" cy="3425951"/>
          </a:xfrm>
          <a:solidFill>
            <a:schemeClr val="bg1"/>
          </a:solidFill>
        </p:spPr>
        <p:txBody>
          <a:bodyPr lIns="182880" tIns="164592" rIns="228600" bIns="228600"/>
          <a:lstStyle>
            <a:lvl1pPr>
              <a:defRPr sz="6400"/>
            </a:lvl1pPr>
          </a:lstStyle>
          <a:p>
            <a:r>
              <a:rPr lang="en-US" dirty="0"/>
              <a:t>Click to edit Master title style</a:t>
            </a:r>
          </a:p>
        </p:txBody>
      </p:sp>
      <p:sp>
        <p:nvSpPr>
          <p:cNvPr id="3" name="Footer Placeholder 2"/>
          <p:cNvSpPr>
            <a:spLocks noGrp="1"/>
          </p:cNvSpPr>
          <p:nvPr>
            <p:ph type="ftr" sz="quarter" idx="10"/>
          </p:nvPr>
        </p:nvSpPr>
        <p:spPr/>
        <p:txBody>
          <a:bodyPr/>
          <a:lstStyle>
            <a:lvl1pPr>
              <a:defRPr>
                <a:solidFill>
                  <a:schemeClr val="bg1"/>
                </a:solidFill>
              </a:defRPr>
            </a:lvl1pPr>
          </a:lstStyle>
          <a:p>
            <a:endParaRPr lang="en-US"/>
          </a:p>
        </p:txBody>
      </p:sp>
      <p:sp>
        <p:nvSpPr>
          <p:cNvPr id="4" name="Slide Number Placeholder 3"/>
          <p:cNvSpPr>
            <a:spLocks noGrp="1"/>
          </p:cNvSpPr>
          <p:nvPr>
            <p:ph type="sldNum" sz="quarter" idx="11"/>
          </p:nvPr>
        </p:nvSpPr>
        <p:spPr/>
        <p:txBody>
          <a:bodyPr/>
          <a:lstStyle>
            <a:lvl1pPr>
              <a:defRPr>
                <a:solidFill>
                  <a:schemeClr val="bg1"/>
                </a:solidFill>
              </a:defRPr>
            </a:lvl1pPr>
          </a:lstStyle>
          <a:p>
            <a:fld id="{59395FB3-9C97-154F-86B2-7E381B951268}" type="slidenum">
              <a:rPr lang="en-US" smtClean="0"/>
              <a:pPr/>
              <a:t>‹N°›</a:t>
            </a:fld>
            <a:endParaRPr lang="en-US"/>
          </a:p>
        </p:txBody>
      </p:sp>
    </p:spTree>
    <p:extLst>
      <p:ext uri="{BB962C8B-B14F-4D97-AF65-F5344CB8AC3E}">
        <p14:creationId xmlns:p14="http://schemas.microsoft.com/office/powerpoint/2010/main" val="2167018804"/>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Rectangle 10"/>
          <p:cNvSpPr>
            <a:spLocks noGrp="1" noChangeArrowheads="1"/>
          </p:cNvSpPr>
          <p:nvPr>
            <p:ph type="sldNum" sz="quarter" idx="10"/>
          </p:nvPr>
        </p:nvSpPr>
        <p:spPr>
          <a:ln/>
        </p:spPr>
        <p:txBody>
          <a:bodyPr/>
          <a:lstStyle>
            <a:lvl1pPr>
              <a:defRPr/>
            </a:lvl1pPr>
          </a:lstStyle>
          <a:p>
            <a:pPr>
              <a:defRPr/>
            </a:pPr>
            <a:fld id="{9FD8E78C-0F93-4A43-ACD8-0787B77EB95B}" type="slidenum">
              <a:rPr lang="en-US" smtClean="0"/>
              <a:pPr>
                <a:defRPr/>
              </a:pPr>
              <a:t>‹N°›</a:t>
            </a:fld>
            <a:endParaRPr lang="en-US"/>
          </a:p>
        </p:txBody>
      </p:sp>
      <p:sp>
        <p:nvSpPr>
          <p:cNvPr id="4" name="Rectangle 11"/>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7534119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userDrawn="1">
  <p:cSld name="title, text, half-image">
    <p:spTree>
      <p:nvGrpSpPr>
        <p:cNvPr id="1" name=""/>
        <p:cNvGrpSpPr/>
        <p:nvPr/>
      </p:nvGrpSpPr>
      <p:grpSpPr>
        <a:xfrm>
          <a:off x="0" y="0"/>
          <a:ext cx="0" cy="0"/>
          <a:chOff x="0" y="0"/>
          <a:chExt cx="0" cy="0"/>
        </a:xfrm>
      </p:grpSpPr>
      <p:sp>
        <p:nvSpPr>
          <p:cNvPr id="7" name="Picture Placeholder 6"/>
          <p:cNvSpPr>
            <a:spLocks noGrp="1"/>
          </p:cNvSpPr>
          <p:nvPr>
            <p:ph type="pic" sz="quarter" idx="14"/>
          </p:nvPr>
        </p:nvSpPr>
        <p:spPr>
          <a:xfrm>
            <a:off x="6096000" y="0"/>
            <a:ext cx="6096000" cy="6858000"/>
          </a:xfrm>
        </p:spPr>
        <p:txBody>
          <a:bodyPr lIns="91440" tIns="91440" rIns="91440" bIns="91440"/>
          <a:lstStyle>
            <a:lvl1pPr>
              <a:defRPr b="0" i="0">
                <a:latin typeface="Arial" panose="020B0604020202020204" pitchFamily="34" charset="0"/>
                <a:cs typeface="Arial" panose="020B0604020202020204" pitchFamily="34" charset="0"/>
              </a:defRPr>
            </a:lvl1pPr>
          </a:lstStyle>
          <a:p>
            <a:r>
              <a:rPr lang="en-US"/>
              <a:t>Drag picture to placeholder or click icon to add</a:t>
            </a:r>
          </a:p>
        </p:txBody>
      </p:sp>
      <p:sp>
        <p:nvSpPr>
          <p:cNvPr id="2" name="Title 1"/>
          <p:cNvSpPr>
            <a:spLocks noGrp="1"/>
          </p:cNvSpPr>
          <p:nvPr>
            <p:ph type="title"/>
          </p:nvPr>
        </p:nvSpPr>
        <p:spPr>
          <a:xfrm>
            <a:off x="280416" y="268224"/>
            <a:ext cx="5522976" cy="1072896"/>
          </a:xfrm>
        </p:spPr>
        <p:txBody>
          <a:bodyPr/>
          <a:lstStyle>
            <a:lvl1pPr>
              <a:defRPr b="0" i="0">
                <a:latin typeface="Arial" panose="020B0604020202020204" pitchFamily="34" charset="0"/>
                <a:cs typeface="Arial" panose="020B0604020202020204" pitchFamily="34" charset="0"/>
              </a:defRPr>
            </a:lvl1pPr>
          </a:lstStyle>
          <a:p>
            <a:r>
              <a:rPr lang="en-US" dirty="0"/>
              <a:t>Click to edit Master title style</a:t>
            </a:r>
          </a:p>
        </p:txBody>
      </p:sp>
      <p:sp>
        <p:nvSpPr>
          <p:cNvPr id="8" name="Text Placeholder 7"/>
          <p:cNvSpPr>
            <a:spLocks noGrp="1"/>
          </p:cNvSpPr>
          <p:nvPr>
            <p:ph type="body" sz="quarter" idx="13"/>
          </p:nvPr>
        </p:nvSpPr>
        <p:spPr>
          <a:xfrm>
            <a:off x="292608" y="1658113"/>
            <a:ext cx="5498592" cy="4336288"/>
          </a:xfrm>
        </p:spPr>
        <p:txBody>
          <a:bodyPr/>
          <a:lstStyle>
            <a:lvl1pPr>
              <a:defRPr b="0" i="0">
                <a:latin typeface="Arial" panose="020B0604020202020204" pitchFamily="34" charset="0"/>
                <a:cs typeface="Arial" panose="020B0604020202020204" pitchFamily="34" charset="0"/>
              </a:defRPr>
            </a:lvl1pPr>
            <a:lvl2pPr>
              <a:defRPr b="0" i="0">
                <a:latin typeface="Arial" panose="020B0604020202020204" pitchFamily="34" charset="0"/>
                <a:cs typeface="Arial" panose="020B0604020202020204" pitchFamily="34" charset="0"/>
              </a:defRPr>
            </a:lvl2pPr>
            <a:lvl3pPr>
              <a:defRPr b="0" i="0">
                <a:latin typeface="Arial" panose="020B0604020202020204" pitchFamily="34" charset="0"/>
                <a:cs typeface="Arial" panose="020B0604020202020204" pitchFamily="34" charset="0"/>
              </a:defRPr>
            </a:lvl3pPr>
            <a:lvl4pPr>
              <a:defRPr b="0" i="0">
                <a:latin typeface="Arial" panose="020B0604020202020204" pitchFamily="34" charset="0"/>
                <a:cs typeface="Arial" panose="020B0604020202020204" pitchFamily="34" charset="0"/>
              </a:defRPr>
            </a:lvl4pPr>
            <a:lvl5pPr>
              <a:defRPr b="0" i="0">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Footer Placeholder 1">
            <a:extLst>
              <a:ext uri="{FF2B5EF4-FFF2-40B4-BE49-F238E27FC236}">
                <a16:creationId xmlns:a16="http://schemas.microsoft.com/office/drawing/2014/main" id="{1F50C9C6-F0D9-DE4F-91C5-93848D2E070C}"/>
              </a:ext>
            </a:extLst>
          </p:cNvPr>
          <p:cNvSpPr>
            <a:spLocks noGrp="1"/>
          </p:cNvSpPr>
          <p:nvPr>
            <p:ph type="ftr" sz="quarter" idx="11"/>
          </p:nvPr>
        </p:nvSpPr>
        <p:spPr>
          <a:xfrm>
            <a:off x="304800" y="6580885"/>
            <a:ext cx="8534400" cy="182880"/>
          </a:xfrm>
        </p:spPr>
        <p:txBody>
          <a:bodyPr/>
          <a:lstStyle/>
          <a:p>
            <a:pPr defTabSz="914377"/>
            <a:endParaRPr lang="en-US">
              <a:solidFill>
                <a:srgbClr val="000000"/>
              </a:solidFill>
            </a:endParaRPr>
          </a:p>
        </p:txBody>
      </p:sp>
      <p:sp>
        <p:nvSpPr>
          <p:cNvPr id="10" name="Slide Number Placeholder 2">
            <a:extLst>
              <a:ext uri="{FF2B5EF4-FFF2-40B4-BE49-F238E27FC236}">
                <a16:creationId xmlns:a16="http://schemas.microsoft.com/office/drawing/2014/main" id="{D77B2064-7C9F-DF41-92C1-CC51C849BA8F}"/>
              </a:ext>
            </a:extLst>
          </p:cNvPr>
          <p:cNvSpPr>
            <a:spLocks noGrp="1"/>
          </p:cNvSpPr>
          <p:nvPr>
            <p:ph type="sldNum" sz="quarter" idx="10"/>
          </p:nvPr>
        </p:nvSpPr>
        <p:spPr>
          <a:xfrm>
            <a:off x="9144000" y="6580885"/>
            <a:ext cx="2743200" cy="182880"/>
          </a:xfrm>
        </p:spPr>
        <p:txBody>
          <a:bodyPr/>
          <a:lstStyle/>
          <a:p>
            <a:pPr defTabSz="914377"/>
            <a:fld id="{D0BE6F14-FF48-0F4F-A8AA-2E3F25371E4A}" type="slidenum">
              <a:rPr lang="en-US" smtClean="0">
                <a:solidFill>
                  <a:srgbClr val="000000"/>
                </a:solidFill>
              </a:rPr>
              <a:pPr defTabSz="914377"/>
              <a:t>‹N°›</a:t>
            </a:fld>
            <a:endParaRPr lang="en-US">
              <a:solidFill>
                <a:srgbClr val="000000"/>
              </a:solidFill>
            </a:endParaRPr>
          </a:p>
        </p:txBody>
      </p:sp>
    </p:spTree>
    <p:extLst>
      <p:ext uri="{BB962C8B-B14F-4D97-AF65-F5344CB8AC3E}">
        <p14:creationId xmlns:p14="http://schemas.microsoft.com/office/powerpoint/2010/main" val="1860852867"/>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userDrawn="1">
  <p:cSld name="Title + 2 content">
    <p:spTree>
      <p:nvGrpSpPr>
        <p:cNvPr id="1" name=""/>
        <p:cNvGrpSpPr/>
        <p:nvPr/>
      </p:nvGrpSpPr>
      <p:grpSpPr>
        <a:xfrm>
          <a:off x="0" y="0"/>
          <a:ext cx="0" cy="0"/>
          <a:chOff x="0" y="0"/>
          <a:chExt cx="0" cy="0"/>
        </a:xfrm>
      </p:grpSpPr>
      <p:sp>
        <p:nvSpPr>
          <p:cNvPr id="10" name="Text Placeholder 1">
            <a:extLst>
              <a:ext uri="{FF2B5EF4-FFF2-40B4-BE49-F238E27FC236}">
                <a16:creationId xmlns:a16="http://schemas.microsoft.com/office/drawing/2014/main" id="{9C7E77FE-C25C-E04B-9B9C-7555DADA0F65}"/>
              </a:ext>
            </a:extLst>
          </p:cNvPr>
          <p:cNvSpPr>
            <a:spLocks noGrp="1"/>
          </p:cNvSpPr>
          <p:nvPr>
            <p:ph idx="1"/>
          </p:nvPr>
        </p:nvSpPr>
        <p:spPr>
          <a:xfrm>
            <a:off x="434109" y="1219201"/>
            <a:ext cx="5801592" cy="532014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0"/>
            <a:endParaRPr lang="en-US" dirty="0"/>
          </a:p>
          <a:p>
            <a:pPr marL="231764" marR="0" lvl="0" indent="-231764" algn="l" defTabSz="914354" rtl="0" eaLnBrk="1" fontAlgn="base" latinLnBrk="0" hangingPunct="1">
              <a:lnSpc>
                <a:spcPct val="100000"/>
              </a:lnSpc>
              <a:spcBef>
                <a:spcPct val="20000"/>
              </a:spcBef>
              <a:spcAft>
                <a:spcPct val="0"/>
              </a:spcAft>
              <a:buClrTx/>
              <a:buSzTx/>
              <a:buFont typeface="Arial" charset="0"/>
              <a:buChar char="•"/>
              <a:tabLst/>
              <a:defRP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Rectangle 2">
            <a:extLst>
              <a:ext uri="{FF2B5EF4-FFF2-40B4-BE49-F238E27FC236}">
                <a16:creationId xmlns:a16="http://schemas.microsoft.com/office/drawing/2014/main" id="{0C22C4A9-ED5E-4D4B-BCD0-FB7F42902074}"/>
              </a:ext>
            </a:extLst>
          </p:cNvPr>
          <p:cNvSpPr>
            <a:spLocks noGrp="1" noChangeArrowheads="1"/>
          </p:cNvSpPr>
          <p:nvPr>
            <p:ph type="title"/>
          </p:nvPr>
        </p:nvSpPr>
        <p:spPr bwMode="auto">
          <a:xfrm>
            <a:off x="434109" y="624465"/>
            <a:ext cx="11249891" cy="464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Autofit/>
          </a:bodyPr>
          <a:lstStyle/>
          <a:p>
            <a:pPr lvl="0"/>
            <a:r>
              <a:rPr lang="en-US" dirty="0"/>
              <a:t>Click to edit Master title style</a:t>
            </a:r>
          </a:p>
        </p:txBody>
      </p:sp>
      <p:sp>
        <p:nvSpPr>
          <p:cNvPr id="5" name="Footer Placeholder 1">
            <a:extLst>
              <a:ext uri="{FF2B5EF4-FFF2-40B4-BE49-F238E27FC236}">
                <a16:creationId xmlns:a16="http://schemas.microsoft.com/office/drawing/2014/main" id="{4F7E100D-795F-C048-98E2-627299A0AF14}"/>
              </a:ext>
            </a:extLst>
          </p:cNvPr>
          <p:cNvSpPr>
            <a:spLocks noGrp="1"/>
          </p:cNvSpPr>
          <p:nvPr>
            <p:ph type="ftr" sz="quarter" idx="11"/>
          </p:nvPr>
        </p:nvSpPr>
        <p:spPr>
          <a:xfrm>
            <a:off x="304800" y="6580885"/>
            <a:ext cx="8534400" cy="182880"/>
          </a:xfrm>
        </p:spPr>
        <p:txBody>
          <a:bodyPr/>
          <a:lstStyle/>
          <a:p>
            <a:pPr defTabSz="914377"/>
            <a:endParaRPr lang="en-US">
              <a:solidFill>
                <a:srgbClr val="000000"/>
              </a:solidFill>
            </a:endParaRPr>
          </a:p>
        </p:txBody>
      </p:sp>
      <p:sp>
        <p:nvSpPr>
          <p:cNvPr id="8" name="Slide Number Placeholder 2">
            <a:extLst>
              <a:ext uri="{FF2B5EF4-FFF2-40B4-BE49-F238E27FC236}">
                <a16:creationId xmlns:a16="http://schemas.microsoft.com/office/drawing/2014/main" id="{B3411296-0948-E646-B461-B1DF19E4B3AF}"/>
              </a:ext>
            </a:extLst>
          </p:cNvPr>
          <p:cNvSpPr>
            <a:spLocks noGrp="1"/>
          </p:cNvSpPr>
          <p:nvPr>
            <p:ph type="sldNum" sz="quarter" idx="10"/>
          </p:nvPr>
        </p:nvSpPr>
        <p:spPr>
          <a:xfrm>
            <a:off x="9144000" y="6580885"/>
            <a:ext cx="2743200" cy="182880"/>
          </a:xfrm>
        </p:spPr>
        <p:txBody>
          <a:bodyPr/>
          <a:lstStyle/>
          <a:p>
            <a:pPr defTabSz="914377"/>
            <a:fld id="{D0BE6F14-FF48-0F4F-A8AA-2E3F25371E4A}" type="slidenum">
              <a:rPr lang="en-US" smtClean="0">
                <a:solidFill>
                  <a:srgbClr val="000000"/>
                </a:solidFill>
              </a:rPr>
              <a:pPr defTabSz="914377"/>
              <a:t>‹N°›</a:t>
            </a:fld>
            <a:endParaRPr lang="en-US">
              <a:solidFill>
                <a:srgbClr val="000000"/>
              </a:solidFill>
            </a:endParaRPr>
          </a:p>
        </p:txBody>
      </p:sp>
    </p:spTree>
    <p:extLst>
      <p:ext uri="{BB962C8B-B14F-4D97-AF65-F5344CB8AC3E}">
        <p14:creationId xmlns:p14="http://schemas.microsoft.com/office/powerpoint/2010/main" val="330593801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userDrawn="1">
  <p:cSld name="Title plus contnet IBM &amp; BP only">
    <p:spTree>
      <p:nvGrpSpPr>
        <p:cNvPr id="1" name=""/>
        <p:cNvGrpSpPr/>
        <p:nvPr/>
      </p:nvGrpSpPr>
      <p:grpSpPr>
        <a:xfrm>
          <a:off x="0" y="0"/>
          <a:ext cx="0" cy="0"/>
          <a:chOff x="0" y="0"/>
          <a:chExt cx="0" cy="0"/>
        </a:xfrm>
      </p:grpSpPr>
      <p:sp>
        <p:nvSpPr>
          <p:cNvPr id="6" name="Text Placeholder 1">
            <a:extLst>
              <a:ext uri="{FF2B5EF4-FFF2-40B4-BE49-F238E27FC236}">
                <a16:creationId xmlns:a16="http://schemas.microsoft.com/office/drawing/2014/main" id="{D21FAAC5-D578-CA47-88C1-A4F1CCFA960B}"/>
              </a:ext>
            </a:extLst>
          </p:cNvPr>
          <p:cNvSpPr>
            <a:spLocks noGrp="1"/>
          </p:cNvSpPr>
          <p:nvPr>
            <p:ph idx="1"/>
          </p:nvPr>
        </p:nvSpPr>
        <p:spPr>
          <a:xfrm>
            <a:off x="434109" y="1219201"/>
            <a:ext cx="11249891" cy="5320145"/>
          </a:xfrm>
          <a:prstGeom prst="rect">
            <a:avLst/>
          </a:prstGeom>
        </p:spPr>
        <p:txBody>
          <a:bodyPr vert="horz" lIns="91440" tIns="45720" rIns="91440" bIns="45720" rtlCol="0">
            <a:normAutofit/>
          </a:bodyPr>
          <a:lstStyle>
            <a:lvl1pPr>
              <a:defRPr>
                <a:latin typeface="IBM Plex Sans" panose="020B0503050203000203" pitchFamily="34" charset="77"/>
              </a:defRPr>
            </a:lvl1pPr>
            <a:lvl2pPr>
              <a:defRPr>
                <a:latin typeface="IBM Plex Sans" panose="020B0503050203000203" pitchFamily="34" charset="77"/>
              </a:defRPr>
            </a:lvl2pPr>
            <a:lvl3pPr>
              <a:defRPr>
                <a:latin typeface="IBM Plex Sans" panose="020B0503050203000203" pitchFamily="34" charset="77"/>
              </a:defRPr>
            </a:lvl3pPr>
            <a:lvl4pPr>
              <a:defRPr>
                <a:latin typeface="IBM Plex Sans" panose="020B0503050203000203" pitchFamily="34" charset="77"/>
              </a:defRPr>
            </a:lvl4pPr>
            <a:lvl5pPr>
              <a:defRPr>
                <a:latin typeface="IBM Plex Sans" panose="020B0503050203000203" pitchFamily="34"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0"/>
            <a:endParaRPr lang="en-US" dirty="0"/>
          </a:p>
          <a:p>
            <a:pPr marL="231764" marR="0" lvl="0" indent="-231764" algn="l" defTabSz="914354" rtl="0" eaLnBrk="1" fontAlgn="base" latinLnBrk="0" hangingPunct="1">
              <a:lnSpc>
                <a:spcPct val="100000"/>
              </a:lnSpc>
              <a:spcBef>
                <a:spcPct val="20000"/>
              </a:spcBef>
              <a:spcAft>
                <a:spcPct val="0"/>
              </a:spcAft>
              <a:buClrTx/>
              <a:buSzTx/>
              <a:buFont typeface="Arial" charset="0"/>
              <a:buChar char="•"/>
              <a:tabLst/>
              <a:defRP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2">
            <a:extLst>
              <a:ext uri="{FF2B5EF4-FFF2-40B4-BE49-F238E27FC236}">
                <a16:creationId xmlns:a16="http://schemas.microsoft.com/office/drawing/2014/main" id="{F52AA702-0E9A-D34A-A526-E7E004C85BB1}"/>
              </a:ext>
            </a:extLst>
          </p:cNvPr>
          <p:cNvSpPr>
            <a:spLocks noGrp="1" noChangeArrowheads="1"/>
          </p:cNvSpPr>
          <p:nvPr>
            <p:ph type="title"/>
          </p:nvPr>
        </p:nvSpPr>
        <p:spPr bwMode="auto">
          <a:xfrm>
            <a:off x="434109" y="624465"/>
            <a:ext cx="11249891" cy="464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Autofit/>
          </a:bodyPr>
          <a:lstStyle/>
          <a:p>
            <a:pPr lvl="0"/>
            <a:r>
              <a:rPr lang="en-US" dirty="0"/>
              <a:t>Click to edit Master title style</a:t>
            </a:r>
          </a:p>
        </p:txBody>
      </p:sp>
      <p:sp>
        <p:nvSpPr>
          <p:cNvPr id="8" name="Footer Placeholder 1">
            <a:extLst>
              <a:ext uri="{FF2B5EF4-FFF2-40B4-BE49-F238E27FC236}">
                <a16:creationId xmlns:a16="http://schemas.microsoft.com/office/drawing/2014/main" id="{E38C1F81-93EE-2A4F-A623-CE65B6CD5B1D}"/>
              </a:ext>
            </a:extLst>
          </p:cNvPr>
          <p:cNvSpPr>
            <a:spLocks noGrp="1"/>
          </p:cNvSpPr>
          <p:nvPr>
            <p:ph type="ftr" sz="quarter" idx="11"/>
          </p:nvPr>
        </p:nvSpPr>
        <p:spPr>
          <a:xfrm>
            <a:off x="304800" y="6580885"/>
            <a:ext cx="8534400" cy="182880"/>
          </a:xfrm>
        </p:spPr>
        <p:txBody>
          <a:bodyPr/>
          <a:lstStyle/>
          <a:p>
            <a:endParaRPr lang="en-US"/>
          </a:p>
        </p:txBody>
      </p:sp>
      <p:sp>
        <p:nvSpPr>
          <p:cNvPr id="9" name="Slide Number Placeholder 2">
            <a:extLst>
              <a:ext uri="{FF2B5EF4-FFF2-40B4-BE49-F238E27FC236}">
                <a16:creationId xmlns:a16="http://schemas.microsoft.com/office/drawing/2014/main" id="{3B66BBC2-B936-EE4E-9808-5C6B5F90702F}"/>
              </a:ext>
            </a:extLst>
          </p:cNvPr>
          <p:cNvSpPr>
            <a:spLocks noGrp="1"/>
          </p:cNvSpPr>
          <p:nvPr>
            <p:ph type="sldNum" sz="quarter" idx="10"/>
          </p:nvPr>
        </p:nvSpPr>
        <p:spPr>
          <a:xfrm>
            <a:off x="9144000" y="6580885"/>
            <a:ext cx="2743200" cy="182880"/>
          </a:xfrm>
        </p:spPr>
        <p:txBody>
          <a:bodyPr/>
          <a:lstStyle/>
          <a:p>
            <a:fld id="{D0BE6F14-FF48-0F4F-A8AA-2E3F25371E4A}" type="slidenum">
              <a:rPr lang="en-US" smtClean="0"/>
              <a:pPr/>
              <a:t>‹N°›</a:t>
            </a:fld>
            <a:endParaRPr lang="en-US"/>
          </a:p>
        </p:txBody>
      </p:sp>
    </p:spTree>
    <p:extLst>
      <p:ext uri="{BB962C8B-B14F-4D97-AF65-F5344CB8AC3E}">
        <p14:creationId xmlns:p14="http://schemas.microsoft.com/office/powerpoint/2010/main" val="57036074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a:xfrm>
            <a:off x="304800" y="6437376"/>
            <a:ext cx="8534400" cy="182880"/>
          </a:xfrm>
        </p:spPr>
        <p:txBody>
          <a:bodyPr/>
          <a:lstStyle>
            <a:lvl1pPr>
              <a:defRPr>
                <a:solidFill>
                  <a:schemeClr val="tx1"/>
                </a:solidFill>
              </a:defRPr>
            </a:lvl1pPr>
          </a:lstStyle>
          <a:p>
            <a:endParaRPr lang="en-US" dirty="0">
              <a:solidFill>
                <a:srgbClr val="000000"/>
              </a:solidFill>
            </a:endParaRPr>
          </a:p>
        </p:txBody>
      </p:sp>
      <p:sp>
        <p:nvSpPr>
          <p:cNvPr id="4" name="Title 3"/>
          <p:cNvSpPr>
            <a:spLocks noGrp="1"/>
          </p:cNvSpPr>
          <p:nvPr>
            <p:ph type="title"/>
          </p:nvPr>
        </p:nvSpPr>
        <p:spPr>
          <a:xfrm>
            <a:off x="304800" y="271708"/>
            <a:ext cx="5486401" cy="5972459"/>
          </a:xfrm>
        </p:spPr>
        <p:txBody>
          <a:bodyPr/>
          <a:lstStyle>
            <a:lvl1pPr>
              <a:lnSpc>
                <a:spcPct val="90000"/>
              </a:lnSpc>
              <a:defRPr sz="3200" b="0">
                <a:solidFill>
                  <a:schemeClr val="tx1"/>
                </a:solidFill>
              </a:defRPr>
            </a:lvl1pPr>
          </a:lstStyle>
          <a:p>
            <a:r>
              <a:rPr lang="en-US"/>
              <a:t>Click to edit Master title style</a:t>
            </a:r>
            <a:endParaRPr lang="en-US"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1191749" y="6273801"/>
            <a:ext cx="695452" cy="281940"/>
          </a:xfrm>
          <a:prstGeom prst="rect">
            <a:avLst/>
          </a:prstGeom>
        </p:spPr>
      </p:pic>
      <p:pic>
        <p:nvPicPr>
          <p:cNvPr id="6" name="Picture 5" descr="ibm_gry.png"/>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11191749" y="6273780"/>
            <a:ext cx="695452" cy="281961"/>
          </a:xfrm>
          <a:prstGeom prst="rect">
            <a:avLst/>
          </a:prstGeom>
        </p:spPr>
      </p:pic>
    </p:spTree>
    <p:extLst>
      <p:ext uri="{BB962C8B-B14F-4D97-AF65-F5344CB8AC3E}">
        <p14:creationId xmlns:p14="http://schemas.microsoft.com/office/powerpoint/2010/main" val="410702415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Divi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lvl1pPr>
              <a:defRPr>
                <a:solidFill>
                  <a:schemeClr val="tx1"/>
                </a:solidFill>
              </a:defRPr>
            </a:lvl1pPr>
          </a:lstStyle>
          <a:p>
            <a:endParaRPr lang="en-US" dirty="0">
              <a:solidFill>
                <a:srgbClr val="000000"/>
              </a:solidFill>
            </a:endParaRPr>
          </a:p>
        </p:txBody>
      </p:sp>
      <p:sp>
        <p:nvSpPr>
          <p:cNvPr id="4" name="Slide Number Placeholder 3"/>
          <p:cNvSpPr>
            <a:spLocks noGrp="1"/>
          </p:cNvSpPr>
          <p:nvPr>
            <p:ph type="sldNum" sz="quarter" idx="11"/>
          </p:nvPr>
        </p:nvSpPr>
        <p:spPr/>
        <p:txBody>
          <a:bodyPr/>
          <a:lstStyle>
            <a:lvl1pPr>
              <a:defRPr>
                <a:solidFill>
                  <a:schemeClr val="tx1"/>
                </a:solidFill>
              </a:defRPr>
            </a:lvl1pPr>
          </a:lstStyle>
          <a:p>
            <a:fld id="{D0BE6F14-FF48-0F4F-A8AA-2E3F25371E4A}" type="slidenum">
              <a:rPr lang="en-US" smtClean="0">
                <a:solidFill>
                  <a:srgbClr val="000000"/>
                </a:solidFill>
              </a:rPr>
              <a:pPr/>
              <a:t>‹N°›</a:t>
            </a:fld>
            <a:endParaRPr lang="en-US" dirty="0">
              <a:solidFill>
                <a:srgbClr val="000000"/>
              </a:solidFill>
            </a:endParaRPr>
          </a:p>
        </p:txBody>
      </p:sp>
      <p:sp>
        <p:nvSpPr>
          <p:cNvPr id="5" name="Title 4"/>
          <p:cNvSpPr>
            <a:spLocks noGrp="1"/>
          </p:cNvSpPr>
          <p:nvPr>
            <p:ph type="title"/>
          </p:nvPr>
        </p:nvSpPr>
        <p:spPr>
          <a:xfrm>
            <a:off x="304800" y="268224"/>
            <a:ext cx="5486400" cy="5991669"/>
          </a:xfrm>
        </p:spPr>
        <p:txBody>
          <a:bodyPr/>
          <a:lstStyle>
            <a:lvl1pPr>
              <a:lnSpc>
                <a:spcPct val="90000"/>
              </a:lnSpc>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2405621245"/>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Divider (with page content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304800" y="1498600"/>
            <a:ext cx="5486400" cy="4779264"/>
          </a:xfrm>
        </p:spPr>
        <p:txBody>
          <a:bodyPr/>
          <a:lstStyle>
            <a:lvl1pPr marL="0" indent="0">
              <a:spcBef>
                <a:spcPts val="0"/>
              </a:spcBef>
              <a:tabLst>
                <a:tab pos="5253435" algn="dec"/>
              </a:tabLst>
              <a:defRPr/>
            </a:lvl1pPr>
            <a:lvl2pPr marL="230712" indent="-230712">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dirty="0"/>
              <a:t>Edit Master text styles</a:t>
            </a:r>
          </a:p>
          <a:p>
            <a:pPr marL="0" marR="0" lvl="1"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dirty="0"/>
              <a:t>Second level</a:t>
            </a:r>
          </a:p>
          <a:p>
            <a:pPr marL="0" marR="0" lvl="2"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dirty="0"/>
              <a:t>Third level</a:t>
            </a:r>
          </a:p>
          <a:p>
            <a:pPr marL="0" marR="0" lvl="3"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dirty="0"/>
              <a:t>Fourth level</a:t>
            </a:r>
          </a:p>
          <a:p>
            <a:pPr marL="0" marR="0" lvl="4"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dirty="0"/>
              <a:t>Fifth level</a:t>
            </a:r>
          </a:p>
        </p:txBody>
      </p:sp>
      <p:sp>
        <p:nvSpPr>
          <p:cNvPr id="7" name="Text Placeholder 6"/>
          <p:cNvSpPr>
            <a:spLocks noGrp="1"/>
          </p:cNvSpPr>
          <p:nvPr>
            <p:ph type="body" sz="quarter" idx="13"/>
          </p:nvPr>
        </p:nvSpPr>
        <p:spPr>
          <a:xfrm>
            <a:off x="6400800" y="1498600"/>
            <a:ext cx="5486400" cy="4779264"/>
          </a:xfrm>
        </p:spPr>
        <p:txBody>
          <a:bodyPr/>
          <a:lstStyle>
            <a:lvl1pPr marL="0" indent="0">
              <a:spcBef>
                <a:spcPts val="0"/>
              </a:spcBef>
              <a:tabLst>
                <a:tab pos="5253435" algn="dec"/>
              </a:tabLst>
              <a:defRPr/>
            </a:lvl1pPr>
            <a:lvl2pPr>
              <a:spcBef>
                <a:spcPts val="0"/>
              </a:spcBef>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a:t>Edit Master text styles</a:t>
            </a:r>
          </a:p>
          <a:p>
            <a:pPr marL="0" marR="0" lvl="1"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a:t>Second level</a:t>
            </a:r>
          </a:p>
          <a:p>
            <a:pPr marL="0" marR="0" lvl="2"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a:t>Third level</a:t>
            </a:r>
          </a:p>
          <a:p>
            <a:pPr marL="0" marR="0" lvl="3"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a:t>Fourth level</a:t>
            </a:r>
          </a:p>
          <a:p>
            <a:pPr marL="0" marR="0" lvl="4"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a:t>Fifth level</a:t>
            </a:r>
            <a:endParaRPr lang="en-US" dirty="0"/>
          </a:p>
        </p:txBody>
      </p:sp>
    </p:spTree>
    <p:extLst>
      <p:ext uri="{BB962C8B-B14F-4D97-AF65-F5344CB8AC3E}">
        <p14:creationId xmlns:p14="http://schemas.microsoft.com/office/powerpoint/2010/main" val="3509026666"/>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fact, number">
    <p:spTree>
      <p:nvGrpSpPr>
        <p:cNvPr id="1" name=""/>
        <p:cNvGrpSpPr/>
        <p:nvPr/>
      </p:nvGrpSpPr>
      <p:grpSpPr>
        <a:xfrm>
          <a:off x="0" y="0"/>
          <a:ext cx="0" cy="0"/>
          <a:chOff x="0" y="0"/>
          <a:chExt cx="0" cy="0"/>
        </a:xfrm>
      </p:grpSpPr>
      <p:sp>
        <p:nvSpPr>
          <p:cNvPr id="2" name="Title 1"/>
          <p:cNvSpPr>
            <a:spLocks noGrp="1"/>
          </p:cNvSpPr>
          <p:nvPr>
            <p:ph type="title"/>
          </p:nvPr>
        </p:nvSpPr>
        <p:spPr>
          <a:xfrm>
            <a:off x="304800" y="280417"/>
            <a:ext cx="5486400" cy="1338409"/>
          </a:xfrm>
        </p:spPr>
        <p:txBody>
          <a:bodyPr/>
          <a:lstStyle>
            <a:lvl1pPr>
              <a:defRPr sz="2133">
                <a:solidFill>
                  <a:schemeClr val="tx1"/>
                </a:solidFill>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dirty="0">
              <a:solidFill>
                <a:srgbClr val="000000"/>
              </a:solidFill>
            </a:endParaRPr>
          </a:p>
        </p:txBody>
      </p:sp>
      <p:sp>
        <p:nvSpPr>
          <p:cNvPr id="8" name="Text Placeholder 7"/>
          <p:cNvSpPr>
            <a:spLocks noGrp="1"/>
          </p:cNvSpPr>
          <p:nvPr>
            <p:ph type="body" sz="quarter" idx="12"/>
          </p:nvPr>
        </p:nvSpPr>
        <p:spPr>
          <a:xfrm>
            <a:off x="304800" y="2015407"/>
            <a:ext cx="5486400" cy="4145280"/>
          </a:xfrm>
        </p:spPr>
        <p:txBody>
          <a:bodyPr/>
          <a:lstStyle>
            <a:lvl1pPr>
              <a:lnSpc>
                <a:spcPct val="90000"/>
              </a:lnSpc>
              <a:spcBef>
                <a:spcPts val="0"/>
              </a:spcBef>
              <a:defRPr sz="12800" b="1" baseline="0">
                <a:solidFill>
                  <a:schemeClr val="tx1"/>
                </a:solidFill>
              </a:defRPr>
            </a:lvl1pPr>
          </a:lstStyle>
          <a:p>
            <a:pPr lvl="0"/>
            <a:r>
              <a:rPr lang="en-US" dirty="0"/>
              <a:t>Edit Master text styles</a:t>
            </a:r>
          </a:p>
        </p:txBody>
      </p:sp>
    </p:spTree>
    <p:extLst>
      <p:ext uri="{BB962C8B-B14F-4D97-AF65-F5344CB8AC3E}">
        <p14:creationId xmlns:p14="http://schemas.microsoft.com/office/powerpoint/2010/main" val="138741556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fact, number, half-image (bleeds)">
    <p:spTree>
      <p:nvGrpSpPr>
        <p:cNvPr id="1" name=""/>
        <p:cNvGrpSpPr/>
        <p:nvPr/>
      </p:nvGrpSpPr>
      <p:grpSpPr>
        <a:xfrm>
          <a:off x="0" y="0"/>
          <a:ext cx="0" cy="0"/>
          <a:chOff x="0" y="0"/>
          <a:chExt cx="0" cy="0"/>
        </a:xfrm>
      </p:grpSpPr>
      <p:sp>
        <p:nvSpPr>
          <p:cNvPr id="2" name="Title 1"/>
          <p:cNvSpPr>
            <a:spLocks noGrp="1"/>
          </p:cNvSpPr>
          <p:nvPr>
            <p:ph type="title"/>
          </p:nvPr>
        </p:nvSpPr>
        <p:spPr>
          <a:xfrm>
            <a:off x="304800" y="280417"/>
            <a:ext cx="5486400" cy="1338409"/>
          </a:xfrm>
        </p:spPr>
        <p:txBody>
          <a:bodyPr/>
          <a:lstStyle>
            <a:lvl1pPr>
              <a:defRPr sz="2133">
                <a:solidFill>
                  <a:schemeClr val="tx1"/>
                </a:solidFill>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dirty="0">
              <a:solidFill>
                <a:srgbClr val="000000"/>
              </a:solidFill>
            </a:endParaRPr>
          </a:p>
        </p:txBody>
      </p:sp>
      <p:sp>
        <p:nvSpPr>
          <p:cNvPr id="8" name="Text Placeholder 7"/>
          <p:cNvSpPr>
            <a:spLocks noGrp="1"/>
          </p:cNvSpPr>
          <p:nvPr>
            <p:ph type="body" sz="quarter" idx="12"/>
          </p:nvPr>
        </p:nvSpPr>
        <p:spPr>
          <a:xfrm>
            <a:off x="304800" y="2015407"/>
            <a:ext cx="5486400" cy="4145280"/>
          </a:xfrm>
        </p:spPr>
        <p:txBody>
          <a:bodyPr/>
          <a:lstStyle>
            <a:lvl1pPr>
              <a:lnSpc>
                <a:spcPct val="90000"/>
              </a:lnSpc>
              <a:spcBef>
                <a:spcPts val="0"/>
              </a:spcBef>
              <a:defRPr sz="12800" b="1" baseline="0">
                <a:solidFill>
                  <a:schemeClr val="tx1"/>
                </a:solidFill>
              </a:defRPr>
            </a:lvl1pPr>
          </a:lstStyle>
          <a:p>
            <a:pPr lvl="0"/>
            <a:r>
              <a:rPr lang="en-US"/>
              <a:t>Edit Master text styles</a:t>
            </a:r>
          </a:p>
        </p:txBody>
      </p:sp>
      <p:sp>
        <p:nvSpPr>
          <p:cNvPr id="6" name="Picture Placeholder 5"/>
          <p:cNvSpPr>
            <a:spLocks noGrp="1"/>
          </p:cNvSpPr>
          <p:nvPr>
            <p:ph type="pic" sz="quarter" idx="13"/>
          </p:nvPr>
        </p:nvSpPr>
        <p:spPr>
          <a:xfrm>
            <a:off x="6096000" y="0"/>
            <a:ext cx="6096000" cy="6858000"/>
          </a:xfrm>
        </p:spPr>
        <p:txBody>
          <a:bodyPr/>
          <a:lstStyle>
            <a:lvl1pPr>
              <a:defRPr>
                <a:solidFill>
                  <a:schemeClr val="tx1"/>
                </a:solidFill>
              </a:defRPr>
            </a:lvl1pPr>
          </a:lstStyle>
          <a:p>
            <a:r>
              <a:rPr lang="en-US" dirty="0"/>
              <a:t>Click icon to add picture</a:t>
            </a:r>
          </a:p>
        </p:txBody>
      </p:sp>
    </p:spTree>
    <p:extLst>
      <p:ext uri="{BB962C8B-B14F-4D97-AF65-F5344CB8AC3E}">
        <p14:creationId xmlns:p14="http://schemas.microsoft.com/office/powerpoint/2010/main" val="2725110193"/>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big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353569"/>
            <a:ext cx="11582400" cy="5964767"/>
          </a:xfrm>
        </p:spPr>
        <p:txBody>
          <a:bodyPr/>
          <a:lstStyle>
            <a:lvl1pPr>
              <a:lnSpc>
                <a:spcPct val="90000"/>
              </a:lnSpc>
              <a:defRPr sz="12800" b="1"/>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Tree>
    <p:extLst>
      <p:ext uri="{BB962C8B-B14F-4D97-AF65-F5344CB8AC3E}">
        <p14:creationId xmlns:p14="http://schemas.microsoft.com/office/powerpoint/2010/main" val="243005656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6916616" cy="6027740"/>
          </a:xfrm>
        </p:spPr>
        <p:txBody>
          <a:bodyPr/>
          <a:lstStyle>
            <a:lvl1pPr marL="156629" indent="-156629">
              <a:tabLst/>
              <a:defRPr>
                <a:solidFill>
                  <a:schemeClr val="tx1"/>
                </a:solidFill>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dirty="0">
              <a:solidFill>
                <a:srgbClr val="000000"/>
              </a:solidFill>
            </a:endParaRPr>
          </a:p>
        </p:txBody>
      </p:sp>
    </p:spTree>
    <p:extLst>
      <p:ext uri="{BB962C8B-B14F-4D97-AF65-F5344CB8AC3E}">
        <p14:creationId xmlns:p14="http://schemas.microsoft.com/office/powerpoint/2010/main" val="847336656"/>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section, title,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5486400" cy="5770733"/>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6400800" y="658368"/>
            <a:ext cx="5486400" cy="5599640"/>
          </a:xfrm>
        </p:spPr>
        <p:txBody>
          <a:bodyPr/>
          <a:lstStyle>
            <a:lvl1pPr>
              <a:spcBef>
                <a:spcPts val="1467"/>
              </a:spcBef>
              <a:spcAft>
                <a:spcPts val="0"/>
              </a:spcAft>
              <a:defRPr/>
            </a:lvl1pPr>
            <a:lvl2pPr>
              <a:spcBef>
                <a:spcPts val="1467"/>
              </a:spcBef>
              <a:defRPr/>
            </a:lvl2pPr>
            <a:lvl3pPr>
              <a:spcBef>
                <a:spcPts val="1467"/>
              </a:spcBef>
              <a:defRPr/>
            </a:lvl3pPr>
            <a:lvl4pPr>
              <a:spcBef>
                <a:spcPts val="1467"/>
              </a:spcBef>
              <a:defRPr/>
            </a:lvl4pPr>
            <a:lvl5pPr>
              <a:spcBef>
                <a:spcPts val="1467"/>
              </a:spcBef>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7418"/>
            <a:ext cx="5486400" cy="400049"/>
          </a:xfrm>
        </p:spPr>
        <p:txBody>
          <a:bodyPr/>
          <a:lstStyle>
            <a:lvl1pPr>
              <a:defRPr sz="1467"/>
            </a:lvl1pPr>
          </a:lstStyle>
          <a:p>
            <a:pPr lvl="0"/>
            <a:r>
              <a:rPr lang="en-US"/>
              <a:t>Edit Master text styles</a:t>
            </a:r>
          </a:p>
        </p:txBody>
      </p:sp>
    </p:spTree>
    <p:extLst>
      <p:ext uri="{BB962C8B-B14F-4D97-AF65-F5344CB8AC3E}">
        <p14:creationId xmlns:p14="http://schemas.microsoft.com/office/powerpoint/2010/main" val="93851782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2791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8" name="Text Placeholder 7"/>
          <p:cNvSpPr>
            <a:spLocks noGrp="1"/>
          </p:cNvSpPr>
          <p:nvPr>
            <p:ph type="body" sz="quarter" idx="12"/>
          </p:nvPr>
        </p:nvSpPr>
        <p:spPr>
          <a:xfrm>
            <a:off x="304800" y="1499617"/>
            <a:ext cx="5486400" cy="4781127"/>
          </a:xfrm>
        </p:spPr>
        <p:txBody>
          <a:bodyPr/>
          <a:lstStyle>
            <a:lvl1pPr>
              <a:spcBef>
                <a:spcPts val="0"/>
              </a:spcBef>
              <a:defRPr sz="1867"/>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9"/>
          <p:cNvSpPr>
            <a:spLocks noGrp="1"/>
          </p:cNvSpPr>
          <p:nvPr>
            <p:ph type="body" sz="quarter" idx="13"/>
          </p:nvPr>
        </p:nvSpPr>
        <p:spPr>
          <a:xfrm>
            <a:off x="6400800" y="1499617"/>
            <a:ext cx="5486400" cy="4781127"/>
          </a:xfrm>
        </p:spPr>
        <p:txBody>
          <a:bodyPr/>
          <a:lstStyle>
            <a:lvl1pPr>
              <a:spcBef>
                <a:spcPts val="0"/>
              </a:spcBef>
              <a:defRPr sz="1867"/>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4677534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section, 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6400800" y="1457960"/>
            <a:ext cx="5486400" cy="4786208"/>
          </a:xfrm>
        </p:spPr>
        <p:txBody>
          <a:bodyPr/>
          <a:lstStyle>
            <a:lvl1pPr>
              <a:defRPr sz="2133"/>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Edit Master text styles</a:t>
            </a:r>
          </a:p>
        </p:txBody>
      </p:sp>
      <p:sp>
        <p:nvSpPr>
          <p:cNvPr id="7" name="Text Placeholder 6"/>
          <p:cNvSpPr>
            <a:spLocks noGrp="1"/>
          </p:cNvSpPr>
          <p:nvPr>
            <p:ph type="body" sz="quarter" idx="14"/>
          </p:nvPr>
        </p:nvSpPr>
        <p:spPr>
          <a:xfrm>
            <a:off x="304800" y="1457961"/>
            <a:ext cx="5486400" cy="4786207"/>
          </a:xfrm>
        </p:spPr>
        <p:txBody>
          <a:bodyPr/>
          <a:lstStyle>
            <a:lvl1pPr>
              <a:defRPr sz="2133"/>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12673917"/>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p:cSld name="title, text (two columns, different text size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6695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Content Placeholder 5"/>
          <p:cNvSpPr>
            <a:spLocks noGrp="1"/>
          </p:cNvSpPr>
          <p:nvPr>
            <p:ph sz="quarter" idx="12"/>
          </p:nvPr>
        </p:nvSpPr>
        <p:spPr>
          <a:xfrm>
            <a:off x="304800" y="1327358"/>
            <a:ext cx="5486400" cy="4916809"/>
          </a:xfrm>
        </p:spPr>
        <p:txBody>
          <a:bodyPr/>
          <a:lstStyle>
            <a:lvl1pPr>
              <a:defRPr sz="3200"/>
            </a:lvl1pPr>
          </a:lstStyle>
          <a:p>
            <a:pPr lvl="0"/>
            <a:r>
              <a:rPr lang="en-US"/>
              <a:t>Edit Master text styles</a:t>
            </a:r>
          </a:p>
        </p:txBody>
      </p:sp>
      <p:sp>
        <p:nvSpPr>
          <p:cNvPr id="8" name="Content Placeholder 7"/>
          <p:cNvSpPr>
            <a:spLocks noGrp="1"/>
          </p:cNvSpPr>
          <p:nvPr>
            <p:ph sz="quarter" idx="13"/>
          </p:nvPr>
        </p:nvSpPr>
        <p:spPr>
          <a:xfrm>
            <a:off x="6400800" y="1488865"/>
            <a:ext cx="5486400" cy="4755303"/>
          </a:xfrm>
        </p:spPr>
        <p:txBody>
          <a:bodyPr/>
          <a:lstStyle>
            <a:lvl1pPr>
              <a:defRPr sz="1867"/>
            </a:lvl1pPr>
            <a:lvl2pPr>
              <a:defRPr sz="1867"/>
            </a:lvl2pPr>
            <a:lvl3pPr>
              <a:defRPr sz="1867"/>
            </a:lvl3pPr>
            <a:lvl4pPr>
              <a:defRPr sz="1867"/>
            </a:lvl4pPr>
            <a:lvl5pPr>
              <a:defRPr sz="18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91846250"/>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p:cSld name="section, title, text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6400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Edit Master text styles</a:t>
            </a:r>
          </a:p>
        </p:txBody>
      </p:sp>
      <p:sp>
        <p:nvSpPr>
          <p:cNvPr id="7" name="Text Placeholder 6"/>
          <p:cNvSpPr>
            <a:spLocks noGrp="1"/>
          </p:cNvSpPr>
          <p:nvPr>
            <p:ph type="body" sz="quarter" idx="14"/>
          </p:nvPr>
        </p:nvSpPr>
        <p:spPr>
          <a:xfrm>
            <a:off x="304800" y="1457959"/>
            <a:ext cx="2438400" cy="478620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9"/>
          <p:cNvSpPr>
            <a:spLocks noGrp="1"/>
          </p:cNvSpPr>
          <p:nvPr>
            <p:ph type="body" sz="quarter" idx="16"/>
          </p:nvPr>
        </p:nvSpPr>
        <p:spPr>
          <a:xfrm>
            <a:off x="9448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39849002"/>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p:cSld name="section, title, text, half-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5486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Edit Master text styles</a:t>
            </a:r>
          </a:p>
        </p:txBody>
      </p:sp>
      <p:sp>
        <p:nvSpPr>
          <p:cNvPr id="7" name="Text Placeholder 6"/>
          <p:cNvSpPr>
            <a:spLocks noGrp="1"/>
          </p:cNvSpPr>
          <p:nvPr>
            <p:ph type="body" sz="quarter" idx="14"/>
          </p:nvPr>
        </p:nvSpPr>
        <p:spPr>
          <a:xfrm>
            <a:off x="304800" y="1463040"/>
            <a:ext cx="5486400" cy="4781127"/>
          </a:xfrm>
        </p:spPr>
        <p:txBody>
          <a:bodyPr/>
          <a:lstStyle>
            <a:lvl1pPr>
              <a:defRPr sz="2133"/>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Picture Placeholder 7"/>
          <p:cNvSpPr>
            <a:spLocks noGrp="1"/>
          </p:cNvSpPr>
          <p:nvPr>
            <p:ph type="pic" sz="quarter" idx="15"/>
          </p:nvPr>
        </p:nvSpPr>
        <p:spPr>
          <a:xfrm>
            <a:off x="6096000" y="0"/>
            <a:ext cx="6096000" cy="6858000"/>
          </a:xfrm>
        </p:spPr>
        <p:txBody>
          <a:bodyPr/>
          <a:lstStyle/>
          <a:p>
            <a:r>
              <a:rPr lang="en-US" dirty="0"/>
              <a:t>Click icon to add picture</a:t>
            </a:r>
          </a:p>
        </p:txBody>
      </p:sp>
    </p:spTree>
    <p:extLst>
      <p:ext uri="{BB962C8B-B14F-4D97-AF65-F5344CB8AC3E}">
        <p14:creationId xmlns:p14="http://schemas.microsoft.com/office/powerpoint/2010/main" val="2472441098"/>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p:cSld name="section, title, text (two columns), half-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7" name="Text Placeholder 6"/>
          <p:cNvSpPr>
            <a:spLocks noGrp="1"/>
          </p:cNvSpPr>
          <p:nvPr>
            <p:ph type="body" sz="quarter" idx="14"/>
          </p:nvPr>
        </p:nvSpPr>
        <p:spPr>
          <a:xfrm>
            <a:off x="304800" y="1463039"/>
            <a:ext cx="2438400" cy="478112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63039"/>
            <a:ext cx="2438400" cy="478112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Picture Placeholder 8"/>
          <p:cNvSpPr>
            <a:spLocks noGrp="1"/>
          </p:cNvSpPr>
          <p:nvPr>
            <p:ph type="pic" sz="quarter" idx="16"/>
          </p:nvPr>
        </p:nvSpPr>
        <p:spPr>
          <a:xfrm>
            <a:off x="6096000" y="0"/>
            <a:ext cx="6096000" cy="6858000"/>
          </a:xfrm>
        </p:spPr>
        <p:txBody>
          <a:bodyPr/>
          <a:lstStyle/>
          <a:p>
            <a:r>
              <a:rPr lang="en-US" dirty="0"/>
              <a:t>Click icon to add picture</a:t>
            </a:r>
          </a:p>
        </p:txBody>
      </p:sp>
    </p:spTree>
    <p:extLst>
      <p:ext uri="{BB962C8B-B14F-4D97-AF65-F5344CB8AC3E}">
        <p14:creationId xmlns:p14="http://schemas.microsoft.com/office/powerpoint/2010/main" val="402587980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p:cSld name="section, title, text (two narrow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1377696"/>
            <a:ext cx="5486400" cy="475488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6400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Edit Master text styles</a:t>
            </a:r>
          </a:p>
        </p:txBody>
      </p:sp>
      <p:sp>
        <p:nvSpPr>
          <p:cNvPr id="10" name="Text Placeholder 9"/>
          <p:cNvSpPr>
            <a:spLocks noGrp="1"/>
          </p:cNvSpPr>
          <p:nvPr>
            <p:ph type="body" sz="quarter" idx="16"/>
          </p:nvPr>
        </p:nvSpPr>
        <p:spPr>
          <a:xfrm>
            <a:off x="9448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75190246"/>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p:cSld name="section, title, text (dark background)">
    <p:spTree>
      <p:nvGrpSpPr>
        <p:cNvPr id="1" name=""/>
        <p:cNvGrpSpPr/>
        <p:nvPr/>
      </p:nvGrpSpPr>
      <p:grpSpPr>
        <a:xfrm>
          <a:off x="0" y="0"/>
          <a:ext cx="0" cy="0"/>
          <a:chOff x="0" y="0"/>
          <a:chExt cx="0" cy="0"/>
        </a:xfrm>
      </p:grpSpPr>
      <p:sp>
        <p:nvSpPr>
          <p:cNvPr id="5" name="Rectangle 4"/>
          <p:cNvSpPr/>
          <p:nvPr/>
        </p:nvSpPr>
        <p:spPr>
          <a:xfrm>
            <a:off x="6096000" y="0"/>
            <a:ext cx="6096000" cy="6858000"/>
          </a:xfrm>
          <a:prstGeom prst="rect">
            <a:avLst/>
          </a:prstGeom>
          <a:solidFill>
            <a:schemeClr val="tx1"/>
          </a:solidFill>
        </p:spPr>
        <p:txBody>
          <a:bodyPr wrap="square" lIns="0" tIns="0" rIns="0" bIns="0" rtlCol="0" anchor="ctr">
            <a:noAutofit/>
          </a:bodyPr>
          <a:lstStyle/>
          <a:p>
            <a:pPr algn="ctr" defTabSz="914377"/>
            <a:endParaRPr lang="en-US" sz="1600" dirty="0">
              <a:solidFill>
                <a:srgbClr val="FFFFFF"/>
              </a:solidFill>
              <a:cs typeface="Arial"/>
            </a:endParaRPr>
          </a:p>
        </p:txBody>
      </p:sp>
      <p:sp>
        <p:nvSpPr>
          <p:cNvPr id="2" name="Title 1"/>
          <p:cNvSpPr>
            <a:spLocks noGrp="1"/>
          </p:cNvSpPr>
          <p:nvPr>
            <p:ph type="title"/>
          </p:nvPr>
        </p:nvSpPr>
        <p:spPr>
          <a:xfrm>
            <a:off x="304800" y="1377696"/>
            <a:ext cx="5486400" cy="475488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dirty="0">
              <a:solidFill>
                <a:srgbClr val="FFFFFF"/>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6400800" y="1499617"/>
            <a:ext cx="5486400" cy="4668593"/>
          </a:xfrm>
        </p:spPr>
        <p:txBody>
          <a:bodyPr/>
          <a:lstStyle>
            <a:lvl1pPr>
              <a:defRPr>
                <a:solidFill>
                  <a:schemeClr val="bg2"/>
                </a:solidFill>
              </a:defRPr>
            </a:lvl1pPr>
            <a:lvl2pPr marL="0" indent="0">
              <a:spcBef>
                <a:spcPts val="1467"/>
              </a:spcBef>
              <a:buFontTx/>
              <a:buNone/>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Edit Master text styles</a:t>
            </a:r>
          </a:p>
        </p:txBody>
      </p:sp>
    </p:spTree>
    <p:extLst>
      <p:ext uri="{BB962C8B-B14F-4D97-AF65-F5344CB8AC3E}">
        <p14:creationId xmlns:p14="http://schemas.microsoft.com/office/powerpoint/2010/main" val="4089693569"/>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p:cSld name="title, 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8" name="Picture Placeholder 7"/>
          <p:cNvSpPr>
            <a:spLocks noGrp="1"/>
          </p:cNvSpPr>
          <p:nvPr>
            <p:ph type="pic" sz="quarter" idx="15"/>
          </p:nvPr>
        </p:nvSpPr>
        <p:spPr>
          <a:xfrm>
            <a:off x="6096000" y="0"/>
            <a:ext cx="6096000" cy="6858000"/>
          </a:xfrm>
        </p:spPr>
        <p:txBody>
          <a:bodyPr/>
          <a:lstStyle/>
          <a:p>
            <a:r>
              <a:rPr lang="en-US" dirty="0"/>
              <a:t>Click icon to add picture</a:t>
            </a:r>
          </a:p>
        </p:txBody>
      </p:sp>
    </p:spTree>
    <p:extLst>
      <p:ext uri="{BB962C8B-B14F-4D97-AF65-F5344CB8AC3E}">
        <p14:creationId xmlns:p14="http://schemas.microsoft.com/office/powerpoint/2010/main" val="67705514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p:cSld name="title, half-blank area">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Tree>
    <p:extLst>
      <p:ext uri="{BB962C8B-B14F-4D97-AF65-F5344CB8AC3E}">
        <p14:creationId xmlns:p14="http://schemas.microsoft.com/office/powerpoint/2010/main" val="732831593"/>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p:cSld name="title, blank">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50800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Tree>
    <p:extLst>
      <p:ext uri="{BB962C8B-B14F-4D97-AF65-F5344CB8AC3E}">
        <p14:creationId xmlns:p14="http://schemas.microsoft.com/office/powerpoint/2010/main" val="384352138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p:cSld name="insight, text, boxes">
    <p:spTree>
      <p:nvGrpSpPr>
        <p:cNvPr id="1" name=""/>
        <p:cNvGrpSpPr/>
        <p:nvPr/>
      </p:nvGrpSpPr>
      <p:grpSpPr>
        <a:xfrm>
          <a:off x="0" y="0"/>
          <a:ext cx="0" cy="0"/>
          <a:chOff x="0" y="0"/>
          <a:chExt cx="0" cy="0"/>
        </a:xfrm>
      </p:grpSpPr>
      <p:sp>
        <p:nvSpPr>
          <p:cNvPr id="14" name="Content Placeholder 13"/>
          <p:cNvSpPr>
            <a:spLocks noGrp="1"/>
          </p:cNvSpPr>
          <p:nvPr>
            <p:ph sz="quarter" idx="17"/>
          </p:nvPr>
        </p:nvSpPr>
        <p:spPr>
          <a:xfrm>
            <a:off x="6096001" y="3429000"/>
            <a:ext cx="6096000" cy="3429000"/>
          </a:xfrm>
          <a:solidFill>
            <a:schemeClr val="accent2"/>
          </a:solidFill>
        </p:spPr>
        <p:txBody>
          <a:bodyPr lIns="228600" tIns="192024" rIns="228600" bIns="228600"/>
          <a:lstStyle>
            <a:lvl1pPr>
              <a:defRPr sz="1867">
                <a:solidFill>
                  <a:schemeClr val="bg2"/>
                </a:solidFill>
              </a:defRPr>
            </a:lvl1pPr>
          </a:lstStyle>
          <a:p>
            <a:pPr lvl="0"/>
            <a:r>
              <a:rPr lang="en-US"/>
              <a:t>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dirty="0">
              <a:solidFill>
                <a:srgbClr val="FFFFFF"/>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12" name="Text Placeholder 11"/>
          <p:cNvSpPr>
            <a:spLocks noGrp="1"/>
          </p:cNvSpPr>
          <p:nvPr>
            <p:ph type="body" sz="quarter" idx="13"/>
          </p:nvPr>
        </p:nvSpPr>
        <p:spPr>
          <a:xfrm>
            <a:off x="304800" y="256033"/>
            <a:ext cx="5486400" cy="400049"/>
          </a:xfrm>
        </p:spPr>
        <p:txBody>
          <a:bodyPr/>
          <a:lstStyle>
            <a:lvl1pPr>
              <a:defRPr sz="2133"/>
            </a:lvl1pPr>
          </a:lstStyle>
          <a:p>
            <a:pPr lvl="0"/>
            <a:r>
              <a:rPr lang="en-US"/>
              <a:t>Edit Master text styles</a:t>
            </a:r>
          </a:p>
        </p:txBody>
      </p:sp>
      <p:sp>
        <p:nvSpPr>
          <p:cNvPr id="7" name="Text Placeholder 6"/>
          <p:cNvSpPr>
            <a:spLocks noGrp="1"/>
          </p:cNvSpPr>
          <p:nvPr>
            <p:ph type="body" sz="quarter" idx="14"/>
          </p:nvPr>
        </p:nvSpPr>
        <p:spPr>
          <a:xfrm>
            <a:off x="304800" y="1463041"/>
            <a:ext cx="5486400" cy="4651641"/>
          </a:xfrm>
        </p:spPr>
        <p:txBody>
          <a:bodyPr/>
          <a:lstStyle>
            <a:lvl1pPr>
              <a:defRPr sz="2133"/>
            </a:lvl1pPr>
            <a:lvl2pPr>
              <a:defRPr sz="1867"/>
            </a:lvl2pPr>
            <a:lvl3pPr>
              <a:defRPr sz="1867"/>
            </a:lvl3pPr>
            <a:lvl4pPr>
              <a:defRPr sz="1867"/>
            </a:lvl4pPr>
            <a:lvl5pPr>
              <a:defRPr sz="18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Content Placeholder 7"/>
          <p:cNvSpPr>
            <a:spLocks noGrp="1"/>
          </p:cNvSpPr>
          <p:nvPr>
            <p:ph sz="quarter" idx="15"/>
          </p:nvPr>
        </p:nvSpPr>
        <p:spPr>
          <a:xfrm>
            <a:off x="9144000" y="0"/>
            <a:ext cx="3048000" cy="3429000"/>
          </a:xfrm>
          <a:solidFill>
            <a:schemeClr val="bg1"/>
          </a:solidFill>
        </p:spPr>
        <p:txBody>
          <a:bodyPr lIns="228600" tIns="192024" rIns="228600" bIns="228600"/>
          <a:lstStyle>
            <a:lvl1pPr>
              <a:defRPr sz="1867">
                <a:solidFill>
                  <a:schemeClr val="bg2"/>
                </a:solidFill>
              </a:defRPr>
            </a:lvl1pPr>
          </a:lstStyle>
          <a:p>
            <a:pPr lvl="0"/>
            <a:r>
              <a:rPr lang="en-US"/>
              <a:t>Edit Master text styles</a:t>
            </a:r>
          </a:p>
        </p:txBody>
      </p:sp>
      <p:sp>
        <p:nvSpPr>
          <p:cNvPr id="10" name="Content Placeholder 9"/>
          <p:cNvSpPr>
            <a:spLocks noGrp="1"/>
          </p:cNvSpPr>
          <p:nvPr>
            <p:ph sz="quarter" idx="16"/>
          </p:nvPr>
        </p:nvSpPr>
        <p:spPr>
          <a:xfrm>
            <a:off x="6096000" y="0"/>
            <a:ext cx="3048000" cy="3429000"/>
          </a:xfrm>
          <a:solidFill>
            <a:schemeClr val="accent3"/>
          </a:solidFill>
        </p:spPr>
        <p:txBody>
          <a:bodyPr lIns="228600" tIns="192024" rIns="228600" bIns="228600"/>
          <a:lstStyle>
            <a:lvl1pPr>
              <a:defRPr sz="1867">
                <a:solidFill>
                  <a:schemeClr val="bg2"/>
                </a:solidFill>
              </a:defRPr>
            </a:lvl1pPr>
          </a:lstStyle>
          <a:p>
            <a:pPr lvl="0"/>
            <a:r>
              <a:rPr lang="en-US"/>
              <a:t>Edit Master text styles</a:t>
            </a:r>
          </a:p>
        </p:txBody>
      </p:sp>
    </p:spTree>
    <p:extLst>
      <p:ext uri="{BB962C8B-B14F-4D97-AF65-F5344CB8AC3E}">
        <p14:creationId xmlns:p14="http://schemas.microsoft.com/office/powerpoint/2010/main" val="2990107228"/>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p:cSld name="boxes (3 med, 2 small)">
    <p:spTree>
      <p:nvGrpSpPr>
        <p:cNvPr id="1" name=""/>
        <p:cNvGrpSpPr/>
        <p:nvPr/>
      </p:nvGrpSpPr>
      <p:grpSpPr>
        <a:xfrm>
          <a:off x="0" y="0"/>
          <a:ext cx="0" cy="0"/>
          <a:chOff x="0" y="0"/>
          <a:chExt cx="0" cy="0"/>
        </a:xfrm>
      </p:grpSpPr>
      <p:sp>
        <p:nvSpPr>
          <p:cNvPr id="14" name="Content Placeholder 13"/>
          <p:cNvSpPr>
            <a:spLocks noGrp="1"/>
          </p:cNvSpPr>
          <p:nvPr>
            <p:ph sz="quarter" idx="17"/>
          </p:nvPr>
        </p:nvSpPr>
        <p:spPr>
          <a:xfrm>
            <a:off x="6096001" y="3429000"/>
            <a:ext cx="6096000" cy="3429000"/>
          </a:xfrm>
          <a:solidFill>
            <a:schemeClr val="accent3"/>
          </a:solidFill>
        </p:spPr>
        <p:txBody>
          <a:bodyPr lIns="228600" tIns="192024" rIns="228600" bIns="228600"/>
          <a:lstStyle>
            <a:lvl1pPr>
              <a:defRPr sz="1867">
                <a:solidFill>
                  <a:schemeClr val="bg2"/>
                </a:solidFill>
              </a:defRPr>
            </a:lvl1pPr>
          </a:lstStyle>
          <a:p>
            <a:pPr lvl="0"/>
            <a:r>
              <a:rPr lang="en-US"/>
              <a:t>Edit Master text styles</a:t>
            </a:r>
          </a:p>
        </p:txBody>
      </p:sp>
      <p:sp>
        <p:nvSpPr>
          <p:cNvPr id="5" name="Content Placeholder 4"/>
          <p:cNvSpPr>
            <a:spLocks noGrp="1"/>
          </p:cNvSpPr>
          <p:nvPr>
            <p:ph sz="quarter" idx="18"/>
          </p:nvPr>
        </p:nvSpPr>
        <p:spPr>
          <a:xfrm>
            <a:off x="0" y="3429000"/>
            <a:ext cx="6096000" cy="3429000"/>
          </a:xfrm>
          <a:solidFill>
            <a:schemeClr val="tx1"/>
          </a:solidFill>
        </p:spPr>
        <p:txBody>
          <a:bodyPr lIns="228600" tIns="192024" rIns="228600" bIns="228600"/>
          <a:lstStyle>
            <a:lvl1pPr>
              <a:defRPr sz="1867">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dirty="0">
              <a:solidFill>
                <a:srgbClr val="FFFFFF"/>
              </a:solidFill>
            </a:endParaRPr>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dirty="0">
              <a:solidFill>
                <a:srgbClr val="FFFFFF"/>
              </a:solidFill>
            </a:endParaRPr>
          </a:p>
        </p:txBody>
      </p:sp>
      <p:sp>
        <p:nvSpPr>
          <p:cNvPr id="8" name="Content Placeholder 7"/>
          <p:cNvSpPr>
            <a:spLocks noGrp="1"/>
          </p:cNvSpPr>
          <p:nvPr>
            <p:ph sz="quarter" idx="15"/>
          </p:nvPr>
        </p:nvSpPr>
        <p:spPr>
          <a:xfrm>
            <a:off x="9144000" y="0"/>
            <a:ext cx="3048000" cy="3429000"/>
          </a:xfrm>
          <a:solidFill>
            <a:schemeClr val="tx1"/>
          </a:solidFill>
        </p:spPr>
        <p:txBody>
          <a:bodyPr lIns="228600" tIns="192024" rIns="228600" bIns="228600"/>
          <a:lstStyle>
            <a:lvl1pPr>
              <a:defRPr sz="1867">
                <a:solidFill>
                  <a:schemeClr val="bg2"/>
                </a:solidFill>
              </a:defRPr>
            </a:lvl1pPr>
          </a:lstStyle>
          <a:p>
            <a:pPr lvl="0"/>
            <a:r>
              <a:rPr lang="en-US"/>
              <a:t>Edit Master text styles</a:t>
            </a:r>
          </a:p>
        </p:txBody>
      </p:sp>
      <p:sp>
        <p:nvSpPr>
          <p:cNvPr id="10" name="Content Placeholder 9"/>
          <p:cNvSpPr>
            <a:spLocks noGrp="1"/>
          </p:cNvSpPr>
          <p:nvPr>
            <p:ph sz="quarter" idx="16"/>
          </p:nvPr>
        </p:nvSpPr>
        <p:spPr>
          <a:xfrm>
            <a:off x="6096000" y="0"/>
            <a:ext cx="3048000" cy="3429000"/>
          </a:xfrm>
          <a:solidFill>
            <a:schemeClr val="tx2">
              <a:lumMod val="50000"/>
            </a:schemeClr>
          </a:solidFill>
        </p:spPr>
        <p:txBody>
          <a:bodyPr lIns="228600" tIns="192024" rIns="228600" bIns="228600"/>
          <a:lstStyle>
            <a:lvl1pPr>
              <a:defRPr sz="1867">
                <a:solidFill>
                  <a:schemeClr val="bg2"/>
                </a:solidFill>
              </a:defRPr>
            </a:lvl1pPr>
          </a:lstStyle>
          <a:p>
            <a:pPr lvl="0"/>
            <a:r>
              <a:rPr lang="en-US"/>
              <a:t>Edit Master text styles</a:t>
            </a:r>
          </a:p>
        </p:txBody>
      </p:sp>
      <p:sp>
        <p:nvSpPr>
          <p:cNvPr id="6" name="Title 5"/>
          <p:cNvSpPr>
            <a:spLocks noGrp="1"/>
          </p:cNvSpPr>
          <p:nvPr>
            <p:ph type="title"/>
          </p:nvPr>
        </p:nvSpPr>
        <p:spPr>
          <a:xfrm>
            <a:off x="-1" y="-1"/>
            <a:ext cx="6095999" cy="3429001"/>
          </a:xfrm>
          <a:solidFill>
            <a:schemeClr val="accent2"/>
          </a:solidFill>
        </p:spPr>
        <p:txBody>
          <a:bodyPr lIns="228600" tIns="201168" rIns="228600" bIns="228600"/>
          <a:lstStyle>
            <a:lvl1pPr>
              <a:defRPr>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4093342576"/>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p:cSld name="boxes (1 large, 4 small)">
    <p:spTree>
      <p:nvGrpSpPr>
        <p:cNvPr id="1" name=""/>
        <p:cNvGrpSpPr/>
        <p:nvPr/>
      </p:nvGrpSpPr>
      <p:grpSpPr>
        <a:xfrm>
          <a:off x="0" y="0"/>
          <a:ext cx="0" cy="0"/>
          <a:chOff x="0" y="0"/>
          <a:chExt cx="0" cy="0"/>
        </a:xfrm>
      </p:grpSpPr>
      <p:sp>
        <p:nvSpPr>
          <p:cNvPr id="8" name="Content Placeholder 7"/>
          <p:cNvSpPr>
            <a:spLocks noGrp="1"/>
          </p:cNvSpPr>
          <p:nvPr>
            <p:ph sz="quarter" idx="15"/>
          </p:nvPr>
        </p:nvSpPr>
        <p:spPr>
          <a:xfrm>
            <a:off x="9143997" y="3429000"/>
            <a:ext cx="3048000" cy="3429000"/>
          </a:xfrm>
          <a:solidFill>
            <a:schemeClr val="accent1"/>
          </a:solidFill>
        </p:spPr>
        <p:txBody>
          <a:bodyPr lIns="228600" tIns="192024" rIns="228600" bIns="228600"/>
          <a:lstStyle>
            <a:lvl1pPr>
              <a:defRPr sz="1867">
                <a:solidFill>
                  <a:schemeClr val="bg2"/>
                </a:solidFill>
              </a:defRPr>
            </a:lvl1pPr>
          </a:lstStyle>
          <a:p>
            <a:pPr lvl="0"/>
            <a:r>
              <a:rPr lang="en-US"/>
              <a:t>Edit Master text styles</a:t>
            </a:r>
          </a:p>
        </p:txBody>
      </p:sp>
      <p:sp>
        <p:nvSpPr>
          <p:cNvPr id="10" name="Content Placeholder 9"/>
          <p:cNvSpPr>
            <a:spLocks noGrp="1"/>
          </p:cNvSpPr>
          <p:nvPr>
            <p:ph sz="quarter" idx="16"/>
          </p:nvPr>
        </p:nvSpPr>
        <p:spPr>
          <a:xfrm>
            <a:off x="3048000" y="3429000"/>
            <a:ext cx="3048000" cy="3429000"/>
          </a:xfrm>
          <a:solidFill>
            <a:schemeClr val="accent3"/>
          </a:solidFill>
        </p:spPr>
        <p:txBody>
          <a:bodyPr lIns="228600" tIns="192024" rIns="228600" bIns="228600"/>
          <a:lstStyle>
            <a:lvl1pPr>
              <a:defRPr sz="1867">
                <a:solidFill>
                  <a:schemeClr val="bg2"/>
                </a:solidFill>
              </a:defRPr>
            </a:lvl1pPr>
          </a:lstStyle>
          <a:p>
            <a:pPr lvl="0"/>
            <a:r>
              <a:rPr lang="en-US"/>
              <a:t>Edit Master text styles</a:t>
            </a:r>
          </a:p>
        </p:txBody>
      </p:sp>
      <p:sp>
        <p:nvSpPr>
          <p:cNvPr id="14" name="Content Placeholder 13"/>
          <p:cNvSpPr>
            <a:spLocks noGrp="1"/>
          </p:cNvSpPr>
          <p:nvPr>
            <p:ph sz="quarter" idx="17"/>
          </p:nvPr>
        </p:nvSpPr>
        <p:spPr>
          <a:xfrm>
            <a:off x="6096002" y="3429000"/>
            <a:ext cx="3047996" cy="3429000"/>
          </a:xfrm>
          <a:solidFill>
            <a:schemeClr val="accent2"/>
          </a:solidFill>
        </p:spPr>
        <p:txBody>
          <a:bodyPr lIns="228600" tIns="192024" rIns="228600" bIns="228600"/>
          <a:lstStyle>
            <a:lvl1pPr>
              <a:defRPr sz="1867">
                <a:solidFill>
                  <a:schemeClr val="bg2"/>
                </a:solidFill>
              </a:defRPr>
            </a:lvl1pPr>
          </a:lstStyle>
          <a:p>
            <a:pPr lvl="0"/>
            <a:r>
              <a:rPr lang="en-US"/>
              <a:t>Edit Master text styles</a:t>
            </a:r>
          </a:p>
        </p:txBody>
      </p:sp>
      <p:sp>
        <p:nvSpPr>
          <p:cNvPr id="5" name="Content Placeholder 4"/>
          <p:cNvSpPr>
            <a:spLocks noGrp="1"/>
          </p:cNvSpPr>
          <p:nvPr>
            <p:ph sz="quarter" idx="18"/>
          </p:nvPr>
        </p:nvSpPr>
        <p:spPr>
          <a:xfrm>
            <a:off x="0" y="3429000"/>
            <a:ext cx="3048000" cy="3429000"/>
          </a:xfrm>
          <a:solidFill>
            <a:schemeClr val="bg1"/>
          </a:solidFill>
        </p:spPr>
        <p:txBody>
          <a:bodyPr lIns="228600" tIns="192024" rIns="228600" bIns="228600"/>
          <a:lstStyle>
            <a:lvl1pPr>
              <a:defRPr sz="1867">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dirty="0">
              <a:solidFill>
                <a:srgbClr val="FFFFFF"/>
              </a:solidFill>
            </a:endParaRPr>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dirty="0">
              <a:solidFill>
                <a:srgbClr val="FFFFFF"/>
              </a:solidFill>
            </a:endParaRPr>
          </a:p>
        </p:txBody>
      </p:sp>
      <p:sp>
        <p:nvSpPr>
          <p:cNvPr id="6" name="Title 5"/>
          <p:cNvSpPr>
            <a:spLocks noGrp="1"/>
          </p:cNvSpPr>
          <p:nvPr>
            <p:ph type="title"/>
          </p:nvPr>
        </p:nvSpPr>
        <p:spPr>
          <a:xfrm>
            <a:off x="-1" y="-1"/>
            <a:ext cx="12191999" cy="3429001"/>
          </a:xfrm>
          <a:solidFill>
            <a:schemeClr val="tx1"/>
          </a:solidFill>
        </p:spPr>
        <p:txBody>
          <a:bodyPr lIns="228600" tIns="155448" rIns="228600" bIns="228600"/>
          <a:lstStyle>
            <a:lvl1pPr>
              <a:defRPr sz="6400">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1475603241"/>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p:cSld name="title (black box) over image(s)">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itle 5"/>
          <p:cNvSpPr>
            <a:spLocks noGrp="1"/>
          </p:cNvSpPr>
          <p:nvPr>
            <p:ph type="title"/>
          </p:nvPr>
        </p:nvSpPr>
        <p:spPr>
          <a:xfrm>
            <a:off x="-1" y="-1"/>
            <a:ext cx="12191999" cy="1720852"/>
          </a:xfrm>
          <a:solidFill>
            <a:schemeClr val="tx1"/>
          </a:solidFill>
        </p:spPr>
        <p:txBody>
          <a:bodyPr lIns="228600" tIns="201168" rIns="228600" bIns="228600"/>
          <a:lstStyle>
            <a:lvl1pPr>
              <a:defRPr sz="3200">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46737232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p:cSld name="text (black box) over image(s)">
    <p:spTree>
      <p:nvGrpSpPr>
        <p:cNvPr id="1" name=""/>
        <p:cNvGrpSpPr/>
        <p:nvPr/>
      </p:nvGrpSpPr>
      <p:grpSpPr>
        <a:xfrm>
          <a:off x="0" y="0"/>
          <a:ext cx="0" cy="0"/>
          <a:chOff x="0" y="0"/>
          <a:chExt cx="0" cy="0"/>
        </a:xfrm>
      </p:grpSpPr>
      <p:sp>
        <p:nvSpPr>
          <p:cNvPr id="7" name="Content Placeholder 6"/>
          <p:cNvSpPr>
            <a:spLocks noGrp="1"/>
          </p:cNvSpPr>
          <p:nvPr>
            <p:ph sz="quarter" idx="19"/>
          </p:nvPr>
        </p:nvSpPr>
        <p:spPr>
          <a:xfrm>
            <a:off x="0" y="3810000"/>
            <a:ext cx="3048000" cy="3048000"/>
          </a:xfrm>
          <a:solidFill>
            <a:schemeClr val="tx1"/>
          </a:solidFill>
        </p:spPr>
        <p:txBody>
          <a:bodyPr lIns="228600" tIns="155448" rIns="228600" bIns="228600"/>
          <a:lstStyle>
            <a:lvl1pPr>
              <a:defRPr>
                <a:solidFill>
                  <a:schemeClr val="bg2"/>
                </a:solidFill>
              </a:defRPr>
            </a:lvl1pPr>
            <a:lvl2pPr>
              <a:defRPr sz="1333">
                <a:solidFill>
                  <a:schemeClr val="bg2"/>
                </a:solidFill>
              </a:defRPr>
            </a:lvl2pPr>
            <a:lvl3pPr>
              <a:defRPr sz="1333">
                <a:solidFill>
                  <a:schemeClr val="bg2"/>
                </a:solidFill>
              </a:defRPr>
            </a:lvl3pPr>
            <a:lvl4pPr>
              <a:defRPr sz="1333">
                <a:solidFill>
                  <a:schemeClr val="bg2"/>
                </a:solidFill>
              </a:defRPr>
            </a:lvl4pPr>
            <a:lvl5pPr>
              <a:defRPr sz="1333">
                <a:solidFill>
                  <a:schemeClr val="bg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dirty="0">
              <a:solidFill>
                <a:srgbClr val="FFFFFF"/>
              </a:solidFill>
            </a:endParaRPr>
          </a:p>
        </p:txBody>
      </p:sp>
    </p:spTree>
    <p:extLst>
      <p:ext uri="{BB962C8B-B14F-4D97-AF65-F5344CB8AC3E}">
        <p14:creationId xmlns:p14="http://schemas.microsoft.com/office/powerpoint/2010/main" val="314778048"/>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p:cSld name="boxes (4 tall)">
    <p:spTree>
      <p:nvGrpSpPr>
        <p:cNvPr id="1" name=""/>
        <p:cNvGrpSpPr/>
        <p:nvPr/>
      </p:nvGrpSpPr>
      <p:grpSpPr>
        <a:xfrm>
          <a:off x="0" y="0"/>
          <a:ext cx="0" cy="0"/>
          <a:chOff x="0" y="0"/>
          <a:chExt cx="0" cy="0"/>
        </a:xfrm>
      </p:grpSpPr>
      <p:sp>
        <p:nvSpPr>
          <p:cNvPr id="7" name="Content Placeholder 6"/>
          <p:cNvSpPr>
            <a:spLocks noGrp="1"/>
          </p:cNvSpPr>
          <p:nvPr>
            <p:ph sz="quarter" idx="19"/>
          </p:nvPr>
        </p:nvSpPr>
        <p:spPr>
          <a:xfrm>
            <a:off x="0" y="-1"/>
            <a:ext cx="3048000" cy="6858000"/>
          </a:xfrm>
          <a:solidFill>
            <a:schemeClr val="tx1"/>
          </a:solidFill>
        </p:spPr>
        <p:txBody>
          <a:bodyPr lIns="228600" tIns="182880" rIns="228600" bIns="228600"/>
          <a:lstStyle>
            <a:lvl1pPr>
              <a:defRPr sz="2133">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20"/>
          </p:nvPr>
        </p:nvSpPr>
        <p:spPr>
          <a:xfrm>
            <a:off x="3048000" y="0"/>
            <a:ext cx="3048000" cy="6858000"/>
          </a:xfrm>
          <a:solidFill>
            <a:schemeClr val="accent2"/>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p:txBody>
      </p:sp>
      <p:sp>
        <p:nvSpPr>
          <p:cNvPr id="15" name="Content Placeholder 14"/>
          <p:cNvSpPr>
            <a:spLocks noGrp="1"/>
          </p:cNvSpPr>
          <p:nvPr>
            <p:ph sz="quarter" idx="21"/>
          </p:nvPr>
        </p:nvSpPr>
        <p:spPr>
          <a:xfrm>
            <a:off x="6096000" y="0"/>
            <a:ext cx="3048000" cy="6858000"/>
          </a:xfrm>
          <a:solidFill>
            <a:schemeClr val="accent3"/>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p:txBody>
      </p:sp>
      <p:sp>
        <p:nvSpPr>
          <p:cNvPr id="17" name="Content Placeholder 16"/>
          <p:cNvSpPr>
            <a:spLocks noGrp="1"/>
          </p:cNvSpPr>
          <p:nvPr>
            <p:ph sz="quarter" idx="22"/>
          </p:nvPr>
        </p:nvSpPr>
        <p:spPr>
          <a:xfrm>
            <a:off x="9144000" y="0"/>
            <a:ext cx="3048000" cy="6858000"/>
          </a:xfrm>
          <a:solidFill>
            <a:schemeClr val="tx2">
              <a:lumMod val="75000"/>
            </a:schemeClr>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dirty="0">
              <a:solidFill>
                <a:srgbClr val="FFFFFF"/>
              </a:solidFill>
            </a:endParaRPr>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dirty="0">
              <a:solidFill>
                <a:srgbClr val="FFFFFF"/>
              </a:solidFill>
            </a:endParaRPr>
          </a:p>
        </p:txBody>
      </p:sp>
    </p:spTree>
    <p:extLst>
      <p:ext uri="{BB962C8B-B14F-4D97-AF65-F5344CB8AC3E}">
        <p14:creationId xmlns:p14="http://schemas.microsoft.com/office/powerpoint/2010/main" val="632692143"/>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p:cSld name="graph">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304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0430414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p:cSld name="title, text (1/4), content (3/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7" name="Text Placeholder 6"/>
          <p:cNvSpPr>
            <a:spLocks noGrp="1"/>
          </p:cNvSpPr>
          <p:nvPr>
            <p:ph type="body" sz="quarter" idx="12"/>
          </p:nvPr>
        </p:nvSpPr>
        <p:spPr>
          <a:xfrm>
            <a:off x="304800" y="1488651"/>
            <a:ext cx="2438400" cy="4605867"/>
          </a:xfrm>
        </p:spPr>
        <p:txBody>
          <a:bodyPr/>
          <a:lstStyle>
            <a:lvl1pPr>
              <a:defRPr sz="1867"/>
            </a:lvl1pPr>
            <a:lvl2pPr>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8"/>
          <p:cNvSpPr>
            <a:spLocks noGrp="1"/>
          </p:cNvSpPr>
          <p:nvPr>
            <p:ph sz="quarter" idx="13"/>
          </p:nvPr>
        </p:nvSpPr>
        <p:spPr>
          <a:xfrm>
            <a:off x="3352800" y="889000"/>
            <a:ext cx="8534400" cy="50990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74417223"/>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p:cSld name="title, text (1/4), blank (3/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7" name="Text Placeholder 6"/>
          <p:cNvSpPr>
            <a:spLocks noGrp="1"/>
          </p:cNvSpPr>
          <p:nvPr>
            <p:ph type="body" sz="quarter" idx="12"/>
          </p:nvPr>
        </p:nvSpPr>
        <p:spPr>
          <a:xfrm>
            <a:off x="304800" y="1488651"/>
            <a:ext cx="2438400" cy="4605867"/>
          </a:xfrm>
        </p:spPr>
        <p:txBody>
          <a:bodyPr/>
          <a:lstStyle>
            <a:lvl1pPr>
              <a:defRPr sz="1867"/>
            </a:lvl1pPr>
            <a:lvl2pPr>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08072644"/>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p:cSld name="case study: title, text (2/4), content (2/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7" name="Text Placeholder 6"/>
          <p:cNvSpPr>
            <a:spLocks noGrp="1"/>
          </p:cNvSpPr>
          <p:nvPr>
            <p:ph type="body" sz="quarter" idx="12"/>
          </p:nvPr>
        </p:nvSpPr>
        <p:spPr>
          <a:xfrm>
            <a:off x="304800" y="1463040"/>
            <a:ext cx="2438400" cy="4669536"/>
          </a:xfrm>
        </p:spPr>
        <p:txBody>
          <a:bodyPr/>
          <a:lstStyle>
            <a:lvl1pPr>
              <a:defRPr sz="2133"/>
            </a:lvl1pPr>
            <a:lvl2pPr>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3"/>
          </p:nvPr>
        </p:nvSpPr>
        <p:spPr>
          <a:xfrm>
            <a:off x="3352800" y="1499616"/>
            <a:ext cx="2438400" cy="4608576"/>
          </a:xfrm>
        </p:spPr>
        <p:txBody>
          <a:bodyPr/>
          <a:lstStyle>
            <a:lvl1pPr>
              <a:defRPr sz="1867"/>
            </a:lvl1pPr>
            <a:lvl2pPr marL="0" indent="0">
              <a:buNone/>
              <a:defRPr sz="1333"/>
            </a:lvl2pPr>
            <a:lvl3pPr>
              <a:defRPr sz="1333"/>
            </a:lvl3pPr>
            <a:lvl4pPr>
              <a:defRPr sz="1333"/>
            </a:lvl4pPr>
            <a:lvl5pPr>
              <a:defRPr sz="1333"/>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11"/>
          <p:cNvSpPr>
            <a:spLocks noGrp="1"/>
          </p:cNvSpPr>
          <p:nvPr>
            <p:ph type="pic" sz="quarter" idx="14"/>
          </p:nvPr>
        </p:nvSpPr>
        <p:spPr>
          <a:xfrm>
            <a:off x="6096000" y="0"/>
            <a:ext cx="6096000" cy="6858000"/>
          </a:xfrm>
        </p:spPr>
        <p:txBody>
          <a:bodyPr/>
          <a:lstStyle/>
          <a:p>
            <a:r>
              <a:rPr lang="en-US" dirty="0"/>
              <a:t>Click icon to add picture</a:t>
            </a:r>
          </a:p>
        </p:txBody>
      </p:sp>
    </p:spTree>
    <p:extLst>
      <p:ext uri="{BB962C8B-B14F-4D97-AF65-F5344CB8AC3E}">
        <p14:creationId xmlns:p14="http://schemas.microsoft.com/office/powerpoint/2010/main" val="1313821363"/>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p:cSld name="case study 2: title, text (2/4), quote (2/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7" name="Text Placeholder 6"/>
          <p:cNvSpPr>
            <a:spLocks noGrp="1"/>
          </p:cNvSpPr>
          <p:nvPr>
            <p:ph type="body" sz="quarter" idx="12"/>
          </p:nvPr>
        </p:nvSpPr>
        <p:spPr>
          <a:xfrm>
            <a:off x="304800" y="1463040"/>
            <a:ext cx="2438400" cy="4669536"/>
          </a:xfrm>
        </p:spPr>
        <p:txBody>
          <a:bodyPr/>
          <a:lstStyle>
            <a:lvl1pPr>
              <a:defRPr sz="2133"/>
            </a:lvl1pPr>
            <a:lvl2pPr>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3"/>
          </p:nvPr>
        </p:nvSpPr>
        <p:spPr>
          <a:xfrm>
            <a:off x="3352800" y="1499616"/>
            <a:ext cx="2438400" cy="4608576"/>
          </a:xfrm>
        </p:spPr>
        <p:txBody>
          <a:bodyPr/>
          <a:lstStyle>
            <a:lvl1pPr>
              <a:defRPr sz="1867"/>
            </a:lvl1pPr>
            <a:lvl2pPr marL="0" indent="0">
              <a:buNone/>
              <a:defRPr sz="1333"/>
            </a:lvl2pPr>
            <a:lvl3pPr>
              <a:defRPr sz="1333"/>
            </a:lvl3pPr>
            <a:lvl4pPr>
              <a:defRPr sz="1333"/>
            </a:lvl4pPr>
            <a:lvl5pPr>
              <a:defRPr sz="1333"/>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 Placeholder 8"/>
          <p:cNvSpPr>
            <a:spLocks noGrp="1"/>
          </p:cNvSpPr>
          <p:nvPr>
            <p:ph type="body" sz="quarter" idx="14"/>
          </p:nvPr>
        </p:nvSpPr>
        <p:spPr>
          <a:xfrm>
            <a:off x="6267189" y="1454615"/>
            <a:ext cx="5620011" cy="4608576"/>
          </a:xfrm>
        </p:spPr>
        <p:txBody>
          <a:bodyPr/>
          <a:lstStyle>
            <a:lvl1pPr marL="156629" indent="-156629">
              <a:tabLst/>
              <a:defRPr sz="3200"/>
            </a:lvl1pPr>
            <a:lvl2pPr marL="0" indent="0">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24176972"/>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p:cSld name="tabl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304800" y="256033"/>
            <a:ext cx="2438400" cy="5878660"/>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able Placeholder 6"/>
          <p:cNvSpPr>
            <a:spLocks noGrp="1"/>
          </p:cNvSpPr>
          <p:nvPr>
            <p:ph type="tbl" sz="quarter" idx="13"/>
          </p:nvPr>
        </p:nvSpPr>
        <p:spPr>
          <a:xfrm>
            <a:off x="3352800" y="300567"/>
            <a:ext cx="8534400" cy="6129867"/>
          </a:xfrm>
        </p:spPr>
        <p:txBody>
          <a:bodyPr/>
          <a:lstStyle/>
          <a:p>
            <a:r>
              <a:rPr lang="en-US" dirty="0"/>
              <a:t>Click icon to add table</a:t>
            </a:r>
          </a:p>
        </p:txBody>
      </p:sp>
    </p:spTree>
    <p:extLst>
      <p:ext uri="{BB962C8B-B14F-4D97-AF65-F5344CB8AC3E}">
        <p14:creationId xmlns:p14="http://schemas.microsoft.com/office/powerpoint/2010/main" val="3606296962"/>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p:cSld name="blank (with foote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Tree>
    <p:extLst>
      <p:ext uri="{BB962C8B-B14F-4D97-AF65-F5344CB8AC3E}">
        <p14:creationId xmlns:p14="http://schemas.microsoft.com/office/powerpoint/2010/main" val="369465728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p:cSld name="blank (no 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7134147"/>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304800" y="1524000"/>
            <a:ext cx="5486400" cy="4779264"/>
          </a:xfrm>
        </p:spPr>
        <p:txBody>
          <a:bodyPr/>
          <a:lstStyle>
            <a:lvl1pPr marL="0" indent="0">
              <a:spcBef>
                <a:spcPts val="0"/>
              </a:spcBef>
              <a:tabLst>
                <a:tab pos="5253435" algn="dec"/>
              </a:tabLst>
              <a:defRPr sz="1467"/>
            </a:lvl1pPr>
            <a:lvl2pPr marL="230712" indent="-230712">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a:t>Edit Master text styles</a:t>
            </a:r>
          </a:p>
        </p:txBody>
      </p:sp>
    </p:spTree>
    <p:extLst>
      <p:ext uri="{BB962C8B-B14F-4D97-AF65-F5344CB8AC3E}">
        <p14:creationId xmlns:p14="http://schemas.microsoft.com/office/powerpoint/2010/main" val="2380989526"/>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p:cSld name="ibm sign-off">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pic>
        <p:nvPicPr>
          <p:cNvPr id="5" name="Picture 4" descr="ibm_gry.png"/>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234604" y="2914867"/>
            <a:ext cx="1730144" cy="701463"/>
          </a:xfrm>
          <a:prstGeom prst="rect">
            <a:avLst/>
          </a:prstGeom>
        </p:spPr>
      </p:pic>
    </p:spTree>
    <p:extLst>
      <p:ext uri="{BB962C8B-B14F-4D97-AF65-F5344CB8AC3E}">
        <p14:creationId xmlns:p14="http://schemas.microsoft.com/office/powerpoint/2010/main" val="3043826177"/>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6"/>
          <p:cNvSpPr>
            <a:spLocks noGrp="1" noChangeArrowheads="1"/>
          </p:cNvSpPr>
          <p:nvPr>
            <p:ph type="sldNum" sz="quarter" idx="10"/>
          </p:nvPr>
        </p:nvSpPr>
        <p:spPr/>
        <p:txBody>
          <a:bodyPr/>
          <a:lstStyle>
            <a:lvl1pPr defTabSz="457189" fontAlgn="auto">
              <a:spcBef>
                <a:spcPts val="0"/>
              </a:spcBef>
              <a:spcAft>
                <a:spcPts val="0"/>
              </a:spcAft>
              <a:defRPr>
                <a:latin typeface="Arial"/>
                <a:ea typeface="+mn-ea"/>
              </a:defRPr>
            </a:lvl1pPr>
          </a:lstStyle>
          <a:p>
            <a:pPr>
              <a:defRPr/>
            </a:pPr>
            <a:fld id="{ED713A99-EE41-3647-A2F1-27C588615895}" type="slidenum">
              <a:rPr lang="en-US">
                <a:solidFill>
                  <a:srgbClr val="000000"/>
                </a:solidFill>
              </a:rPr>
              <a:pPr>
                <a:defRPr/>
              </a:pPr>
              <a:t>‹N°›</a:t>
            </a:fld>
            <a:endParaRPr lang="en-US">
              <a:solidFill>
                <a:srgbClr val="000000"/>
              </a:solidFill>
            </a:endParaRPr>
          </a:p>
        </p:txBody>
      </p:sp>
      <p:sp>
        <p:nvSpPr>
          <p:cNvPr id="4" name="Rectangle 5"/>
          <p:cNvSpPr>
            <a:spLocks noGrp="1" noChangeArrowheads="1"/>
          </p:cNvSpPr>
          <p:nvPr>
            <p:ph type="ftr" sz="quarter" idx="11"/>
          </p:nvPr>
        </p:nvSpPr>
        <p:spPr/>
        <p:txBody>
          <a:bodyPr/>
          <a:lstStyle>
            <a:lvl1pPr defTabSz="457189" fontAlgn="auto">
              <a:spcBef>
                <a:spcPts val="0"/>
              </a:spcBef>
              <a:spcAft>
                <a:spcPts val="0"/>
              </a:spcAft>
              <a:defRPr>
                <a:ea typeface="+mn-ea"/>
              </a:defRPr>
            </a:lvl1pPr>
          </a:lstStyle>
          <a:p>
            <a:pPr>
              <a:defRPr/>
            </a:pPr>
            <a:endParaRPr lang="en-US">
              <a:solidFill>
                <a:srgbClr val="000000"/>
              </a:solidFill>
            </a:endParaRPr>
          </a:p>
        </p:txBody>
      </p:sp>
    </p:spTree>
    <p:extLst>
      <p:ext uri="{BB962C8B-B14F-4D97-AF65-F5344CB8AC3E}">
        <p14:creationId xmlns:p14="http://schemas.microsoft.com/office/powerpoint/2010/main" val="2566500102"/>
      </p:ext>
    </p:extLst>
  </p:cSld>
  <p:clrMapOvr>
    <a:masterClrMapping/>
  </p:clrMapOvr>
  <p:transition>
    <p:fade/>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3" name="Title 1"/>
          <p:cNvSpPr>
            <a:spLocks noGrp="1"/>
          </p:cNvSpPr>
          <p:nvPr>
            <p:ph type="title"/>
          </p:nvPr>
        </p:nvSpPr>
        <p:spPr>
          <a:xfrm>
            <a:off x="535647" y="865299"/>
            <a:ext cx="10967040" cy="805044"/>
          </a:xfrm>
          <a:prstGeom prst="rect">
            <a:avLst/>
          </a:prstGeom>
        </p:spPr>
        <p:txBody>
          <a:bodyPr lIns="162512" tIns="81262" rIns="162512" bIns="81262"/>
          <a:lstStyle>
            <a:lvl1pPr algn="l">
              <a:defRPr sz="2800" b="0">
                <a:latin typeface="Arial" panose="020B0604020202020204" pitchFamily="34" charset="0"/>
                <a:cs typeface="Arial" panose="020B0604020202020204" pitchFamily="34" charset="0"/>
              </a:defRPr>
            </a:lvl1pPr>
          </a:lstStyle>
          <a:p>
            <a:r>
              <a:rPr lang="en-US" dirty="0"/>
              <a:t>Click to edit Master title style</a:t>
            </a:r>
          </a:p>
        </p:txBody>
      </p:sp>
      <p:sp>
        <p:nvSpPr>
          <p:cNvPr id="4" name="Rectangle 6"/>
          <p:cNvSpPr>
            <a:spLocks noGrp="1" noChangeArrowheads="1"/>
          </p:cNvSpPr>
          <p:nvPr>
            <p:ph type="sldNum" sz="quarter" idx="10"/>
          </p:nvPr>
        </p:nvSpPr>
        <p:spPr>
          <a:xfrm>
            <a:off x="8610600" y="6356352"/>
            <a:ext cx="2743200" cy="365125"/>
          </a:xfrm>
        </p:spPr>
        <p:txBody>
          <a:bodyPr/>
          <a:lstStyle>
            <a:lvl1pPr eaLnBrk="1" hangingPunct="1">
              <a:defRPr smtClean="0">
                <a:ea typeface="MS PGothic" charset="0"/>
                <a:cs typeface="MS PGothic" charset="0"/>
              </a:defRPr>
            </a:lvl1pPr>
          </a:lstStyle>
          <a:p>
            <a:pPr>
              <a:defRPr/>
            </a:pPr>
            <a:fld id="{757DE690-90EC-0D43-84B7-8D5CA3B59BE6}" type="slidenum">
              <a:rPr lang="en-US">
                <a:solidFill>
                  <a:prstClr val="black">
                    <a:tint val="75000"/>
                  </a:prstClr>
                </a:solidFill>
              </a:rPr>
              <a:pPr>
                <a:defRPr/>
              </a:pPr>
              <a:t>‹N°›</a:t>
            </a:fld>
            <a:endParaRPr lang="en-US" dirty="0">
              <a:solidFill>
                <a:prstClr val="black">
                  <a:tint val="75000"/>
                </a:prstClr>
              </a:solidFill>
            </a:endParaRPr>
          </a:p>
        </p:txBody>
      </p:sp>
    </p:spTree>
    <p:extLst>
      <p:ext uri="{BB962C8B-B14F-4D97-AF65-F5344CB8AC3E}">
        <p14:creationId xmlns:p14="http://schemas.microsoft.com/office/powerpoint/2010/main" val="1898418946"/>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0"/>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0"/>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08189206"/>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a:xfrm>
            <a:off x="304800" y="6437376"/>
            <a:ext cx="8534400" cy="182880"/>
          </a:xfrm>
        </p:spPr>
        <p:txBody>
          <a:bodyPr/>
          <a:lstStyle>
            <a:lvl1pPr>
              <a:defRPr>
                <a:solidFill>
                  <a:schemeClr val="tx1"/>
                </a:solidFill>
              </a:defRPr>
            </a:lvl1pPr>
          </a:lstStyle>
          <a:p>
            <a:endParaRPr lang="en-US" dirty="0">
              <a:solidFill>
                <a:srgbClr val="000000"/>
              </a:solidFill>
            </a:endParaRPr>
          </a:p>
        </p:txBody>
      </p:sp>
      <p:sp>
        <p:nvSpPr>
          <p:cNvPr id="4" name="Title 3"/>
          <p:cNvSpPr>
            <a:spLocks noGrp="1"/>
          </p:cNvSpPr>
          <p:nvPr>
            <p:ph type="title"/>
          </p:nvPr>
        </p:nvSpPr>
        <p:spPr>
          <a:xfrm>
            <a:off x="304801" y="271709"/>
            <a:ext cx="5486401" cy="5972459"/>
          </a:xfrm>
        </p:spPr>
        <p:txBody>
          <a:bodyPr/>
          <a:lstStyle>
            <a:lvl1pPr>
              <a:lnSpc>
                <a:spcPct val="90000"/>
              </a:lnSpc>
              <a:defRPr sz="3200" b="0">
                <a:solidFill>
                  <a:schemeClr val="tx1"/>
                </a:solidFill>
              </a:defRPr>
            </a:lvl1pPr>
          </a:lstStyle>
          <a:p>
            <a:r>
              <a:rPr lang="en-US"/>
              <a:t>Click to edit Master title style</a:t>
            </a:r>
            <a:endParaRPr lang="en-US"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1191750" y="6273802"/>
            <a:ext cx="695452" cy="281940"/>
          </a:xfrm>
          <a:prstGeom prst="rect">
            <a:avLst/>
          </a:prstGeom>
        </p:spPr>
      </p:pic>
      <p:pic>
        <p:nvPicPr>
          <p:cNvPr id="6" name="Picture 5" descr="ibm_gry.png"/>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11191750" y="6273781"/>
            <a:ext cx="695452" cy="281961"/>
          </a:xfrm>
          <a:prstGeom prst="rect">
            <a:avLst/>
          </a:prstGeom>
        </p:spPr>
      </p:pic>
    </p:spTree>
    <p:extLst>
      <p:ext uri="{BB962C8B-B14F-4D97-AF65-F5344CB8AC3E}">
        <p14:creationId xmlns:p14="http://schemas.microsoft.com/office/powerpoint/2010/main" val="3440942556"/>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p:cSld name="Divi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lvl1pPr>
              <a:defRPr>
                <a:solidFill>
                  <a:schemeClr val="tx1"/>
                </a:solidFill>
              </a:defRPr>
            </a:lvl1pPr>
          </a:lstStyle>
          <a:p>
            <a:endParaRPr lang="en-US" dirty="0">
              <a:solidFill>
                <a:srgbClr val="000000"/>
              </a:solidFill>
            </a:endParaRPr>
          </a:p>
        </p:txBody>
      </p:sp>
      <p:sp>
        <p:nvSpPr>
          <p:cNvPr id="4" name="Slide Number Placeholder 3"/>
          <p:cNvSpPr>
            <a:spLocks noGrp="1"/>
          </p:cNvSpPr>
          <p:nvPr>
            <p:ph type="sldNum" sz="quarter" idx="11"/>
          </p:nvPr>
        </p:nvSpPr>
        <p:spPr/>
        <p:txBody>
          <a:bodyPr/>
          <a:lstStyle>
            <a:lvl1pPr>
              <a:defRPr>
                <a:solidFill>
                  <a:schemeClr val="tx1"/>
                </a:solidFill>
              </a:defRPr>
            </a:lvl1pPr>
          </a:lstStyle>
          <a:p>
            <a:fld id="{D0BE6F14-FF48-0F4F-A8AA-2E3F25371E4A}" type="slidenum">
              <a:rPr lang="en-US" smtClean="0">
                <a:solidFill>
                  <a:srgbClr val="000000"/>
                </a:solidFill>
              </a:rPr>
              <a:pPr/>
              <a:t>‹N°›</a:t>
            </a:fld>
            <a:endParaRPr lang="en-US" dirty="0">
              <a:solidFill>
                <a:srgbClr val="000000"/>
              </a:solidFill>
            </a:endParaRPr>
          </a:p>
        </p:txBody>
      </p:sp>
      <p:sp>
        <p:nvSpPr>
          <p:cNvPr id="5" name="Title 4"/>
          <p:cNvSpPr>
            <a:spLocks noGrp="1"/>
          </p:cNvSpPr>
          <p:nvPr>
            <p:ph type="title"/>
          </p:nvPr>
        </p:nvSpPr>
        <p:spPr>
          <a:xfrm>
            <a:off x="304800" y="268224"/>
            <a:ext cx="5486400" cy="5991669"/>
          </a:xfrm>
        </p:spPr>
        <p:txBody>
          <a:bodyPr/>
          <a:lstStyle>
            <a:lvl1pPr>
              <a:lnSpc>
                <a:spcPct val="90000"/>
              </a:lnSpc>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346373845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Divider (with page content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304800" y="1498600"/>
            <a:ext cx="5486400" cy="4779264"/>
          </a:xfrm>
        </p:spPr>
        <p:txBody>
          <a:bodyPr/>
          <a:lstStyle>
            <a:lvl1pPr marL="0" indent="0">
              <a:spcBef>
                <a:spcPts val="0"/>
              </a:spcBef>
              <a:tabLst>
                <a:tab pos="5253303" algn="dec"/>
              </a:tabLst>
              <a:defRPr/>
            </a:lvl1pPr>
            <a:lvl2pPr marL="230706" indent="-230706">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70" rtl="0" eaLnBrk="1" fontAlgn="auto" latinLnBrk="0" hangingPunct="1">
              <a:lnSpc>
                <a:spcPct val="100000"/>
              </a:lnSpc>
              <a:spcBef>
                <a:spcPts val="0"/>
              </a:spcBef>
              <a:spcAft>
                <a:spcPts val="0"/>
              </a:spcAft>
              <a:buClrTx/>
              <a:buSzTx/>
              <a:buFont typeface="Arial"/>
              <a:buNone/>
              <a:tabLst>
                <a:tab pos="5364213" algn="r"/>
              </a:tabLst>
              <a:defRPr/>
            </a:pPr>
            <a:r>
              <a:rPr lang="en-US" dirty="0"/>
              <a:t>Edit Master text styles</a:t>
            </a:r>
          </a:p>
          <a:p>
            <a:pPr marL="0" marR="0" lvl="1" indent="0" algn="l" defTabSz="609570" rtl="0" eaLnBrk="1" fontAlgn="auto" latinLnBrk="0" hangingPunct="1">
              <a:lnSpc>
                <a:spcPct val="100000"/>
              </a:lnSpc>
              <a:spcBef>
                <a:spcPts val="0"/>
              </a:spcBef>
              <a:spcAft>
                <a:spcPts val="0"/>
              </a:spcAft>
              <a:buClrTx/>
              <a:buSzTx/>
              <a:buFont typeface="Arial"/>
              <a:buNone/>
              <a:tabLst>
                <a:tab pos="5364213" algn="r"/>
              </a:tabLst>
              <a:defRPr/>
            </a:pPr>
            <a:r>
              <a:rPr lang="en-US" dirty="0"/>
              <a:t>Second level</a:t>
            </a:r>
          </a:p>
          <a:p>
            <a:pPr marL="0" marR="0" lvl="2" indent="0" algn="l" defTabSz="609570" rtl="0" eaLnBrk="1" fontAlgn="auto" latinLnBrk="0" hangingPunct="1">
              <a:lnSpc>
                <a:spcPct val="100000"/>
              </a:lnSpc>
              <a:spcBef>
                <a:spcPts val="0"/>
              </a:spcBef>
              <a:spcAft>
                <a:spcPts val="0"/>
              </a:spcAft>
              <a:buClrTx/>
              <a:buSzTx/>
              <a:buFont typeface="Arial"/>
              <a:buNone/>
              <a:tabLst>
                <a:tab pos="5364213" algn="r"/>
              </a:tabLst>
              <a:defRPr/>
            </a:pPr>
            <a:r>
              <a:rPr lang="en-US" dirty="0"/>
              <a:t>Third level</a:t>
            </a:r>
          </a:p>
          <a:p>
            <a:pPr marL="0" marR="0" lvl="3" indent="0" algn="l" defTabSz="609570" rtl="0" eaLnBrk="1" fontAlgn="auto" latinLnBrk="0" hangingPunct="1">
              <a:lnSpc>
                <a:spcPct val="100000"/>
              </a:lnSpc>
              <a:spcBef>
                <a:spcPts val="0"/>
              </a:spcBef>
              <a:spcAft>
                <a:spcPts val="0"/>
              </a:spcAft>
              <a:buClrTx/>
              <a:buSzTx/>
              <a:buFont typeface="Arial"/>
              <a:buNone/>
              <a:tabLst>
                <a:tab pos="5364213" algn="r"/>
              </a:tabLst>
              <a:defRPr/>
            </a:pPr>
            <a:r>
              <a:rPr lang="en-US" dirty="0"/>
              <a:t>Fourth level</a:t>
            </a:r>
          </a:p>
          <a:p>
            <a:pPr marL="0" marR="0" lvl="4" indent="0" algn="l" defTabSz="609570" rtl="0" eaLnBrk="1" fontAlgn="auto" latinLnBrk="0" hangingPunct="1">
              <a:lnSpc>
                <a:spcPct val="100000"/>
              </a:lnSpc>
              <a:spcBef>
                <a:spcPts val="0"/>
              </a:spcBef>
              <a:spcAft>
                <a:spcPts val="0"/>
              </a:spcAft>
              <a:buClrTx/>
              <a:buSzTx/>
              <a:buFont typeface="Arial"/>
              <a:buNone/>
              <a:tabLst>
                <a:tab pos="5364213" algn="r"/>
              </a:tabLst>
              <a:defRPr/>
            </a:pPr>
            <a:r>
              <a:rPr lang="en-US" dirty="0"/>
              <a:t>Fifth level</a:t>
            </a:r>
          </a:p>
        </p:txBody>
      </p:sp>
      <p:sp>
        <p:nvSpPr>
          <p:cNvPr id="7" name="Text Placeholder 6"/>
          <p:cNvSpPr>
            <a:spLocks noGrp="1"/>
          </p:cNvSpPr>
          <p:nvPr>
            <p:ph type="body" sz="quarter" idx="13"/>
          </p:nvPr>
        </p:nvSpPr>
        <p:spPr>
          <a:xfrm>
            <a:off x="6400800" y="1498600"/>
            <a:ext cx="5486400" cy="4779264"/>
          </a:xfrm>
        </p:spPr>
        <p:txBody>
          <a:bodyPr/>
          <a:lstStyle>
            <a:lvl1pPr marL="0" indent="0">
              <a:spcBef>
                <a:spcPts val="0"/>
              </a:spcBef>
              <a:tabLst>
                <a:tab pos="5253303" algn="dec"/>
              </a:tabLst>
              <a:defRPr/>
            </a:lvl1pPr>
            <a:lvl2pPr>
              <a:spcBef>
                <a:spcPts val="0"/>
              </a:spcBef>
              <a:defRPr/>
            </a:lvl2pPr>
            <a:lvl3pPr>
              <a:spcBef>
                <a:spcPts val="0"/>
              </a:spcBef>
              <a:defRPr/>
            </a:lvl3pPr>
            <a:lvl4pPr>
              <a:spcBef>
                <a:spcPts val="0"/>
              </a:spcBef>
              <a:defRPr/>
            </a:lvl4pPr>
            <a:lvl5pPr>
              <a:spcBef>
                <a:spcPts val="0"/>
              </a:spcBef>
              <a:defRPr/>
            </a:lvl5pPr>
          </a:lstStyle>
          <a:p>
            <a:pPr marL="0" marR="0" lvl="0" indent="0" algn="l" defTabSz="609570" rtl="0" eaLnBrk="1" fontAlgn="auto" latinLnBrk="0" hangingPunct="1">
              <a:lnSpc>
                <a:spcPct val="100000"/>
              </a:lnSpc>
              <a:spcBef>
                <a:spcPts val="1467"/>
              </a:spcBef>
              <a:spcAft>
                <a:spcPts val="0"/>
              </a:spcAft>
              <a:buClrTx/>
              <a:buSzTx/>
              <a:buFont typeface="Arial"/>
              <a:buNone/>
              <a:tabLst>
                <a:tab pos="5364213" algn="r"/>
              </a:tabLst>
              <a:defRPr/>
            </a:pPr>
            <a:r>
              <a:rPr lang="en-US"/>
              <a:t>Edit Master text styles</a:t>
            </a:r>
          </a:p>
          <a:p>
            <a:pPr marL="0" marR="0" lvl="1" indent="0" algn="l" defTabSz="609570" rtl="0" eaLnBrk="1" fontAlgn="auto" latinLnBrk="0" hangingPunct="1">
              <a:lnSpc>
                <a:spcPct val="100000"/>
              </a:lnSpc>
              <a:spcBef>
                <a:spcPts val="1467"/>
              </a:spcBef>
              <a:spcAft>
                <a:spcPts val="0"/>
              </a:spcAft>
              <a:buClrTx/>
              <a:buSzTx/>
              <a:buFont typeface="Arial"/>
              <a:buNone/>
              <a:tabLst>
                <a:tab pos="5364213" algn="r"/>
              </a:tabLst>
              <a:defRPr/>
            </a:pPr>
            <a:r>
              <a:rPr lang="en-US"/>
              <a:t>Second level</a:t>
            </a:r>
          </a:p>
          <a:p>
            <a:pPr marL="0" marR="0" lvl="2" indent="0" algn="l" defTabSz="609570" rtl="0" eaLnBrk="1" fontAlgn="auto" latinLnBrk="0" hangingPunct="1">
              <a:lnSpc>
                <a:spcPct val="100000"/>
              </a:lnSpc>
              <a:spcBef>
                <a:spcPts val="1467"/>
              </a:spcBef>
              <a:spcAft>
                <a:spcPts val="0"/>
              </a:spcAft>
              <a:buClrTx/>
              <a:buSzTx/>
              <a:buFont typeface="Arial"/>
              <a:buNone/>
              <a:tabLst>
                <a:tab pos="5364213" algn="r"/>
              </a:tabLst>
              <a:defRPr/>
            </a:pPr>
            <a:r>
              <a:rPr lang="en-US"/>
              <a:t>Third level</a:t>
            </a:r>
          </a:p>
          <a:p>
            <a:pPr marL="0" marR="0" lvl="3" indent="0" algn="l" defTabSz="609570" rtl="0" eaLnBrk="1" fontAlgn="auto" latinLnBrk="0" hangingPunct="1">
              <a:lnSpc>
                <a:spcPct val="100000"/>
              </a:lnSpc>
              <a:spcBef>
                <a:spcPts val="1467"/>
              </a:spcBef>
              <a:spcAft>
                <a:spcPts val="0"/>
              </a:spcAft>
              <a:buClrTx/>
              <a:buSzTx/>
              <a:buFont typeface="Arial"/>
              <a:buNone/>
              <a:tabLst>
                <a:tab pos="5364213" algn="r"/>
              </a:tabLst>
              <a:defRPr/>
            </a:pPr>
            <a:r>
              <a:rPr lang="en-US"/>
              <a:t>Fourth level</a:t>
            </a:r>
          </a:p>
          <a:p>
            <a:pPr marL="0" marR="0" lvl="4" indent="0" algn="l" defTabSz="609570" rtl="0" eaLnBrk="1" fontAlgn="auto" latinLnBrk="0" hangingPunct="1">
              <a:lnSpc>
                <a:spcPct val="100000"/>
              </a:lnSpc>
              <a:spcBef>
                <a:spcPts val="1467"/>
              </a:spcBef>
              <a:spcAft>
                <a:spcPts val="0"/>
              </a:spcAft>
              <a:buClrTx/>
              <a:buSzTx/>
              <a:buFont typeface="Arial"/>
              <a:buNone/>
              <a:tabLst>
                <a:tab pos="5364213" algn="r"/>
              </a:tabLst>
              <a:defRPr/>
            </a:pPr>
            <a:r>
              <a:rPr lang="en-US"/>
              <a:t>Fifth level</a:t>
            </a:r>
            <a:endParaRPr lang="en-US" dirty="0"/>
          </a:p>
        </p:txBody>
      </p:sp>
    </p:spTree>
    <p:extLst>
      <p:ext uri="{BB962C8B-B14F-4D97-AF65-F5344CB8AC3E}">
        <p14:creationId xmlns:p14="http://schemas.microsoft.com/office/powerpoint/2010/main" val="2048073618"/>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p:cSld name="fact, number">
    <p:spTree>
      <p:nvGrpSpPr>
        <p:cNvPr id="1" name=""/>
        <p:cNvGrpSpPr/>
        <p:nvPr/>
      </p:nvGrpSpPr>
      <p:grpSpPr>
        <a:xfrm>
          <a:off x="0" y="0"/>
          <a:ext cx="0" cy="0"/>
          <a:chOff x="0" y="0"/>
          <a:chExt cx="0" cy="0"/>
        </a:xfrm>
      </p:grpSpPr>
      <p:sp>
        <p:nvSpPr>
          <p:cNvPr id="2" name="Title 1"/>
          <p:cNvSpPr>
            <a:spLocks noGrp="1"/>
          </p:cNvSpPr>
          <p:nvPr>
            <p:ph type="title"/>
          </p:nvPr>
        </p:nvSpPr>
        <p:spPr>
          <a:xfrm>
            <a:off x="304800" y="280418"/>
            <a:ext cx="5486400" cy="1338409"/>
          </a:xfrm>
        </p:spPr>
        <p:txBody>
          <a:bodyPr/>
          <a:lstStyle>
            <a:lvl1pPr>
              <a:defRPr sz="2133">
                <a:solidFill>
                  <a:schemeClr val="tx1"/>
                </a:solidFill>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dirty="0">
              <a:solidFill>
                <a:srgbClr val="000000"/>
              </a:solidFill>
            </a:endParaRPr>
          </a:p>
        </p:txBody>
      </p:sp>
      <p:sp>
        <p:nvSpPr>
          <p:cNvPr id="8" name="Text Placeholder 7"/>
          <p:cNvSpPr>
            <a:spLocks noGrp="1"/>
          </p:cNvSpPr>
          <p:nvPr>
            <p:ph type="body" sz="quarter" idx="12"/>
          </p:nvPr>
        </p:nvSpPr>
        <p:spPr>
          <a:xfrm>
            <a:off x="304800" y="2015407"/>
            <a:ext cx="5486400" cy="4145280"/>
          </a:xfrm>
        </p:spPr>
        <p:txBody>
          <a:bodyPr/>
          <a:lstStyle>
            <a:lvl1pPr>
              <a:lnSpc>
                <a:spcPct val="90000"/>
              </a:lnSpc>
              <a:spcBef>
                <a:spcPts val="0"/>
              </a:spcBef>
              <a:defRPr sz="12800" b="1" baseline="0">
                <a:solidFill>
                  <a:schemeClr val="tx1"/>
                </a:solidFill>
              </a:defRPr>
            </a:lvl1pPr>
          </a:lstStyle>
          <a:p>
            <a:pPr lvl="0"/>
            <a:r>
              <a:rPr lang="en-US" dirty="0"/>
              <a:t>Edit Master text styles</a:t>
            </a:r>
          </a:p>
        </p:txBody>
      </p:sp>
    </p:spTree>
    <p:extLst>
      <p:ext uri="{BB962C8B-B14F-4D97-AF65-F5344CB8AC3E}">
        <p14:creationId xmlns:p14="http://schemas.microsoft.com/office/powerpoint/2010/main" val="223277089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p:cSld name="fact, number, half-image (bleeds)">
    <p:spTree>
      <p:nvGrpSpPr>
        <p:cNvPr id="1" name=""/>
        <p:cNvGrpSpPr/>
        <p:nvPr/>
      </p:nvGrpSpPr>
      <p:grpSpPr>
        <a:xfrm>
          <a:off x="0" y="0"/>
          <a:ext cx="0" cy="0"/>
          <a:chOff x="0" y="0"/>
          <a:chExt cx="0" cy="0"/>
        </a:xfrm>
      </p:grpSpPr>
      <p:sp>
        <p:nvSpPr>
          <p:cNvPr id="2" name="Title 1"/>
          <p:cNvSpPr>
            <a:spLocks noGrp="1"/>
          </p:cNvSpPr>
          <p:nvPr>
            <p:ph type="title"/>
          </p:nvPr>
        </p:nvSpPr>
        <p:spPr>
          <a:xfrm>
            <a:off x="304800" y="280418"/>
            <a:ext cx="5486400" cy="1338409"/>
          </a:xfrm>
        </p:spPr>
        <p:txBody>
          <a:bodyPr/>
          <a:lstStyle>
            <a:lvl1pPr>
              <a:defRPr sz="2133">
                <a:solidFill>
                  <a:schemeClr val="tx1"/>
                </a:solidFill>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dirty="0">
              <a:solidFill>
                <a:srgbClr val="000000"/>
              </a:solidFill>
            </a:endParaRPr>
          </a:p>
        </p:txBody>
      </p:sp>
      <p:sp>
        <p:nvSpPr>
          <p:cNvPr id="8" name="Text Placeholder 7"/>
          <p:cNvSpPr>
            <a:spLocks noGrp="1"/>
          </p:cNvSpPr>
          <p:nvPr>
            <p:ph type="body" sz="quarter" idx="12"/>
          </p:nvPr>
        </p:nvSpPr>
        <p:spPr>
          <a:xfrm>
            <a:off x="304800" y="2015407"/>
            <a:ext cx="5486400" cy="4145280"/>
          </a:xfrm>
        </p:spPr>
        <p:txBody>
          <a:bodyPr/>
          <a:lstStyle>
            <a:lvl1pPr>
              <a:lnSpc>
                <a:spcPct val="90000"/>
              </a:lnSpc>
              <a:spcBef>
                <a:spcPts val="0"/>
              </a:spcBef>
              <a:defRPr sz="12800" b="1" baseline="0">
                <a:solidFill>
                  <a:schemeClr val="tx1"/>
                </a:solidFill>
              </a:defRPr>
            </a:lvl1pPr>
          </a:lstStyle>
          <a:p>
            <a:pPr lvl="0"/>
            <a:r>
              <a:rPr lang="en-US"/>
              <a:t>Edit Master text styles</a:t>
            </a:r>
          </a:p>
        </p:txBody>
      </p:sp>
      <p:sp>
        <p:nvSpPr>
          <p:cNvPr id="6" name="Picture Placeholder 5"/>
          <p:cNvSpPr>
            <a:spLocks noGrp="1"/>
          </p:cNvSpPr>
          <p:nvPr>
            <p:ph type="pic" sz="quarter" idx="13"/>
          </p:nvPr>
        </p:nvSpPr>
        <p:spPr>
          <a:xfrm>
            <a:off x="6096000" y="0"/>
            <a:ext cx="6096000" cy="6858000"/>
          </a:xfrm>
        </p:spPr>
        <p:txBody>
          <a:bodyPr/>
          <a:lstStyle>
            <a:lvl1pPr>
              <a:defRPr>
                <a:solidFill>
                  <a:schemeClr val="tx1"/>
                </a:solidFill>
              </a:defRPr>
            </a:lvl1pPr>
          </a:lstStyle>
          <a:p>
            <a:r>
              <a:rPr lang="en-US" dirty="0"/>
              <a:t>Click icon to add picture</a:t>
            </a:r>
          </a:p>
        </p:txBody>
      </p:sp>
    </p:spTree>
    <p:extLst>
      <p:ext uri="{BB962C8B-B14F-4D97-AF65-F5344CB8AC3E}">
        <p14:creationId xmlns:p14="http://schemas.microsoft.com/office/powerpoint/2010/main" val="448309446"/>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p:cSld name="big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353570"/>
            <a:ext cx="11582400" cy="5964767"/>
          </a:xfrm>
        </p:spPr>
        <p:txBody>
          <a:bodyPr/>
          <a:lstStyle>
            <a:lvl1pPr>
              <a:lnSpc>
                <a:spcPct val="90000"/>
              </a:lnSpc>
              <a:defRPr sz="12800" b="1"/>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Tree>
    <p:extLst>
      <p:ext uri="{BB962C8B-B14F-4D97-AF65-F5344CB8AC3E}">
        <p14:creationId xmlns:p14="http://schemas.microsoft.com/office/powerpoint/2010/main" val="2544214711"/>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6"/>
            <a:ext cx="6916616" cy="6027740"/>
          </a:xfrm>
        </p:spPr>
        <p:txBody>
          <a:bodyPr/>
          <a:lstStyle>
            <a:lvl1pPr marL="156625" indent="-156625">
              <a:tabLst/>
              <a:defRPr>
                <a:solidFill>
                  <a:schemeClr val="tx1"/>
                </a:solidFill>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dirty="0">
              <a:solidFill>
                <a:srgbClr val="000000"/>
              </a:solidFill>
            </a:endParaRPr>
          </a:p>
        </p:txBody>
      </p:sp>
    </p:spTree>
    <p:extLst>
      <p:ext uri="{BB962C8B-B14F-4D97-AF65-F5344CB8AC3E}">
        <p14:creationId xmlns:p14="http://schemas.microsoft.com/office/powerpoint/2010/main" val="357208750"/>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p:cSld name="section, title,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5486400" cy="5770733"/>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6400800" y="658368"/>
            <a:ext cx="5486400" cy="5599640"/>
          </a:xfrm>
        </p:spPr>
        <p:txBody>
          <a:bodyPr/>
          <a:lstStyle>
            <a:lvl1pPr>
              <a:spcBef>
                <a:spcPts val="1467"/>
              </a:spcBef>
              <a:spcAft>
                <a:spcPts val="0"/>
              </a:spcAft>
              <a:defRPr/>
            </a:lvl1pPr>
            <a:lvl2pPr>
              <a:spcBef>
                <a:spcPts val="1467"/>
              </a:spcBef>
              <a:defRPr/>
            </a:lvl2pPr>
            <a:lvl3pPr>
              <a:spcBef>
                <a:spcPts val="1467"/>
              </a:spcBef>
              <a:defRPr/>
            </a:lvl3pPr>
            <a:lvl4pPr>
              <a:spcBef>
                <a:spcPts val="1467"/>
              </a:spcBef>
              <a:defRPr/>
            </a:lvl4pPr>
            <a:lvl5pPr>
              <a:spcBef>
                <a:spcPts val="1467"/>
              </a:spcBef>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7420"/>
            <a:ext cx="5486400" cy="400049"/>
          </a:xfrm>
        </p:spPr>
        <p:txBody>
          <a:bodyPr/>
          <a:lstStyle>
            <a:lvl1pPr>
              <a:defRPr sz="1467"/>
            </a:lvl1pPr>
          </a:lstStyle>
          <a:p>
            <a:pPr lvl="0"/>
            <a:r>
              <a:rPr lang="en-US"/>
              <a:t>Edit Master text styles</a:t>
            </a:r>
          </a:p>
        </p:txBody>
      </p:sp>
    </p:spTree>
    <p:extLst>
      <p:ext uri="{BB962C8B-B14F-4D97-AF65-F5344CB8AC3E}">
        <p14:creationId xmlns:p14="http://schemas.microsoft.com/office/powerpoint/2010/main" val="2291296835"/>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p:cSld name="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2791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8" name="Text Placeholder 7"/>
          <p:cNvSpPr>
            <a:spLocks noGrp="1"/>
          </p:cNvSpPr>
          <p:nvPr>
            <p:ph type="body" sz="quarter" idx="12"/>
          </p:nvPr>
        </p:nvSpPr>
        <p:spPr>
          <a:xfrm>
            <a:off x="304800" y="1499618"/>
            <a:ext cx="5486400" cy="4781127"/>
          </a:xfrm>
        </p:spPr>
        <p:txBody>
          <a:bodyPr/>
          <a:lstStyle>
            <a:lvl1pPr>
              <a:spcBef>
                <a:spcPts val="0"/>
              </a:spcBef>
              <a:defRPr sz="1867"/>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9"/>
          <p:cNvSpPr>
            <a:spLocks noGrp="1"/>
          </p:cNvSpPr>
          <p:nvPr>
            <p:ph type="body" sz="quarter" idx="13"/>
          </p:nvPr>
        </p:nvSpPr>
        <p:spPr>
          <a:xfrm>
            <a:off x="6400800" y="1499618"/>
            <a:ext cx="5486400" cy="4781127"/>
          </a:xfrm>
        </p:spPr>
        <p:txBody>
          <a:bodyPr/>
          <a:lstStyle>
            <a:lvl1pPr>
              <a:spcBef>
                <a:spcPts val="0"/>
              </a:spcBef>
              <a:defRPr sz="1867"/>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04797410"/>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p:cSld name="section, 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6400800" y="1457960"/>
            <a:ext cx="5486400" cy="4786208"/>
          </a:xfrm>
        </p:spPr>
        <p:txBody>
          <a:bodyPr/>
          <a:lstStyle>
            <a:lvl1pPr>
              <a:defRPr sz="2133"/>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6"/>
            <a:ext cx="5486400" cy="400049"/>
          </a:xfrm>
        </p:spPr>
        <p:txBody>
          <a:bodyPr/>
          <a:lstStyle>
            <a:lvl1pPr>
              <a:defRPr sz="1467"/>
            </a:lvl1pPr>
          </a:lstStyle>
          <a:p>
            <a:pPr lvl="0"/>
            <a:r>
              <a:rPr lang="en-US"/>
              <a:t>Edit Master text styles</a:t>
            </a:r>
          </a:p>
        </p:txBody>
      </p:sp>
      <p:sp>
        <p:nvSpPr>
          <p:cNvPr id="7" name="Text Placeholder 6"/>
          <p:cNvSpPr>
            <a:spLocks noGrp="1"/>
          </p:cNvSpPr>
          <p:nvPr>
            <p:ph type="body" sz="quarter" idx="14"/>
          </p:nvPr>
        </p:nvSpPr>
        <p:spPr>
          <a:xfrm>
            <a:off x="304800" y="1457962"/>
            <a:ext cx="5486400" cy="4786207"/>
          </a:xfrm>
        </p:spPr>
        <p:txBody>
          <a:bodyPr/>
          <a:lstStyle>
            <a:lvl1pPr>
              <a:defRPr sz="2133"/>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07034537"/>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p:cSld name="title, text (two columns, different text size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6695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Content Placeholder 5"/>
          <p:cNvSpPr>
            <a:spLocks noGrp="1"/>
          </p:cNvSpPr>
          <p:nvPr>
            <p:ph sz="quarter" idx="12"/>
          </p:nvPr>
        </p:nvSpPr>
        <p:spPr>
          <a:xfrm>
            <a:off x="304800" y="1327360"/>
            <a:ext cx="5486400" cy="4916809"/>
          </a:xfrm>
        </p:spPr>
        <p:txBody>
          <a:bodyPr/>
          <a:lstStyle>
            <a:lvl1pPr>
              <a:defRPr sz="3200"/>
            </a:lvl1pPr>
          </a:lstStyle>
          <a:p>
            <a:pPr lvl="0"/>
            <a:r>
              <a:rPr lang="en-US"/>
              <a:t>Edit Master text styles</a:t>
            </a:r>
          </a:p>
        </p:txBody>
      </p:sp>
      <p:sp>
        <p:nvSpPr>
          <p:cNvPr id="8" name="Content Placeholder 7"/>
          <p:cNvSpPr>
            <a:spLocks noGrp="1"/>
          </p:cNvSpPr>
          <p:nvPr>
            <p:ph sz="quarter" idx="13"/>
          </p:nvPr>
        </p:nvSpPr>
        <p:spPr>
          <a:xfrm>
            <a:off x="6400800" y="1488866"/>
            <a:ext cx="5486400" cy="4755303"/>
          </a:xfrm>
        </p:spPr>
        <p:txBody>
          <a:bodyPr/>
          <a:lstStyle>
            <a:lvl1pPr>
              <a:defRPr sz="1867"/>
            </a:lvl1pPr>
            <a:lvl2pPr>
              <a:defRPr sz="1867"/>
            </a:lvl2pPr>
            <a:lvl3pPr>
              <a:defRPr sz="1867"/>
            </a:lvl3pPr>
            <a:lvl4pPr>
              <a:defRPr sz="1867"/>
            </a:lvl4pPr>
            <a:lvl5pPr>
              <a:defRPr sz="18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23927911"/>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p:cSld name="section, title, text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6400800" y="1457961"/>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6"/>
            <a:ext cx="5486400" cy="400049"/>
          </a:xfrm>
        </p:spPr>
        <p:txBody>
          <a:bodyPr/>
          <a:lstStyle>
            <a:lvl1pPr>
              <a:defRPr sz="1467"/>
            </a:lvl1pPr>
          </a:lstStyle>
          <a:p>
            <a:pPr lvl="0"/>
            <a:r>
              <a:rPr lang="en-US"/>
              <a:t>Edit Master text styles</a:t>
            </a:r>
          </a:p>
        </p:txBody>
      </p:sp>
      <p:sp>
        <p:nvSpPr>
          <p:cNvPr id="7" name="Text Placeholder 6"/>
          <p:cNvSpPr>
            <a:spLocks noGrp="1"/>
          </p:cNvSpPr>
          <p:nvPr>
            <p:ph type="body" sz="quarter" idx="14"/>
          </p:nvPr>
        </p:nvSpPr>
        <p:spPr>
          <a:xfrm>
            <a:off x="304800" y="1457961"/>
            <a:ext cx="2438400" cy="478620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57961"/>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9"/>
          <p:cNvSpPr>
            <a:spLocks noGrp="1"/>
          </p:cNvSpPr>
          <p:nvPr>
            <p:ph type="body" sz="quarter" idx="16"/>
          </p:nvPr>
        </p:nvSpPr>
        <p:spPr>
          <a:xfrm>
            <a:off x="9448800" y="1457961"/>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7533866"/>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p:cSld name="section, title, text, half-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5486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12" name="Text Placeholder 11"/>
          <p:cNvSpPr>
            <a:spLocks noGrp="1"/>
          </p:cNvSpPr>
          <p:nvPr>
            <p:ph type="body" sz="quarter" idx="13"/>
          </p:nvPr>
        </p:nvSpPr>
        <p:spPr>
          <a:xfrm>
            <a:off x="304800" y="268226"/>
            <a:ext cx="5486400" cy="400049"/>
          </a:xfrm>
        </p:spPr>
        <p:txBody>
          <a:bodyPr/>
          <a:lstStyle>
            <a:lvl1pPr>
              <a:defRPr sz="1467"/>
            </a:lvl1pPr>
          </a:lstStyle>
          <a:p>
            <a:pPr lvl="0"/>
            <a:r>
              <a:rPr lang="en-US"/>
              <a:t>Edit Master text styles</a:t>
            </a:r>
          </a:p>
        </p:txBody>
      </p:sp>
      <p:sp>
        <p:nvSpPr>
          <p:cNvPr id="7" name="Text Placeholder 6"/>
          <p:cNvSpPr>
            <a:spLocks noGrp="1"/>
          </p:cNvSpPr>
          <p:nvPr>
            <p:ph type="body" sz="quarter" idx="14"/>
          </p:nvPr>
        </p:nvSpPr>
        <p:spPr>
          <a:xfrm>
            <a:off x="304800" y="1463042"/>
            <a:ext cx="5486400" cy="4781127"/>
          </a:xfrm>
        </p:spPr>
        <p:txBody>
          <a:bodyPr/>
          <a:lstStyle>
            <a:lvl1pPr>
              <a:defRPr sz="2133"/>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Picture Placeholder 7"/>
          <p:cNvSpPr>
            <a:spLocks noGrp="1"/>
          </p:cNvSpPr>
          <p:nvPr>
            <p:ph type="pic" sz="quarter" idx="15"/>
          </p:nvPr>
        </p:nvSpPr>
        <p:spPr>
          <a:xfrm>
            <a:off x="6096000" y="0"/>
            <a:ext cx="6096000" cy="6858000"/>
          </a:xfrm>
        </p:spPr>
        <p:txBody>
          <a:bodyPr/>
          <a:lstStyle/>
          <a:p>
            <a:r>
              <a:rPr lang="en-US" dirty="0"/>
              <a:t>Click icon to add picture</a:t>
            </a:r>
          </a:p>
        </p:txBody>
      </p:sp>
    </p:spTree>
    <p:extLst>
      <p:ext uri="{BB962C8B-B14F-4D97-AF65-F5344CB8AC3E}">
        <p14:creationId xmlns:p14="http://schemas.microsoft.com/office/powerpoint/2010/main" val="280712226"/>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p:cSld name="section, title, text (two columns), half-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7" name="Text Placeholder 6"/>
          <p:cNvSpPr>
            <a:spLocks noGrp="1"/>
          </p:cNvSpPr>
          <p:nvPr>
            <p:ph type="body" sz="quarter" idx="14"/>
          </p:nvPr>
        </p:nvSpPr>
        <p:spPr>
          <a:xfrm>
            <a:off x="304800" y="1463040"/>
            <a:ext cx="2438400" cy="478112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63040"/>
            <a:ext cx="2438400" cy="478112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Picture Placeholder 8"/>
          <p:cNvSpPr>
            <a:spLocks noGrp="1"/>
          </p:cNvSpPr>
          <p:nvPr>
            <p:ph type="pic" sz="quarter" idx="16"/>
          </p:nvPr>
        </p:nvSpPr>
        <p:spPr>
          <a:xfrm>
            <a:off x="6096000" y="0"/>
            <a:ext cx="6096000" cy="6858000"/>
          </a:xfrm>
        </p:spPr>
        <p:txBody>
          <a:bodyPr/>
          <a:lstStyle/>
          <a:p>
            <a:r>
              <a:rPr lang="en-US" dirty="0"/>
              <a:t>Click icon to add picture</a:t>
            </a:r>
          </a:p>
        </p:txBody>
      </p:sp>
    </p:spTree>
    <p:extLst>
      <p:ext uri="{BB962C8B-B14F-4D97-AF65-F5344CB8AC3E}">
        <p14:creationId xmlns:p14="http://schemas.microsoft.com/office/powerpoint/2010/main" val="4075118621"/>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p:cSld name="section, title, text (two narrow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1377696"/>
            <a:ext cx="5486400" cy="475488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6400800" y="1463042"/>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6"/>
            <a:ext cx="5486400" cy="400049"/>
          </a:xfrm>
        </p:spPr>
        <p:txBody>
          <a:bodyPr/>
          <a:lstStyle>
            <a:lvl1pPr>
              <a:defRPr sz="1467"/>
            </a:lvl1pPr>
          </a:lstStyle>
          <a:p>
            <a:pPr lvl="0"/>
            <a:r>
              <a:rPr lang="en-US"/>
              <a:t>Edit Master text styles</a:t>
            </a:r>
          </a:p>
        </p:txBody>
      </p:sp>
      <p:sp>
        <p:nvSpPr>
          <p:cNvPr id="10" name="Text Placeholder 9"/>
          <p:cNvSpPr>
            <a:spLocks noGrp="1"/>
          </p:cNvSpPr>
          <p:nvPr>
            <p:ph type="body" sz="quarter" idx="16"/>
          </p:nvPr>
        </p:nvSpPr>
        <p:spPr>
          <a:xfrm>
            <a:off x="9448800" y="1463042"/>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8024409"/>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p:cSld name="section, title, text (dark background)">
    <p:spTree>
      <p:nvGrpSpPr>
        <p:cNvPr id="1" name=""/>
        <p:cNvGrpSpPr/>
        <p:nvPr/>
      </p:nvGrpSpPr>
      <p:grpSpPr>
        <a:xfrm>
          <a:off x="0" y="0"/>
          <a:ext cx="0" cy="0"/>
          <a:chOff x="0" y="0"/>
          <a:chExt cx="0" cy="0"/>
        </a:xfrm>
      </p:grpSpPr>
      <p:sp>
        <p:nvSpPr>
          <p:cNvPr id="5" name="Rectangle 4"/>
          <p:cNvSpPr/>
          <p:nvPr/>
        </p:nvSpPr>
        <p:spPr>
          <a:xfrm>
            <a:off x="6096000" y="0"/>
            <a:ext cx="6096000" cy="6858000"/>
          </a:xfrm>
          <a:prstGeom prst="rect">
            <a:avLst/>
          </a:prstGeom>
          <a:solidFill>
            <a:schemeClr val="tx1"/>
          </a:solidFill>
        </p:spPr>
        <p:txBody>
          <a:bodyPr wrap="square" lIns="0" tIns="0" rIns="0" bIns="0" rtlCol="0" anchor="ctr">
            <a:noAutofit/>
          </a:bodyPr>
          <a:lstStyle/>
          <a:p>
            <a:pPr algn="ctr" defTabSz="914354"/>
            <a:endParaRPr lang="en-US" sz="1600" dirty="0">
              <a:solidFill>
                <a:srgbClr val="FFFFFF"/>
              </a:solidFill>
              <a:cs typeface="Arial"/>
            </a:endParaRPr>
          </a:p>
        </p:txBody>
      </p:sp>
      <p:sp>
        <p:nvSpPr>
          <p:cNvPr id="2" name="Title 1"/>
          <p:cNvSpPr>
            <a:spLocks noGrp="1"/>
          </p:cNvSpPr>
          <p:nvPr>
            <p:ph type="title"/>
          </p:nvPr>
        </p:nvSpPr>
        <p:spPr>
          <a:xfrm>
            <a:off x="304800" y="1377696"/>
            <a:ext cx="5486400" cy="475488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dirty="0">
              <a:solidFill>
                <a:srgbClr val="FFFFFF"/>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6400800" y="1499618"/>
            <a:ext cx="5486400" cy="4668593"/>
          </a:xfrm>
        </p:spPr>
        <p:txBody>
          <a:bodyPr/>
          <a:lstStyle>
            <a:lvl1pPr>
              <a:defRPr>
                <a:solidFill>
                  <a:schemeClr val="bg2"/>
                </a:solidFill>
              </a:defRPr>
            </a:lvl1pPr>
            <a:lvl2pPr marL="0" indent="0">
              <a:spcBef>
                <a:spcPts val="1467"/>
              </a:spcBef>
              <a:buFontTx/>
              <a:buNone/>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6"/>
            <a:ext cx="5486400" cy="400049"/>
          </a:xfrm>
        </p:spPr>
        <p:txBody>
          <a:bodyPr/>
          <a:lstStyle>
            <a:lvl1pPr>
              <a:defRPr sz="1467"/>
            </a:lvl1pPr>
          </a:lstStyle>
          <a:p>
            <a:pPr lvl="0"/>
            <a:r>
              <a:rPr lang="en-US"/>
              <a:t>Edit Master text styles</a:t>
            </a:r>
          </a:p>
        </p:txBody>
      </p:sp>
    </p:spTree>
    <p:extLst>
      <p:ext uri="{BB962C8B-B14F-4D97-AF65-F5344CB8AC3E}">
        <p14:creationId xmlns:p14="http://schemas.microsoft.com/office/powerpoint/2010/main" val="23697789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p:cSld name="title, 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6"/>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8" name="Picture Placeholder 7"/>
          <p:cNvSpPr>
            <a:spLocks noGrp="1"/>
          </p:cNvSpPr>
          <p:nvPr>
            <p:ph type="pic" sz="quarter" idx="15"/>
          </p:nvPr>
        </p:nvSpPr>
        <p:spPr>
          <a:xfrm>
            <a:off x="6096000" y="0"/>
            <a:ext cx="6096000" cy="6858000"/>
          </a:xfrm>
        </p:spPr>
        <p:txBody>
          <a:bodyPr/>
          <a:lstStyle/>
          <a:p>
            <a:r>
              <a:rPr lang="en-US" dirty="0"/>
              <a:t>Click icon to add picture</a:t>
            </a:r>
          </a:p>
        </p:txBody>
      </p:sp>
    </p:spTree>
    <p:extLst>
      <p:ext uri="{BB962C8B-B14F-4D97-AF65-F5344CB8AC3E}">
        <p14:creationId xmlns:p14="http://schemas.microsoft.com/office/powerpoint/2010/main" val="2095856264"/>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p:cSld name="title, half-blank area">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6"/>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Tree>
    <p:extLst>
      <p:ext uri="{BB962C8B-B14F-4D97-AF65-F5344CB8AC3E}">
        <p14:creationId xmlns:p14="http://schemas.microsoft.com/office/powerpoint/2010/main" val="1049594535"/>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p:cSld name="title, blank">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50800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Tree>
    <p:extLst>
      <p:ext uri="{BB962C8B-B14F-4D97-AF65-F5344CB8AC3E}">
        <p14:creationId xmlns:p14="http://schemas.microsoft.com/office/powerpoint/2010/main" val="2478050713"/>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p:cSld name="insight, text, boxes">
    <p:spTree>
      <p:nvGrpSpPr>
        <p:cNvPr id="1" name=""/>
        <p:cNvGrpSpPr/>
        <p:nvPr/>
      </p:nvGrpSpPr>
      <p:grpSpPr>
        <a:xfrm>
          <a:off x="0" y="0"/>
          <a:ext cx="0" cy="0"/>
          <a:chOff x="0" y="0"/>
          <a:chExt cx="0" cy="0"/>
        </a:xfrm>
      </p:grpSpPr>
      <p:sp>
        <p:nvSpPr>
          <p:cNvPr id="14" name="Content Placeholder 13"/>
          <p:cNvSpPr>
            <a:spLocks noGrp="1"/>
          </p:cNvSpPr>
          <p:nvPr>
            <p:ph sz="quarter" idx="17"/>
          </p:nvPr>
        </p:nvSpPr>
        <p:spPr>
          <a:xfrm>
            <a:off x="6096001" y="3429000"/>
            <a:ext cx="6096000" cy="3429000"/>
          </a:xfrm>
          <a:solidFill>
            <a:schemeClr val="accent2"/>
          </a:solidFill>
        </p:spPr>
        <p:txBody>
          <a:bodyPr lIns="228600" tIns="192024" rIns="228600" bIns="228600"/>
          <a:lstStyle>
            <a:lvl1pPr>
              <a:defRPr sz="1867">
                <a:solidFill>
                  <a:schemeClr val="bg2"/>
                </a:solidFill>
              </a:defRPr>
            </a:lvl1pPr>
          </a:lstStyle>
          <a:p>
            <a:pPr lvl="0"/>
            <a:r>
              <a:rPr lang="en-US"/>
              <a:t>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dirty="0">
              <a:solidFill>
                <a:srgbClr val="FFFFFF"/>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12" name="Text Placeholder 11"/>
          <p:cNvSpPr>
            <a:spLocks noGrp="1"/>
          </p:cNvSpPr>
          <p:nvPr>
            <p:ph type="body" sz="quarter" idx="13"/>
          </p:nvPr>
        </p:nvSpPr>
        <p:spPr>
          <a:xfrm>
            <a:off x="304800" y="256034"/>
            <a:ext cx="5486400" cy="400049"/>
          </a:xfrm>
        </p:spPr>
        <p:txBody>
          <a:bodyPr/>
          <a:lstStyle>
            <a:lvl1pPr>
              <a:defRPr sz="2133"/>
            </a:lvl1pPr>
          </a:lstStyle>
          <a:p>
            <a:pPr lvl="0"/>
            <a:r>
              <a:rPr lang="en-US"/>
              <a:t>Edit Master text styles</a:t>
            </a:r>
          </a:p>
        </p:txBody>
      </p:sp>
      <p:sp>
        <p:nvSpPr>
          <p:cNvPr id="7" name="Text Placeholder 6"/>
          <p:cNvSpPr>
            <a:spLocks noGrp="1"/>
          </p:cNvSpPr>
          <p:nvPr>
            <p:ph type="body" sz="quarter" idx="14"/>
          </p:nvPr>
        </p:nvSpPr>
        <p:spPr>
          <a:xfrm>
            <a:off x="304800" y="1463042"/>
            <a:ext cx="5486400" cy="4651641"/>
          </a:xfrm>
        </p:spPr>
        <p:txBody>
          <a:bodyPr/>
          <a:lstStyle>
            <a:lvl1pPr>
              <a:defRPr sz="2133"/>
            </a:lvl1pPr>
            <a:lvl2pPr>
              <a:defRPr sz="1867"/>
            </a:lvl2pPr>
            <a:lvl3pPr>
              <a:defRPr sz="1867"/>
            </a:lvl3pPr>
            <a:lvl4pPr>
              <a:defRPr sz="1867"/>
            </a:lvl4pPr>
            <a:lvl5pPr>
              <a:defRPr sz="18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Content Placeholder 7"/>
          <p:cNvSpPr>
            <a:spLocks noGrp="1"/>
          </p:cNvSpPr>
          <p:nvPr>
            <p:ph sz="quarter" idx="15"/>
          </p:nvPr>
        </p:nvSpPr>
        <p:spPr>
          <a:xfrm>
            <a:off x="9144000" y="0"/>
            <a:ext cx="3048000" cy="3429000"/>
          </a:xfrm>
          <a:solidFill>
            <a:schemeClr val="bg1"/>
          </a:solidFill>
        </p:spPr>
        <p:txBody>
          <a:bodyPr lIns="228600" tIns="192024" rIns="228600" bIns="228600"/>
          <a:lstStyle>
            <a:lvl1pPr>
              <a:defRPr sz="1867">
                <a:solidFill>
                  <a:schemeClr val="bg2"/>
                </a:solidFill>
              </a:defRPr>
            </a:lvl1pPr>
          </a:lstStyle>
          <a:p>
            <a:pPr lvl="0"/>
            <a:r>
              <a:rPr lang="en-US"/>
              <a:t>Edit Master text styles</a:t>
            </a:r>
          </a:p>
        </p:txBody>
      </p:sp>
      <p:sp>
        <p:nvSpPr>
          <p:cNvPr id="10" name="Content Placeholder 9"/>
          <p:cNvSpPr>
            <a:spLocks noGrp="1"/>
          </p:cNvSpPr>
          <p:nvPr>
            <p:ph sz="quarter" idx="16"/>
          </p:nvPr>
        </p:nvSpPr>
        <p:spPr>
          <a:xfrm>
            <a:off x="6096000" y="0"/>
            <a:ext cx="3048000" cy="3429000"/>
          </a:xfrm>
          <a:solidFill>
            <a:schemeClr val="accent3"/>
          </a:solidFill>
        </p:spPr>
        <p:txBody>
          <a:bodyPr lIns="228600" tIns="192024" rIns="228600" bIns="228600"/>
          <a:lstStyle>
            <a:lvl1pPr>
              <a:defRPr sz="1867">
                <a:solidFill>
                  <a:schemeClr val="bg2"/>
                </a:solidFill>
              </a:defRPr>
            </a:lvl1pPr>
          </a:lstStyle>
          <a:p>
            <a:pPr lvl="0"/>
            <a:r>
              <a:rPr lang="en-US"/>
              <a:t>Edit Master text styles</a:t>
            </a:r>
          </a:p>
        </p:txBody>
      </p:sp>
    </p:spTree>
    <p:extLst>
      <p:ext uri="{BB962C8B-B14F-4D97-AF65-F5344CB8AC3E}">
        <p14:creationId xmlns:p14="http://schemas.microsoft.com/office/powerpoint/2010/main" val="1493388174"/>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p:cSld name="boxes (3 med, 2 small)">
    <p:spTree>
      <p:nvGrpSpPr>
        <p:cNvPr id="1" name=""/>
        <p:cNvGrpSpPr/>
        <p:nvPr/>
      </p:nvGrpSpPr>
      <p:grpSpPr>
        <a:xfrm>
          <a:off x="0" y="0"/>
          <a:ext cx="0" cy="0"/>
          <a:chOff x="0" y="0"/>
          <a:chExt cx="0" cy="0"/>
        </a:xfrm>
      </p:grpSpPr>
      <p:sp>
        <p:nvSpPr>
          <p:cNvPr id="14" name="Content Placeholder 13"/>
          <p:cNvSpPr>
            <a:spLocks noGrp="1"/>
          </p:cNvSpPr>
          <p:nvPr>
            <p:ph sz="quarter" idx="17"/>
          </p:nvPr>
        </p:nvSpPr>
        <p:spPr>
          <a:xfrm>
            <a:off x="6096001" y="3429000"/>
            <a:ext cx="6096000" cy="3429000"/>
          </a:xfrm>
          <a:solidFill>
            <a:schemeClr val="accent3"/>
          </a:solidFill>
        </p:spPr>
        <p:txBody>
          <a:bodyPr lIns="228600" tIns="192024" rIns="228600" bIns="228600"/>
          <a:lstStyle>
            <a:lvl1pPr>
              <a:defRPr sz="1867">
                <a:solidFill>
                  <a:schemeClr val="bg2"/>
                </a:solidFill>
              </a:defRPr>
            </a:lvl1pPr>
          </a:lstStyle>
          <a:p>
            <a:pPr lvl="0"/>
            <a:r>
              <a:rPr lang="en-US"/>
              <a:t>Edit Master text styles</a:t>
            </a:r>
          </a:p>
        </p:txBody>
      </p:sp>
      <p:sp>
        <p:nvSpPr>
          <p:cNvPr id="5" name="Content Placeholder 4"/>
          <p:cNvSpPr>
            <a:spLocks noGrp="1"/>
          </p:cNvSpPr>
          <p:nvPr>
            <p:ph sz="quarter" idx="18"/>
          </p:nvPr>
        </p:nvSpPr>
        <p:spPr>
          <a:xfrm>
            <a:off x="0" y="3429000"/>
            <a:ext cx="6096000" cy="3429000"/>
          </a:xfrm>
          <a:solidFill>
            <a:schemeClr val="tx1"/>
          </a:solidFill>
        </p:spPr>
        <p:txBody>
          <a:bodyPr lIns="228600" tIns="192024" rIns="228600" bIns="228600"/>
          <a:lstStyle>
            <a:lvl1pPr>
              <a:defRPr sz="1867">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dirty="0">
              <a:solidFill>
                <a:srgbClr val="FFFFFF"/>
              </a:solidFill>
            </a:endParaRPr>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dirty="0">
              <a:solidFill>
                <a:srgbClr val="FFFFFF"/>
              </a:solidFill>
            </a:endParaRPr>
          </a:p>
        </p:txBody>
      </p:sp>
      <p:sp>
        <p:nvSpPr>
          <p:cNvPr id="8" name="Content Placeholder 7"/>
          <p:cNvSpPr>
            <a:spLocks noGrp="1"/>
          </p:cNvSpPr>
          <p:nvPr>
            <p:ph sz="quarter" idx="15"/>
          </p:nvPr>
        </p:nvSpPr>
        <p:spPr>
          <a:xfrm>
            <a:off x="9144000" y="0"/>
            <a:ext cx="3048000" cy="3429000"/>
          </a:xfrm>
          <a:solidFill>
            <a:schemeClr val="tx1"/>
          </a:solidFill>
        </p:spPr>
        <p:txBody>
          <a:bodyPr lIns="228600" tIns="192024" rIns="228600" bIns="228600"/>
          <a:lstStyle>
            <a:lvl1pPr>
              <a:defRPr sz="1867">
                <a:solidFill>
                  <a:schemeClr val="bg2"/>
                </a:solidFill>
              </a:defRPr>
            </a:lvl1pPr>
          </a:lstStyle>
          <a:p>
            <a:pPr lvl="0"/>
            <a:r>
              <a:rPr lang="en-US"/>
              <a:t>Edit Master text styles</a:t>
            </a:r>
          </a:p>
        </p:txBody>
      </p:sp>
      <p:sp>
        <p:nvSpPr>
          <p:cNvPr id="10" name="Content Placeholder 9"/>
          <p:cNvSpPr>
            <a:spLocks noGrp="1"/>
          </p:cNvSpPr>
          <p:nvPr>
            <p:ph sz="quarter" idx="16"/>
          </p:nvPr>
        </p:nvSpPr>
        <p:spPr>
          <a:xfrm>
            <a:off x="6096000" y="0"/>
            <a:ext cx="3048000" cy="3429000"/>
          </a:xfrm>
          <a:solidFill>
            <a:schemeClr val="tx2">
              <a:lumMod val="50000"/>
            </a:schemeClr>
          </a:solidFill>
        </p:spPr>
        <p:txBody>
          <a:bodyPr lIns="228600" tIns="192024" rIns="228600" bIns="228600"/>
          <a:lstStyle>
            <a:lvl1pPr>
              <a:defRPr sz="1867">
                <a:solidFill>
                  <a:schemeClr val="bg2"/>
                </a:solidFill>
              </a:defRPr>
            </a:lvl1pPr>
          </a:lstStyle>
          <a:p>
            <a:pPr lvl="0"/>
            <a:r>
              <a:rPr lang="en-US"/>
              <a:t>Edit Master text styles</a:t>
            </a:r>
          </a:p>
        </p:txBody>
      </p:sp>
      <p:sp>
        <p:nvSpPr>
          <p:cNvPr id="6" name="Title 5"/>
          <p:cNvSpPr>
            <a:spLocks noGrp="1"/>
          </p:cNvSpPr>
          <p:nvPr>
            <p:ph type="title"/>
          </p:nvPr>
        </p:nvSpPr>
        <p:spPr>
          <a:xfrm>
            <a:off x="1" y="-1"/>
            <a:ext cx="6095999" cy="3429001"/>
          </a:xfrm>
          <a:solidFill>
            <a:schemeClr val="accent2"/>
          </a:solidFill>
        </p:spPr>
        <p:txBody>
          <a:bodyPr lIns="228600" tIns="201168" rIns="228600" bIns="228600"/>
          <a:lstStyle>
            <a:lvl1pPr>
              <a:defRPr>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1330813226"/>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p:cSld name="boxes (1 large, 4 small)">
    <p:spTree>
      <p:nvGrpSpPr>
        <p:cNvPr id="1" name=""/>
        <p:cNvGrpSpPr/>
        <p:nvPr/>
      </p:nvGrpSpPr>
      <p:grpSpPr>
        <a:xfrm>
          <a:off x="0" y="0"/>
          <a:ext cx="0" cy="0"/>
          <a:chOff x="0" y="0"/>
          <a:chExt cx="0" cy="0"/>
        </a:xfrm>
      </p:grpSpPr>
      <p:sp>
        <p:nvSpPr>
          <p:cNvPr id="8" name="Content Placeholder 7"/>
          <p:cNvSpPr>
            <a:spLocks noGrp="1"/>
          </p:cNvSpPr>
          <p:nvPr>
            <p:ph sz="quarter" idx="15"/>
          </p:nvPr>
        </p:nvSpPr>
        <p:spPr>
          <a:xfrm>
            <a:off x="9143997" y="3429000"/>
            <a:ext cx="3048000" cy="3429000"/>
          </a:xfrm>
          <a:solidFill>
            <a:schemeClr val="accent1"/>
          </a:solidFill>
        </p:spPr>
        <p:txBody>
          <a:bodyPr lIns="228600" tIns="192024" rIns="228600" bIns="228600"/>
          <a:lstStyle>
            <a:lvl1pPr>
              <a:defRPr sz="1867">
                <a:solidFill>
                  <a:schemeClr val="bg2"/>
                </a:solidFill>
              </a:defRPr>
            </a:lvl1pPr>
          </a:lstStyle>
          <a:p>
            <a:pPr lvl="0"/>
            <a:r>
              <a:rPr lang="en-US"/>
              <a:t>Edit Master text styles</a:t>
            </a:r>
          </a:p>
        </p:txBody>
      </p:sp>
      <p:sp>
        <p:nvSpPr>
          <p:cNvPr id="10" name="Content Placeholder 9"/>
          <p:cNvSpPr>
            <a:spLocks noGrp="1"/>
          </p:cNvSpPr>
          <p:nvPr>
            <p:ph sz="quarter" idx="16"/>
          </p:nvPr>
        </p:nvSpPr>
        <p:spPr>
          <a:xfrm>
            <a:off x="3048000" y="3429000"/>
            <a:ext cx="3048000" cy="3429000"/>
          </a:xfrm>
          <a:solidFill>
            <a:schemeClr val="accent3"/>
          </a:solidFill>
        </p:spPr>
        <p:txBody>
          <a:bodyPr lIns="228600" tIns="192024" rIns="228600" bIns="228600"/>
          <a:lstStyle>
            <a:lvl1pPr>
              <a:defRPr sz="1867">
                <a:solidFill>
                  <a:schemeClr val="bg2"/>
                </a:solidFill>
              </a:defRPr>
            </a:lvl1pPr>
          </a:lstStyle>
          <a:p>
            <a:pPr lvl="0"/>
            <a:r>
              <a:rPr lang="en-US"/>
              <a:t>Edit Master text styles</a:t>
            </a:r>
          </a:p>
        </p:txBody>
      </p:sp>
      <p:sp>
        <p:nvSpPr>
          <p:cNvPr id="14" name="Content Placeholder 13"/>
          <p:cNvSpPr>
            <a:spLocks noGrp="1"/>
          </p:cNvSpPr>
          <p:nvPr>
            <p:ph sz="quarter" idx="17"/>
          </p:nvPr>
        </p:nvSpPr>
        <p:spPr>
          <a:xfrm>
            <a:off x="6096003" y="3429000"/>
            <a:ext cx="3047996" cy="3429000"/>
          </a:xfrm>
          <a:solidFill>
            <a:schemeClr val="accent2"/>
          </a:solidFill>
        </p:spPr>
        <p:txBody>
          <a:bodyPr lIns="228600" tIns="192024" rIns="228600" bIns="228600"/>
          <a:lstStyle>
            <a:lvl1pPr>
              <a:defRPr sz="1867">
                <a:solidFill>
                  <a:schemeClr val="bg2"/>
                </a:solidFill>
              </a:defRPr>
            </a:lvl1pPr>
          </a:lstStyle>
          <a:p>
            <a:pPr lvl="0"/>
            <a:r>
              <a:rPr lang="en-US"/>
              <a:t>Edit Master text styles</a:t>
            </a:r>
          </a:p>
        </p:txBody>
      </p:sp>
      <p:sp>
        <p:nvSpPr>
          <p:cNvPr id="5" name="Content Placeholder 4"/>
          <p:cNvSpPr>
            <a:spLocks noGrp="1"/>
          </p:cNvSpPr>
          <p:nvPr>
            <p:ph sz="quarter" idx="18"/>
          </p:nvPr>
        </p:nvSpPr>
        <p:spPr>
          <a:xfrm>
            <a:off x="0" y="3429000"/>
            <a:ext cx="3048000" cy="3429000"/>
          </a:xfrm>
          <a:solidFill>
            <a:schemeClr val="bg1"/>
          </a:solidFill>
        </p:spPr>
        <p:txBody>
          <a:bodyPr lIns="228600" tIns="192024" rIns="228600" bIns="228600"/>
          <a:lstStyle>
            <a:lvl1pPr>
              <a:defRPr sz="1867">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dirty="0">
              <a:solidFill>
                <a:srgbClr val="FFFFFF"/>
              </a:solidFill>
            </a:endParaRPr>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dirty="0">
              <a:solidFill>
                <a:srgbClr val="FFFFFF"/>
              </a:solidFill>
            </a:endParaRPr>
          </a:p>
        </p:txBody>
      </p:sp>
      <p:sp>
        <p:nvSpPr>
          <p:cNvPr id="6" name="Title 5"/>
          <p:cNvSpPr>
            <a:spLocks noGrp="1"/>
          </p:cNvSpPr>
          <p:nvPr>
            <p:ph type="title"/>
          </p:nvPr>
        </p:nvSpPr>
        <p:spPr>
          <a:xfrm>
            <a:off x="1" y="-1"/>
            <a:ext cx="12191999" cy="3429001"/>
          </a:xfrm>
          <a:solidFill>
            <a:schemeClr val="tx1"/>
          </a:solidFill>
        </p:spPr>
        <p:txBody>
          <a:bodyPr lIns="228600" tIns="155448" rIns="228600" bIns="228600"/>
          <a:lstStyle>
            <a:lvl1pPr>
              <a:defRPr sz="6400">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3087057855"/>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p:cSld name="title (black box) over image(s)">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itle 5"/>
          <p:cNvSpPr>
            <a:spLocks noGrp="1"/>
          </p:cNvSpPr>
          <p:nvPr>
            <p:ph type="title"/>
          </p:nvPr>
        </p:nvSpPr>
        <p:spPr>
          <a:xfrm>
            <a:off x="1" y="-1"/>
            <a:ext cx="12191999" cy="1720852"/>
          </a:xfrm>
          <a:solidFill>
            <a:schemeClr val="tx1"/>
          </a:solidFill>
        </p:spPr>
        <p:txBody>
          <a:bodyPr lIns="228600" tIns="201168" rIns="228600" bIns="228600"/>
          <a:lstStyle>
            <a:lvl1pPr>
              <a:defRPr sz="3200">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1200653906"/>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p:cSld name="text (black box) over image(s)">
    <p:spTree>
      <p:nvGrpSpPr>
        <p:cNvPr id="1" name=""/>
        <p:cNvGrpSpPr/>
        <p:nvPr/>
      </p:nvGrpSpPr>
      <p:grpSpPr>
        <a:xfrm>
          <a:off x="0" y="0"/>
          <a:ext cx="0" cy="0"/>
          <a:chOff x="0" y="0"/>
          <a:chExt cx="0" cy="0"/>
        </a:xfrm>
      </p:grpSpPr>
      <p:sp>
        <p:nvSpPr>
          <p:cNvPr id="7" name="Content Placeholder 6"/>
          <p:cNvSpPr>
            <a:spLocks noGrp="1"/>
          </p:cNvSpPr>
          <p:nvPr>
            <p:ph sz="quarter" idx="19"/>
          </p:nvPr>
        </p:nvSpPr>
        <p:spPr>
          <a:xfrm>
            <a:off x="0" y="3810000"/>
            <a:ext cx="3048000" cy="3048000"/>
          </a:xfrm>
          <a:solidFill>
            <a:schemeClr val="tx1"/>
          </a:solidFill>
        </p:spPr>
        <p:txBody>
          <a:bodyPr lIns="228600" tIns="155448" rIns="228600" bIns="228600"/>
          <a:lstStyle>
            <a:lvl1pPr>
              <a:defRPr>
                <a:solidFill>
                  <a:schemeClr val="bg2"/>
                </a:solidFill>
              </a:defRPr>
            </a:lvl1pPr>
            <a:lvl2pPr>
              <a:defRPr sz="1333">
                <a:solidFill>
                  <a:schemeClr val="bg2"/>
                </a:solidFill>
              </a:defRPr>
            </a:lvl2pPr>
            <a:lvl3pPr>
              <a:defRPr sz="1333">
                <a:solidFill>
                  <a:schemeClr val="bg2"/>
                </a:solidFill>
              </a:defRPr>
            </a:lvl3pPr>
            <a:lvl4pPr>
              <a:defRPr sz="1333">
                <a:solidFill>
                  <a:schemeClr val="bg2"/>
                </a:solidFill>
              </a:defRPr>
            </a:lvl4pPr>
            <a:lvl5pPr>
              <a:defRPr sz="1333">
                <a:solidFill>
                  <a:schemeClr val="bg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dirty="0">
              <a:solidFill>
                <a:srgbClr val="FFFFFF"/>
              </a:solidFill>
            </a:endParaRPr>
          </a:p>
        </p:txBody>
      </p:sp>
    </p:spTree>
    <p:extLst>
      <p:ext uri="{BB962C8B-B14F-4D97-AF65-F5344CB8AC3E}">
        <p14:creationId xmlns:p14="http://schemas.microsoft.com/office/powerpoint/2010/main" val="3198236830"/>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p:cSld name="boxes (4 tall)">
    <p:spTree>
      <p:nvGrpSpPr>
        <p:cNvPr id="1" name=""/>
        <p:cNvGrpSpPr/>
        <p:nvPr/>
      </p:nvGrpSpPr>
      <p:grpSpPr>
        <a:xfrm>
          <a:off x="0" y="0"/>
          <a:ext cx="0" cy="0"/>
          <a:chOff x="0" y="0"/>
          <a:chExt cx="0" cy="0"/>
        </a:xfrm>
      </p:grpSpPr>
      <p:sp>
        <p:nvSpPr>
          <p:cNvPr id="7" name="Content Placeholder 6"/>
          <p:cNvSpPr>
            <a:spLocks noGrp="1"/>
          </p:cNvSpPr>
          <p:nvPr>
            <p:ph sz="quarter" idx="19"/>
          </p:nvPr>
        </p:nvSpPr>
        <p:spPr>
          <a:xfrm>
            <a:off x="0" y="-1"/>
            <a:ext cx="3048000" cy="6858000"/>
          </a:xfrm>
          <a:solidFill>
            <a:schemeClr val="tx1"/>
          </a:solidFill>
        </p:spPr>
        <p:txBody>
          <a:bodyPr lIns="228600" tIns="182880" rIns="228600" bIns="228600"/>
          <a:lstStyle>
            <a:lvl1pPr>
              <a:defRPr sz="2133">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20"/>
          </p:nvPr>
        </p:nvSpPr>
        <p:spPr>
          <a:xfrm>
            <a:off x="3048000" y="0"/>
            <a:ext cx="3048000" cy="6858000"/>
          </a:xfrm>
          <a:solidFill>
            <a:schemeClr val="accent2"/>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p:txBody>
      </p:sp>
      <p:sp>
        <p:nvSpPr>
          <p:cNvPr id="15" name="Content Placeholder 14"/>
          <p:cNvSpPr>
            <a:spLocks noGrp="1"/>
          </p:cNvSpPr>
          <p:nvPr>
            <p:ph sz="quarter" idx="21"/>
          </p:nvPr>
        </p:nvSpPr>
        <p:spPr>
          <a:xfrm>
            <a:off x="6096000" y="0"/>
            <a:ext cx="3048000" cy="6858000"/>
          </a:xfrm>
          <a:solidFill>
            <a:schemeClr val="accent3"/>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p:txBody>
      </p:sp>
      <p:sp>
        <p:nvSpPr>
          <p:cNvPr id="17" name="Content Placeholder 16"/>
          <p:cNvSpPr>
            <a:spLocks noGrp="1"/>
          </p:cNvSpPr>
          <p:nvPr>
            <p:ph sz="quarter" idx="22"/>
          </p:nvPr>
        </p:nvSpPr>
        <p:spPr>
          <a:xfrm>
            <a:off x="9144000" y="0"/>
            <a:ext cx="3048000" cy="6858000"/>
          </a:xfrm>
          <a:solidFill>
            <a:schemeClr val="tx2">
              <a:lumMod val="75000"/>
            </a:schemeClr>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dirty="0">
              <a:solidFill>
                <a:srgbClr val="FFFFFF"/>
              </a:solidFill>
            </a:endParaRPr>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dirty="0">
              <a:solidFill>
                <a:srgbClr val="FFFFFF"/>
              </a:solidFill>
            </a:endParaRPr>
          </a:p>
        </p:txBody>
      </p:sp>
    </p:spTree>
    <p:extLst>
      <p:ext uri="{BB962C8B-B14F-4D97-AF65-F5344CB8AC3E}">
        <p14:creationId xmlns:p14="http://schemas.microsoft.com/office/powerpoint/2010/main" val="2648145545"/>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p:cSld name="graph">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304800" y="1463042"/>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17140379"/>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p:cSld name="title, text (1/4), content (3/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7" name="Text Placeholder 6"/>
          <p:cNvSpPr>
            <a:spLocks noGrp="1"/>
          </p:cNvSpPr>
          <p:nvPr>
            <p:ph type="body" sz="quarter" idx="12"/>
          </p:nvPr>
        </p:nvSpPr>
        <p:spPr>
          <a:xfrm>
            <a:off x="304800" y="1488652"/>
            <a:ext cx="2438400" cy="4605867"/>
          </a:xfrm>
        </p:spPr>
        <p:txBody>
          <a:bodyPr/>
          <a:lstStyle>
            <a:lvl1pPr>
              <a:defRPr sz="1867"/>
            </a:lvl1pPr>
            <a:lvl2pPr>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8"/>
          <p:cNvSpPr>
            <a:spLocks noGrp="1"/>
          </p:cNvSpPr>
          <p:nvPr>
            <p:ph sz="quarter" idx="13"/>
          </p:nvPr>
        </p:nvSpPr>
        <p:spPr>
          <a:xfrm>
            <a:off x="3352800" y="889001"/>
            <a:ext cx="8534400" cy="50990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6258905"/>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p:cSld name="title, text (1/4), blank (3/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7" name="Text Placeholder 6"/>
          <p:cNvSpPr>
            <a:spLocks noGrp="1"/>
          </p:cNvSpPr>
          <p:nvPr>
            <p:ph type="body" sz="quarter" idx="12"/>
          </p:nvPr>
        </p:nvSpPr>
        <p:spPr>
          <a:xfrm>
            <a:off x="304800" y="1488652"/>
            <a:ext cx="2438400" cy="4605867"/>
          </a:xfrm>
        </p:spPr>
        <p:txBody>
          <a:bodyPr/>
          <a:lstStyle>
            <a:lvl1pPr>
              <a:defRPr sz="1867"/>
            </a:lvl1pPr>
            <a:lvl2pPr>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54407428"/>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p:cSld name="case study: title, text (2/4), content (2/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7" name="Text Placeholder 6"/>
          <p:cNvSpPr>
            <a:spLocks noGrp="1"/>
          </p:cNvSpPr>
          <p:nvPr>
            <p:ph type="body" sz="quarter" idx="12"/>
          </p:nvPr>
        </p:nvSpPr>
        <p:spPr>
          <a:xfrm>
            <a:off x="304800" y="1463040"/>
            <a:ext cx="2438400" cy="4669536"/>
          </a:xfrm>
        </p:spPr>
        <p:txBody>
          <a:bodyPr/>
          <a:lstStyle>
            <a:lvl1pPr>
              <a:defRPr sz="2133"/>
            </a:lvl1pPr>
            <a:lvl2pPr>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3"/>
          </p:nvPr>
        </p:nvSpPr>
        <p:spPr>
          <a:xfrm>
            <a:off x="3352800" y="1499616"/>
            <a:ext cx="2438400" cy="4608576"/>
          </a:xfrm>
        </p:spPr>
        <p:txBody>
          <a:bodyPr/>
          <a:lstStyle>
            <a:lvl1pPr>
              <a:defRPr sz="1867"/>
            </a:lvl1pPr>
            <a:lvl2pPr marL="0" indent="0">
              <a:buNone/>
              <a:defRPr sz="1333"/>
            </a:lvl2pPr>
            <a:lvl3pPr>
              <a:defRPr sz="1333"/>
            </a:lvl3pPr>
            <a:lvl4pPr>
              <a:defRPr sz="1333"/>
            </a:lvl4pPr>
            <a:lvl5pPr>
              <a:defRPr sz="1333"/>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11"/>
          <p:cNvSpPr>
            <a:spLocks noGrp="1"/>
          </p:cNvSpPr>
          <p:nvPr>
            <p:ph type="pic" sz="quarter" idx="14"/>
          </p:nvPr>
        </p:nvSpPr>
        <p:spPr>
          <a:xfrm>
            <a:off x="6096000" y="0"/>
            <a:ext cx="6096000" cy="6858000"/>
          </a:xfrm>
        </p:spPr>
        <p:txBody>
          <a:bodyPr/>
          <a:lstStyle/>
          <a:p>
            <a:r>
              <a:rPr lang="en-US" dirty="0"/>
              <a:t>Click icon to add picture</a:t>
            </a:r>
          </a:p>
        </p:txBody>
      </p:sp>
    </p:spTree>
    <p:extLst>
      <p:ext uri="{BB962C8B-B14F-4D97-AF65-F5344CB8AC3E}">
        <p14:creationId xmlns:p14="http://schemas.microsoft.com/office/powerpoint/2010/main" val="2898319938"/>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p:cSld name="case study 2: title, text (2/4), quote (2/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7" name="Text Placeholder 6"/>
          <p:cNvSpPr>
            <a:spLocks noGrp="1"/>
          </p:cNvSpPr>
          <p:nvPr>
            <p:ph type="body" sz="quarter" idx="12"/>
          </p:nvPr>
        </p:nvSpPr>
        <p:spPr>
          <a:xfrm>
            <a:off x="304800" y="1463040"/>
            <a:ext cx="2438400" cy="4669536"/>
          </a:xfrm>
        </p:spPr>
        <p:txBody>
          <a:bodyPr/>
          <a:lstStyle>
            <a:lvl1pPr>
              <a:defRPr sz="2133"/>
            </a:lvl1pPr>
            <a:lvl2pPr>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3"/>
          </p:nvPr>
        </p:nvSpPr>
        <p:spPr>
          <a:xfrm>
            <a:off x="3352800" y="1499616"/>
            <a:ext cx="2438400" cy="4608576"/>
          </a:xfrm>
        </p:spPr>
        <p:txBody>
          <a:bodyPr/>
          <a:lstStyle>
            <a:lvl1pPr>
              <a:defRPr sz="1867"/>
            </a:lvl1pPr>
            <a:lvl2pPr marL="0" indent="0">
              <a:buNone/>
              <a:defRPr sz="1333"/>
            </a:lvl2pPr>
            <a:lvl3pPr>
              <a:defRPr sz="1333"/>
            </a:lvl3pPr>
            <a:lvl4pPr>
              <a:defRPr sz="1333"/>
            </a:lvl4pPr>
            <a:lvl5pPr>
              <a:defRPr sz="1333"/>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 Placeholder 8"/>
          <p:cNvSpPr>
            <a:spLocks noGrp="1"/>
          </p:cNvSpPr>
          <p:nvPr>
            <p:ph type="body" sz="quarter" idx="14"/>
          </p:nvPr>
        </p:nvSpPr>
        <p:spPr>
          <a:xfrm>
            <a:off x="6267189" y="1454615"/>
            <a:ext cx="5620011" cy="4608576"/>
          </a:xfrm>
        </p:spPr>
        <p:txBody>
          <a:bodyPr/>
          <a:lstStyle>
            <a:lvl1pPr marL="156625" indent="-156625">
              <a:tabLst/>
              <a:defRPr sz="3200"/>
            </a:lvl1pPr>
            <a:lvl2pPr marL="0" indent="0">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74291264"/>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p:cSld name="tabl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304800" y="256034"/>
            <a:ext cx="2438400" cy="5878660"/>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able Placeholder 6"/>
          <p:cNvSpPr>
            <a:spLocks noGrp="1"/>
          </p:cNvSpPr>
          <p:nvPr>
            <p:ph type="tbl" sz="quarter" idx="13"/>
          </p:nvPr>
        </p:nvSpPr>
        <p:spPr>
          <a:xfrm>
            <a:off x="3352800" y="300568"/>
            <a:ext cx="8534400" cy="6129867"/>
          </a:xfrm>
        </p:spPr>
        <p:txBody>
          <a:bodyPr/>
          <a:lstStyle/>
          <a:p>
            <a:r>
              <a:rPr lang="en-US" dirty="0"/>
              <a:t>Click icon to add table</a:t>
            </a:r>
          </a:p>
        </p:txBody>
      </p:sp>
    </p:spTree>
    <p:extLst>
      <p:ext uri="{BB962C8B-B14F-4D97-AF65-F5344CB8AC3E}">
        <p14:creationId xmlns:p14="http://schemas.microsoft.com/office/powerpoint/2010/main" val="2153871008"/>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p:cSld name="blank (with foote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Tree>
    <p:extLst>
      <p:ext uri="{BB962C8B-B14F-4D97-AF65-F5344CB8AC3E}">
        <p14:creationId xmlns:p14="http://schemas.microsoft.com/office/powerpoint/2010/main" val="4096072818"/>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p:cSld name="blank (no 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536507037"/>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sp>
        <p:nvSpPr>
          <p:cNvPr id="6" name="Text Placeholder 5"/>
          <p:cNvSpPr>
            <a:spLocks noGrp="1"/>
          </p:cNvSpPr>
          <p:nvPr>
            <p:ph type="body" sz="quarter" idx="12"/>
          </p:nvPr>
        </p:nvSpPr>
        <p:spPr>
          <a:xfrm>
            <a:off x="304800" y="1524000"/>
            <a:ext cx="5486400" cy="4779264"/>
          </a:xfrm>
        </p:spPr>
        <p:txBody>
          <a:bodyPr/>
          <a:lstStyle>
            <a:lvl1pPr marL="0" indent="0">
              <a:spcBef>
                <a:spcPts val="0"/>
              </a:spcBef>
              <a:tabLst>
                <a:tab pos="5253303" algn="dec"/>
              </a:tabLst>
              <a:defRPr sz="1467"/>
            </a:lvl1pPr>
            <a:lvl2pPr marL="230706" indent="-230706">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70" rtl="0" eaLnBrk="1" fontAlgn="auto" latinLnBrk="0" hangingPunct="1">
              <a:lnSpc>
                <a:spcPct val="100000"/>
              </a:lnSpc>
              <a:spcBef>
                <a:spcPts val="0"/>
              </a:spcBef>
              <a:spcAft>
                <a:spcPts val="0"/>
              </a:spcAft>
              <a:buClrTx/>
              <a:buSzTx/>
              <a:buFont typeface="Arial"/>
              <a:buNone/>
              <a:tabLst>
                <a:tab pos="5364213" algn="r"/>
              </a:tabLst>
              <a:defRPr/>
            </a:pPr>
            <a:r>
              <a:rPr lang="en-US"/>
              <a:t>Edit Master text styles</a:t>
            </a:r>
          </a:p>
        </p:txBody>
      </p:sp>
    </p:spTree>
    <p:extLst>
      <p:ext uri="{BB962C8B-B14F-4D97-AF65-F5344CB8AC3E}">
        <p14:creationId xmlns:p14="http://schemas.microsoft.com/office/powerpoint/2010/main" val="1060545388"/>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p:cSld name="ibm sign-off">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p:txBody>
          <a:bodyPr/>
          <a:lstStyle/>
          <a:p>
            <a:endParaRPr lang="en-US" dirty="0">
              <a:solidFill>
                <a:srgbClr val="000000"/>
              </a:solidFill>
            </a:endParaRPr>
          </a:p>
        </p:txBody>
      </p:sp>
      <p:pic>
        <p:nvPicPr>
          <p:cNvPr id="5" name="Picture 4" descr="ibm_gry.png"/>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234604" y="2914869"/>
            <a:ext cx="1730144" cy="701463"/>
          </a:xfrm>
          <a:prstGeom prst="rect">
            <a:avLst/>
          </a:prstGeom>
        </p:spPr>
      </p:pic>
    </p:spTree>
    <p:extLst>
      <p:ext uri="{BB962C8B-B14F-4D97-AF65-F5344CB8AC3E}">
        <p14:creationId xmlns:p14="http://schemas.microsoft.com/office/powerpoint/2010/main" val="1519012896"/>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3" name="Title 1"/>
          <p:cNvSpPr>
            <a:spLocks noGrp="1"/>
          </p:cNvSpPr>
          <p:nvPr>
            <p:ph type="title"/>
          </p:nvPr>
        </p:nvSpPr>
        <p:spPr>
          <a:xfrm>
            <a:off x="535647" y="865299"/>
            <a:ext cx="10967040" cy="805044"/>
          </a:xfrm>
          <a:prstGeom prst="rect">
            <a:avLst/>
          </a:prstGeom>
        </p:spPr>
        <p:txBody>
          <a:bodyPr lIns="162512" tIns="81262" rIns="162512" bIns="81262"/>
          <a:lstStyle>
            <a:lvl1pPr algn="l">
              <a:defRPr sz="2800" b="0">
                <a:latin typeface="Arial" panose="020B0604020202020204" pitchFamily="34" charset="0"/>
                <a:cs typeface="Arial" panose="020B0604020202020204" pitchFamily="34" charset="0"/>
              </a:defRPr>
            </a:lvl1pPr>
          </a:lstStyle>
          <a:p>
            <a:r>
              <a:rPr lang="en-US" dirty="0"/>
              <a:t>Click to edit Master title style</a:t>
            </a:r>
          </a:p>
        </p:txBody>
      </p:sp>
      <p:sp>
        <p:nvSpPr>
          <p:cNvPr id="4" name="Rectangle 6"/>
          <p:cNvSpPr>
            <a:spLocks noGrp="1" noChangeArrowheads="1"/>
          </p:cNvSpPr>
          <p:nvPr>
            <p:ph type="sldNum" sz="quarter" idx="10"/>
          </p:nvPr>
        </p:nvSpPr>
        <p:spPr>
          <a:xfrm>
            <a:off x="8610600" y="6356352"/>
            <a:ext cx="2743200" cy="365125"/>
          </a:xfrm>
        </p:spPr>
        <p:txBody>
          <a:bodyPr/>
          <a:lstStyle>
            <a:lvl1pPr eaLnBrk="1" hangingPunct="1">
              <a:defRPr smtClean="0">
                <a:ea typeface="MS PGothic" charset="0"/>
                <a:cs typeface="MS PGothic" charset="0"/>
              </a:defRPr>
            </a:lvl1pPr>
          </a:lstStyle>
          <a:p>
            <a:pPr>
              <a:defRPr/>
            </a:pPr>
            <a:fld id="{757DE690-90EC-0D43-84B7-8D5CA3B59BE6}" type="slidenum">
              <a:rPr lang="en-US">
                <a:solidFill>
                  <a:prstClr val="black">
                    <a:tint val="75000"/>
                  </a:prstClr>
                </a:solidFill>
              </a:rPr>
              <a:pPr>
                <a:defRPr/>
              </a:pPr>
              <a:t>‹N°›</a:t>
            </a:fld>
            <a:endParaRPr lang="en-US" dirty="0">
              <a:solidFill>
                <a:prstClr val="black">
                  <a:tint val="75000"/>
                </a:prstClr>
              </a:solidFill>
            </a:endParaRPr>
          </a:p>
        </p:txBody>
      </p:sp>
    </p:spTree>
    <p:extLst>
      <p:ext uri="{BB962C8B-B14F-4D97-AF65-F5344CB8AC3E}">
        <p14:creationId xmlns:p14="http://schemas.microsoft.com/office/powerpoint/2010/main" val="4252495099"/>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42576693"/>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a:xfrm>
            <a:off x="304800" y="6437376"/>
            <a:ext cx="8534400" cy="182880"/>
          </a:xfrm>
        </p:spPr>
        <p:txBody>
          <a:bodyPr/>
          <a:lstStyle>
            <a:lvl1pPr>
              <a:defRPr>
                <a:solidFill>
                  <a:schemeClr val="tx1"/>
                </a:solidFill>
              </a:defRPr>
            </a:lvl1pPr>
          </a:lstStyle>
          <a:p>
            <a:endParaRPr lang="en-US">
              <a:solidFill>
                <a:srgbClr val="000000"/>
              </a:solidFill>
            </a:endParaRPr>
          </a:p>
        </p:txBody>
      </p:sp>
      <p:sp>
        <p:nvSpPr>
          <p:cNvPr id="4" name="Title 3"/>
          <p:cNvSpPr>
            <a:spLocks noGrp="1"/>
          </p:cNvSpPr>
          <p:nvPr>
            <p:ph type="title"/>
          </p:nvPr>
        </p:nvSpPr>
        <p:spPr>
          <a:xfrm>
            <a:off x="304800" y="271708"/>
            <a:ext cx="5486401" cy="5972459"/>
          </a:xfrm>
        </p:spPr>
        <p:txBody>
          <a:bodyPr/>
          <a:lstStyle>
            <a:lvl1pPr>
              <a:lnSpc>
                <a:spcPct val="90000"/>
              </a:lnSpc>
              <a:defRPr sz="3200" b="0">
                <a:solidFill>
                  <a:schemeClr val="tx1"/>
                </a:solidFill>
              </a:defRPr>
            </a:lvl1pPr>
          </a:lstStyle>
          <a:p>
            <a:r>
              <a:rPr lang="en-US"/>
              <a:t>Click to edit Master title style</a:t>
            </a:r>
            <a:endParaRPr lang="en-US"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1191749" y="6273801"/>
            <a:ext cx="695452" cy="281940"/>
          </a:xfrm>
          <a:prstGeom prst="rect">
            <a:avLst/>
          </a:prstGeom>
        </p:spPr>
      </p:pic>
      <p:pic>
        <p:nvPicPr>
          <p:cNvPr id="6" name="Picture 5" descr="ibm_gry.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191749" y="6273780"/>
            <a:ext cx="695452" cy="281961"/>
          </a:xfrm>
          <a:prstGeom prst="rect">
            <a:avLst/>
          </a:prstGeom>
        </p:spPr>
      </p:pic>
    </p:spTree>
    <p:extLst>
      <p:ext uri="{BB962C8B-B14F-4D97-AF65-F5344CB8AC3E}">
        <p14:creationId xmlns:p14="http://schemas.microsoft.com/office/powerpoint/2010/main" val="2195658434"/>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p:cSld name="Divi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lvl1pPr>
              <a:defRPr>
                <a:solidFill>
                  <a:schemeClr val="tx1"/>
                </a:solidFill>
              </a:defRPr>
            </a:lvl1pPr>
          </a:lstStyle>
          <a:p>
            <a:endParaRPr lang="en-US">
              <a:solidFill>
                <a:srgbClr val="000000"/>
              </a:solidFill>
            </a:endParaRPr>
          </a:p>
        </p:txBody>
      </p:sp>
      <p:sp>
        <p:nvSpPr>
          <p:cNvPr id="4" name="Slide Number Placeholder 3"/>
          <p:cNvSpPr>
            <a:spLocks noGrp="1"/>
          </p:cNvSpPr>
          <p:nvPr>
            <p:ph type="sldNum" sz="quarter" idx="11"/>
          </p:nvPr>
        </p:nvSpPr>
        <p:spPr/>
        <p:txBody>
          <a:bodyPr/>
          <a:lstStyle>
            <a:lvl1pPr>
              <a:defRPr>
                <a:solidFill>
                  <a:schemeClr val="tx1"/>
                </a:solidFill>
              </a:defRPr>
            </a:lvl1pPr>
          </a:lstStyle>
          <a:p>
            <a:fld id="{D0BE6F14-FF48-0F4F-A8AA-2E3F25371E4A}" type="slidenum">
              <a:rPr lang="en-US" smtClean="0">
                <a:solidFill>
                  <a:srgbClr val="000000"/>
                </a:solidFill>
              </a:rPr>
              <a:pPr/>
              <a:t>‹N°›</a:t>
            </a:fld>
            <a:endParaRPr lang="en-US">
              <a:solidFill>
                <a:srgbClr val="000000"/>
              </a:solidFill>
            </a:endParaRPr>
          </a:p>
        </p:txBody>
      </p:sp>
      <p:sp>
        <p:nvSpPr>
          <p:cNvPr id="5" name="Title 4"/>
          <p:cNvSpPr>
            <a:spLocks noGrp="1"/>
          </p:cNvSpPr>
          <p:nvPr>
            <p:ph type="title"/>
          </p:nvPr>
        </p:nvSpPr>
        <p:spPr>
          <a:xfrm>
            <a:off x="304800" y="268224"/>
            <a:ext cx="5486400" cy="5991669"/>
          </a:xfrm>
        </p:spPr>
        <p:txBody>
          <a:bodyPr/>
          <a:lstStyle>
            <a:lvl1pPr>
              <a:lnSpc>
                <a:spcPct val="90000"/>
              </a:lnSpc>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2524211052"/>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Divider (with page content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6" name="Text Placeholder 5"/>
          <p:cNvSpPr>
            <a:spLocks noGrp="1"/>
          </p:cNvSpPr>
          <p:nvPr>
            <p:ph type="body" sz="quarter" idx="12"/>
          </p:nvPr>
        </p:nvSpPr>
        <p:spPr>
          <a:xfrm>
            <a:off x="304800" y="1498600"/>
            <a:ext cx="5486400" cy="4779264"/>
          </a:xfrm>
        </p:spPr>
        <p:txBody>
          <a:bodyPr/>
          <a:lstStyle>
            <a:lvl1pPr marL="0" indent="0">
              <a:spcBef>
                <a:spcPts val="0"/>
              </a:spcBef>
              <a:tabLst>
                <a:tab pos="5253435" algn="dec"/>
              </a:tabLst>
              <a:defRPr/>
            </a:lvl1pPr>
            <a:lvl2pPr marL="230712" indent="-230712">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6"/>
          <p:cNvSpPr>
            <a:spLocks noGrp="1"/>
          </p:cNvSpPr>
          <p:nvPr>
            <p:ph type="body" sz="quarter" idx="13"/>
          </p:nvPr>
        </p:nvSpPr>
        <p:spPr>
          <a:xfrm>
            <a:off x="6400800" y="1498600"/>
            <a:ext cx="5486400" cy="4779264"/>
          </a:xfrm>
        </p:spPr>
        <p:txBody>
          <a:bodyPr/>
          <a:lstStyle>
            <a:lvl1pPr marL="0" indent="0">
              <a:spcBef>
                <a:spcPts val="0"/>
              </a:spcBef>
              <a:tabLst>
                <a:tab pos="5253435" algn="dec"/>
              </a:tabLst>
              <a:defRPr/>
            </a:lvl1pPr>
            <a:lvl2pPr>
              <a:spcBef>
                <a:spcPts val="0"/>
              </a:spcBef>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18837246"/>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p:cSld name="fact, number">
    <p:spTree>
      <p:nvGrpSpPr>
        <p:cNvPr id="1" name=""/>
        <p:cNvGrpSpPr/>
        <p:nvPr/>
      </p:nvGrpSpPr>
      <p:grpSpPr>
        <a:xfrm>
          <a:off x="0" y="0"/>
          <a:ext cx="0" cy="0"/>
          <a:chOff x="0" y="0"/>
          <a:chExt cx="0" cy="0"/>
        </a:xfrm>
      </p:grpSpPr>
      <p:sp>
        <p:nvSpPr>
          <p:cNvPr id="2" name="Title 1"/>
          <p:cNvSpPr>
            <a:spLocks noGrp="1"/>
          </p:cNvSpPr>
          <p:nvPr>
            <p:ph type="title"/>
          </p:nvPr>
        </p:nvSpPr>
        <p:spPr>
          <a:xfrm>
            <a:off x="304800" y="280417"/>
            <a:ext cx="5486400" cy="1338409"/>
          </a:xfrm>
        </p:spPr>
        <p:txBody>
          <a:bodyPr/>
          <a:lstStyle>
            <a:lvl1pPr>
              <a:defRPr sz="2133">
                <a:solidFill>
                  <a:schemeClr val="tx1"/>
                </a:solidFill>
              </a:defRPr>
            </a:lvl1pPr>
          </a:lstStyle>
          <a:p>
            <a:r>
              <a:rPr lang="en-US" dirty="0"/>
              <a:t>Click to edit Master title style</a:t>
            </a:r>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a:solidFill>
                <a:srgbClr val="000000"/>
              </a:solidFill>
            </a:endParaRPr>
          </a:p>
        </p:txBody>
      </p:sp>
      <p:sp>
        <p:nvSpPr>
          <p:cNvPr id="8" name="Text Placeholder 7"/>
          <p:cNvSpPr>
            <a:spLocks noGrp="1"/>
          </p:cNvSpPr>
          <p:nvPr>
            <p:ph type="body" sz="quarter" idx="12"/>
          </p:nvPr>
        </p:nvSpPr>
        <p:spPr>
          <a:xfrm>
            <a:off x="304800" y="2015407"/>
            <a:ext cx="5486400" cy="4145280"/>
          </a:xfrm>
        </p:spPr>
        <p:txBody>
          <a:bodyPr/>
          <a:lstStyle>
            <a:lvl1pPr>
              <a:lnSpc>
                <a:spcPct val="90000"/>
              </a:lnSpc>
              <a:spcBef>
                <a:spcPts val="0"/>
              </a:spcBef>
              <a:defRPr sz="12800" b="1" baseline="0">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801828616"/>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p:cSld name="fact, number, half-image (bleeds)">
    <p:spTree>
      <p:nvGrpSpPr>
        <p:cNvPr id="1" name=""/>
        <p:cNvGrpSpPr/>
        <p:nvPr/>
      </p:nvGrpSpPr>
      <p:grpSpPr>
        <a:xfrm>
          <a:off x="0" y="0"/>
          <a:ext cx="0" cy="0"/>
          <a:chOff x="0" y="0"/>
          <a:chExt cx="0" cy="0"/>
        </a:xfrm>
      </p:grpSpPr>
      <p:sp>
        <p:nvSpPr>
          <p:cNvPr id="2" name="Title 1"/>
          <p:cNvSpPr>
            <a:spLocks noGrp="1"/>
          </p:cNvSpPr>
          <p:nvPr>
            <p:ph type="title"/>
          </p:nvPr>
        </p:nvSpPr>
        <p:spPr>
          <a:xfrm>
            <a:off x="304800" y="280417"/>
            <a:ext cx="5486400" cy="1338409"/>
          </a:xfrm>
        </p:spPr>
        <p:txBody>
          <a:bodyPr/>
          <a:lstStyle>
            <a:lvl1pPr>
              <a:defRPr sz="2133">
                <a:solidFill>
                  <a:schemeClr val="tx1"/>
                </a:solidFill>
              </a:defRPr>
            </a:lvl1pPr>
          </a:lstStyle>
          <a:p>
            <a:r>
              <a:rPr lang="en-US" dirty="0"/>
              <a:t>Click to edit Master title style</a:t>
            </a:r>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a:solidFill>
                <a:srgbClr val="000000"/>
              </a:solidFill>
            </a:endParaRPr>
          </a:p>
        </p:txBody>
      </p:sp>
      <p:sp>
        <p:nvSpPr>
          <p:cNvPr id="8" name="Text Placeholder 7"/>
          <p:cNvSpPr>
            <a:spLocks noGrp="1"/>
          </p:cNvSpPr>
          <p:nvPr>
            <p:ph type="body" sz="quarter" idx="12"/>
          </p:nvPr>
        </p:nvSpPr>
        <p:spPr>
          <a:xfrm>
            <a:off x="304800" y="2015407"/>
            <a:ext cx="5486400" cy="4145280"/>
          </a:xfrm>
        </p:spPr>
        <p:txBody>
          <a:bodyPr/>
          <a:lstStyle>
            <a:lvl1pPr>
              <a:lnSpc>
                <a:spcPct val="90000"/>
              </a:lnSpc>
              <a:spcBef>
                <a:spcPts val="0"/>
              </a:spcBef>
              <a:defRPr sz="12800" b="1" baseline="0">
                <a:solidFill>
                  <a:schemeClr val="tx1"/>
                </a:solidFill>
              </a:defRPr>
            </a:lvl1pPr>
          </a:lstStyle>
          <a:p>
            <a:pPr lvl="0"/>
            <a:r>
              <a:rPr lang="en-US"/>
              <a:t>Click to edit Master text styles</a:t>
            </a:r>
          </a:p>
        </p:txBody>
      </p:sp>
      <p:sp>
        <p:nvSpPr>
          <p:cNvPr id="6" name="Picture Placeholder 5"/>
          <p:cNvSpPr>
            <a:spLocks noGrp="1"/>
          </p:cNvSpPr>
          <p:nvPr>
            <p:ph type="pic" sz="quarter" idx="13"/>
          </p:nvPr>
        </p:nvSpPr>
        <p:spPr>
          <a:xfrm>
            <a:off x="6096000" y="0"/>
            <a:ext cx="6096000" cy="6858000"/>
          </a:xfrm>
        </p:spPr>
        <p:txBody>
          <a:bodyPr/>
          <a:lstStyle>
            <a:lvl1pPr>
              <a:defRPr>
                <a:solidFill>
                  <a:schemeClr val="tx1"/>
                </a:solidFill>
              </a:defRPr>
            </a:lvl1pPr>
          </a:lstStyle>
          <a:p>
            <a:r>
              <a:rPr lang="en-US"/>
              <a:t>Drag picture to placeholder or click icon to add</a:t>
            </a:r>
          </a:p>
        </p:txBody>
      </p:sp>
    </p:spTree>
    <p:extLst>
      <p:ext uri="{BB962C8B-B14F-4D97-AF65-F5344CB8AC3E}">
        <p14:creationId xmlns:p14="http://schemas.microsoft.com/office/powerpoint/2010/main" val="3242172201"/>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p:cSld name="big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353569"/>
            <a:ext cx="11582400" cy="5964767"/>
          </a:xfrm>
        </p:spPr>
        <p:txBody>
          <a:bodyPr/>
          <a:lstStyle>
            <a:lvl1pPr>
              <a:lnSpc>
                <a:spcPct val="90000"/>
              </a:lnSpc>
              <a:defRPr sz="12800" b="1"/>
            </a:lvl1p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Tree>
    <p:extLst>
      <p:ext uri="{BB962C8B-B14F-4D97-AF65-F5344CB8AC3E}">
        <p14:creationId xmlns:p14="http://schemas.microsoft.com/office/powerpoint/2010/main" val="378135927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6916616" cy="6027740"/>
          </a:xfrm>
        </p:spPr>
        <p:txBody>
          <a:bodyPr/>
          <a:lstStyle>
            <a:lvl1pPr marL="156629" indent="-156629">
              <a:tabLst/>
              <a:defRPr>
                <a:solidFill>
                  <a:schemeClr val="tx1"/>
                </a:solidFill>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a:solidFill>
                <a:srgbClr val="000000"/>
              </a:solidFill>
            </a:endParaRPr>
          </a:p>
        </p:txBody>
      </p:sp>
    </p:spTree>
    <p:extLst>
      <p:ext uri="{BB962C8B-B14F-4D97-AF65-F5344CB8AC3E}">
        <p14:creationId xmlns:p14="http://schemas.microsoft.com/office/powerpoint/2010/main" val="2923414790"/>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p:cSld name="section, title,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5486400" cy="5770733"/>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6" name="Text Placeholder 5"/>
          <p:cNvSpPr>
            <a:spLocks noGrp="1"/>
          </p:cNvSpPr>
          <p:nvPr>
            <p:ph type="body" sz="quarter" idx="12"/>
          </p:nvPr>
        </p:nvSpPr>
        <p:spPr>
          <a:xfrm>
            <a:off x="6400800" y="658368"/>
            <a:ext cx="5486400" cy="5599640"/>
          </a:xfrm>
        </p:spPr>
        <p:txBody>
          <a:bodyPr/>
          <a:lstStyle>
            <a:lvl1pPr>
              <a:spcBef>
                <a:spcPts val="1467"/>
              </a:spcBef>
              <a:spcAft>
                <a:spcPts val="0"/>
              </a:spcAft>
              <a:defRPr/>
            </a:lvl1pPr>
            <a:lvl2pPr>
              <a:spcBef>
                <a:spcPts val="1467"/>
              </a:spcBef>
              <a:defRPr/>
            </a:lvl2pPr>
            <a:lvl3pPr>
              <a:spcBef>
                <a:spcPts val="1467"/>
              </a:spcBef>
              <a:defRPr/>
            </a:lvl3pPr>
            <a:lvl4pPr>
              <a:spcBef>
                <a:spcPts val="1467"/>
              </a:spcBef>
              <a:defRPr/>
            </a:lvl4pPr>
            <a:lvl5pPr>
              <a:spcBef>
                <a:spcPts val="1467"/>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7418"/>
            <a:ext cx="5486400" cy="400049"/>
          </a:xfrm>
        </p:spPr>
        <p:txBody>
          <a:bodyPr/>
          <a:lstStyle>
            <a:lvl1pPr>
              <a:defRPr sz="1467"/>
            </a:lvl1pPr>
          </a:lstStyle>
          <a:p>
            <a:pPr lvl="0"/>
            <a:r>
              <a:rPr lang="en-US"/>
              <a:t>Click to edit Master text styles</a:t>
            </a:r>
          </a:p>
        </p:txBody>
      </p:sp>
    </p:spTree>
    <p:extLst>
      <p:ext uri="{BB962C8B-B14F-4D97-AF65-F5344CB8AC3E}">
        <p14:creationId xmlns:p14="http://schemas.microsoft.com/office/powerpoint/2010/main" val="1273677790"/>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p:cSld name="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2791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8" name="Text Placeholder 7"/>
          <p:cNvSpPr>
            <a:spLocks noGrp="1"/>
          </p:cNvSpPr>
          <p:nvPr>
            <p:ph type="body" sz="quarter" idx="12"/>
          </p:nvPr>
        </p:nvSpPr>
        <p:spPr>
          <a:xfrm>
            <a:off x="304800" y="1499617"/>
            <a:ext cx="5486400" cy="4781127"/>
          </a:xfrm>
        </p:spPr>
        <p:txBody>
          <a:bodyPr/>
          <a:lstStyle>
            <a:lvl1pPr>
              <a:spcBef>
                <a:spcPts val="0"/>
              </a:spcBef>
              <a:defRPr sz="1867"/>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3"/>
          </p:nvPr>
        </p:nvSpPr>
        <p:spPr>
          <a:xfrm>
            <a:off x="6400800" y="1499617"/>
            <a:ext cx="5486400" cy="4781127"/>
          </a:xfrm>
        </p:spPr>
        <p:txBody>
          <a:bodyPr/>
          <a:lstStyle>
            <a:lvl1pPr>
              <a:spcBef>
                <a:spcPts val="0"/>
              </a:spcBef>
              <a:defRPr sz="1867"/>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74561667"/>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p:cSld name="section, 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6" name="Text Placeholder 5"/>
          <p:cNvSpPr>
            <a:spLocks noGrp="1"/>
          </p:cNvSpPr>
          <p:nvPr>
            <p:ph type="body" sz="quarter" idx="12"/>
          </p:nvPr>
        </p:nvSpPr>
        <p:spPr>
          <a:xfrm>
            <a:off x="6400800" y="1457960"/>
            <a:ext cx="5486400" cy="4786208"/>
          </a:xfrm>
        </p:spPr>
        <p:txBody>
          <a:bodyPr/>
          <a:lstStyle>
            <a:lvl1pPr>
              <a:defRPr sz="2133"/>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7" name="Text Placeholder 6"/>
          <p:cNvSpPr>
            <a:spLocks noGrp="1"/>
          </p:cNvSpPr>
          <p:nvPr>
            <p:ph type="body" sz="quarter" idx="14"/>
          </p:nvPr>
        </p:nvSpPr>
        <p:spPr>
          <a:xfrm>
            <a:off x="304800" y="1457961"/>
            <a:ext cx="5486400" cy="4786207"/>
          </a:xfrm>
        </p:spPr>
        <p:txBody>
          <a:bodyPr/>
          <a:lstStyle>
            <a:lvl1pPr>
              <a:defRPr sz="2133"/>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97902630"/>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p:cSld name="title, text (two columns, different text size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6695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6" name="Content Placeholder 5"/>
          <p:cNvSpPr>
            <a:spLocks noGrp="1"/>
          </p:cNvSpPr>
          <p:nvPr>
            <p:ph sz="quarter" idx="12"/>
          </p:nvPr>
        </p:nvSpPr>
        <p:spPr>
          <a:xfrm>
            <a:off x="304800" y="1327358"/>
            <a:ext cx="5486400" cy="4916809"/>
          </a:xfrm>
        </p:spPr>
        <p:txBody>
          <a:bodyPr/>
          <a:lstStyle>
            <a:lvl1pPr>
              <a:defRPr sz="3200"/>
            </a:lvl1pPr>
          </a:lstStyle>
          <a:p>
            <a:pPr lvl="0"/>
            <a:r>
              <a:rPr lang="en-US" dirty="0"/>
              <a:t>Click to edit Master text styles</a:t>
            </a:r>
          </a:p>
        </p:txBody>
      </p:sp>
      <p:sp>
        <p:nvSpPr>
          <p:cNvPr id="8" name="Content Placeholder 7"/>
          <p:cNvSpPr>
            <a:spLocks noGrp="1"/>
          </p:cNvSpPr>
          <p:nvPr>
            <p:ph sz="quarter" idx="13"/>
          </p:nvPr>
        </p:nvSpPr>
        <p:spPr>
          <a:xfrm>
            <a:off x="6400800" y="1488865"/>
            <a:ext cx="5486400" cy="4755303"/>
          </a:xfrm>
        </p:spPr>
        <p:txBody>
          <a:bodyPr/>
          <a:lstStyle>
            <a:lvl1pPr>
              <a:defRPr sz="1867"/>
            </a:lvl1pPr>
            <a:lvl2pPr>
              <a:defRPr sz="1867"/>
            </a:lvl2pPr>
            <a:lvl3pPr>
              <a:defRPr sz="1867"/>
            </a:lvl3pPr>
            <a:lvl4pPr>
              <a:defRPr sz="1867"/>
            </a:lvl4pPr>
            <a:lvl5pPr>
              <a:defRPr sz="18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82488380"/>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p:cSld name="section, title, text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6" name="Text Placeholder 5"/>
          <p:cNvSpPr>
            <a:spLocks noGrp="1"/>
          </p:cNvSpPr>
          <p:nvPr>
            <p:ph type="body" sz="quarter" idx="12"/>
          </p:nvPr>
        </p:nvSpPr>
        <p:spPr>
          <a:xfrm>
            <a:off x="6400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7" name="Text Placeholder 6"/>
          <p:cNvSpPr>
            <a:spLocks noGrp="1"/>
          </p:cNvSpPr>
          <p:nvPr>
            <p:ph type="body" sz="quarter" idx="14"/>
          </p:nvPr>
        </p:nvSpPr>
        <p:spPr>
          <a:xfrm>
            <a:off x="304800" y="1457959"/>
            <a:ext cx="2438400" cy="478620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9"/>
          <p:cNvSpPr>
            <a:spLocks noGrp="1"/>
          </p:cNvSpPr>
          <p:nvPr>
            <p:ph type="body" sz="quarter" idx="16"/>
          </p:nvPr>
        </p:nvSpPr>
        <p:spPr>
          <a:xfrm>
            <a:off x="9448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595242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p:cSld name="section, title, text, half-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5486400" cy="85344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7" name="Text Placeholder 6"/>
          <p:cNvSpPr>
            <a:spLocks noGrp="1"/>
          </p:cNvSpPr>
          <p:nvPr>
            <p:ph type="body" sz="quarter" idx="14"/>
          </p:nvPr>
        </p:nvSpPr>
        <p:spPr>
          <a:xfrm>
            <a:off x="304800" y="1463040"/>
            <a:ext cx="5486400" cy="4781127"/>
          </a:xfrm>
        </p:spPr>
        <p:txBody>
          <a:bodyPr/>
          <a:lstStyle>
            <a:lvl1pPr>
              <a:defRPr sz="2133"/>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Picture Placeholder 7"/>
          <p:cNvSpPr>
            <a:spLocks noGrp="1"/>
          </p:cNvSpPr>
          <p:nvPr>
            <p:ph type="pic" sz="quarter" idx="15"/>
          </p:nvPr>
        </p:nvSpPr>
        <p:spPr>
          <a:xfrm>
            <a:off x="6096000" y="0"/>
            <a:ext cx="6096000" cy="6858000"/>
          </a:xfrm>
        </p:spPr>
        <p:txBody>
          <a:bodyPr/>
          <a:lstStyle/>
          <a:p>
            <a:r>
              <a:rPr lang="en-US"/>
              <a:t>Drag picture to placeholder or click icon to add</a:t>
            </a:r>
          </a:p>
        </p:txBody>
      </p:sp>
    </p:spTree>
    <p:extLst>
      <p:ext uri="{BB962C8B-B14F-4D97-AF65-F5344CB8AC3E}">
        <p14:creationId xmlns:p14="http://schemas.microsoft.com/office/powerpoint/2010/main" val="3188050977"/>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p:cSld name="section, title, text (two columns), half-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7" name="Text Placeholder 6"/>
          <p:cNvSpPr>
            <a:spLocks noGrp="1"/>
          </p:cNvSpPr>
          <p:nvPr>
            <p:ph type="body" sz="quarter" idx="14"/>
          </p:nvPr>
        </p:nvSpPr>
        <p:spPr>
          <a:xfrm>
            <a:off x="304800" y="1463039"/>
            <a:ext cx="2438400" cy="478112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63039"/>
            <a:ext cx="2438400" cy="478112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Picture Placeholder 8"/>
          <p:cNvSpPr>
            <a:spLocks noGrp="1"/>
          </p:cNvSpPr>
          <p:nvPr>
            <p:ph type="pic" sz="quarter" idx="16"/>
          </p:nvPr>
        </p:nvSpPr>
        <p:spPr>
          <a:xfrm>
            <a:off x="6096000" y="0"/>
            <a:ext cx="6096000" cy="6858000"/>
          </a:xfrm>
        </p:spPr>
        <p:txBody>
          <a:bodyPr/>
          <a:lstStyle/>
          <a:p>
            <a:r>
              <a:rPr lang="en-US"/>
              <a:t>Drag picture to placeholder or click icon to add</a:t>
            </a:r>
          </a:p>
        </p:txBody>
      </p:sp>
    </p:spTree>
    <p:extLst>
      <p:ext uri="{BB962C8B-B14F-4D97-AF65-F5344CB8AC3E}">
        <p14:creationId xmlns:p14="http://schemas.microsoft.com/office/powerpoint/2010/main" val="2919961904"/>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preserve="1">
  <p:cSld name="section, title, text (two narrow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1377696"/>
            <a:ext cx="5486400" cy="475488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6" name="Text Placeholder 5"/>
          <p:cNvSpPr>
            <a:spLocks noGrp="1"/>
          </p:cNvSpPr>
          <p:nvPr>
            <p:ph type="body" sz="quarter" idx="12"/>
          </p:nvPr>
        </p:nvSpPr>
        <p:spPr>
          <a:xfrm>
            <a:off x="6400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10" name="Text Placeholder 9"/>
          <p:cNvSpPr>
            <a:spLocks noGrp="1"/>
          </p:cNvSpPr>
          <p:nvPr>
            <p:ph type="body" sz="quarter" idx="16"/>
          </p:nvPr>
        </p:nvSpPr>
        <p:spPr>
          <a:xfrm>
            <a:off x="9448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15301825"/>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preserve="1">
  <p:cSld name="section, title, text (dark background)">
    <p:spTree>
      <p:nvGrpSpPr>
        <p:cNvPr id="1" name=""/>
        <p:cNvGrpSpPr/>
        <p:nvPr/>
      </p:nvGrpSpPr>
      <p:grpSpPr>
        <a:xfrm>
          <a:off x="0" y="0"/>
          <a:ext cx="0" cy="0"/>
          <a:chOff x="0" y="0"/>
          <a:chExt cx="0" cy="0"/>
        </a:xfrm>
      </p:grpSpPr>
      <p:sp>
        <p:nvSpPr>
          <p:cNvPr id="5" name="Rectangle 4"/>
          <p:cNvSpPr/>
          <p:nvPr/>
        </p:nvSpPr>
        <p:spPr>
          <a:xfrm>
            <a:off x="6096000" y="0"/>
            <a:ext cx="6096000" cy="6858000"/>
          </a:xfrm>
          <a:prstGeom prst="rect">
            <a:avLst/>
          </a:prstGeom>
          <a:solidFill>
            <a:schemeClr val="tx1"/>
          </a:solidFill>
        </p:spPr>
        <p:txBody>
          <a:bodyPr wrap="square" lIns="0" tIns="0" rIns="0" bIns="0" rtlCol="0" anchor="ctr">
            <a:noAutofit/>
          </a:bodyPr>
          <a:lstStyle/>
          <a:p>
            <a:pPr algn="ctr" defTabSz="914377"/>
            <a:endParaRPr lang="en-US" sz="1600" err="1">
              <a:solidFill>
                <a:srgbClr val="FFFFFF"/>
              </a:solidFill>
              <a:cs typeface="Arial"/>
            </a:endParaRPr>
          </a:p>
        </p:txBody>
      </p:sp>
      <p:sp>
        <p:nvSpPr>
          <p:cNvPr id="2" name="Title 1"/>
          <p:cNvSpPr>
            <a:spLocks noGrp="1"/>
          </p:cNvSpPr>
          <p:nvPr>
            <p:ph type="title"/>
          </p:nvPr>
        </p:nvSpPr>
        <p:spPr>
          <a:xfrm>
            <a:off x="304800" y="1377696"/>
            <a:ext cx="5486400" cy="475488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a:solidFill>
                <a:srgbClr val="FFFFFF"/>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6" name="Text Placeholder 5"/>
          <p:cNvSpPr>
            <a:spLocks noGrp="1"/>
          </p:cNvSpPr>
          <p:nvPr>
            <p:ph type="body" sz="quarter" idx="12"/>
          </p:nvPr>
        </p:nvSpPr>
        <p:spPr>
          <a:xfrm>
            <a:off x="6400800" y="1499617"/>
            <a:ext cx="5486400" cy="4668593"/>
          </a:xfrm>
        </p:spPr>
        <p:txBody>
          <a:bodyPr/>
          <a:lstStyle>
            <a:lvl1pPr>
              <a:defRPr>
                <a:solidFill>
                  <a:schemeClr val="bg2"/>
                </a:solidFill>
              </a:defRPr>
            </a:lvl1pPr>
            <a:lvl2pPr marL="0" indent="0">
              <a:spcBef>
                <a:spcPts val="1467"/>
              </a:spcBef>
              <a:buFontTx/>
              <a:buNone/>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Tree>
    <p:extLst>
      <p:ext uri="{BB962C8B-B14F-4D97-AF65-F5344CB8AC3E}">
        <p14:creationId xmlns:p14="http://schemas.microsoft.com/office/powerpoint/2010/main" val="1733532584"/>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preserve="1">
  <p:cSld name="title, 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8" name="Picture Placeholder 7"/>
          <p:cNvSpPr>
            <a:spLocks noGrp="1"/>
          </p:cNvSpPr>
          <p:nvPr>
            <p:ph type="pic" sz="quarter" idx="15"/>
          </p:nvPr>
        </p:nvSpPr>
        <p:spPr>
          <a:xfrm>
            <a:off x="6096000" y="0"/>
            <a:ext cx="6096000" cy="6858000"/>
          </a:xfrm>
        </p:spPr>
        <p:txBody>
          <a:bodyPr/>
          <a:lstStyle/>
          <a:p>
            <a:r>
              <a:rPr lang="en-US"/>
              <a:t>Drag picture to placeholder or click icon to add</a:t>
            </a:r>
          </a:p>
        </p:txBody>
      </p:sp>
    </p:spTree>
    <p:extLst>
      <p:ext uri="{BB962C8B-B14F-4D97-AF65-F5344CB8AC3E}">
        <p14:creationId xmlns:p14="http://schemas.microsoft.com/office/powerpoint/2010/main" val="3935113082"/>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preserve="1">
  <p:cSld name="title, half-blank area">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Tree>
    <p:extLst>
      <p:ext uri="{BB962C8B-B14F-4D97-AF65-F5344CB8AC3E}">
        <p14:creationId xmlns:p14="http://schemas.microsoft.com/office/powerpoint/2010/main" val="720230365"/>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preserve="1">
  <p:cSld name="title, blank">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50800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Tree>
    <p:extLst>
      <p:ext uri="{BB962C8B-B14F-4D97-AF65-F5344CB8AC3E}">
        <p14:creationId xmlns:p14="http://schemas.microsoft.com/office/powerpoint/2010/main" val="1838752672"/>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preserve="1">
  <p:cSld name="insight, text, boxes">
    <p:spTree>
      <p:nvGrpSpPr>
        <p:cNvPr id="1" name=""/>
        <p:cNvGrpSpPr/>
        <p:nvPr/>
      </p:nvGrpSpPr>
      <p:grpSpPr>
        <a:xfrm>
          <a:off x="0" y="0"/>
          <a:ext cx="0" cy="0"/>
          <a:chOff x="0" y="0"/>
          <a:chExt cx="0" cy="0"/>
        </a:xfrm>
      </p:grpSpPr>
      <p:sp>
        <p:nvSpPr>
          <p:cNvPr id="14" name="Content Placeholder 13"/>
          <p:cNvSpPr>
            <a:spLocks noGrp="1"/>
          </p:cNvSpPr>
          <p:nvPr>
            <p:ph sz="quarter" idx="17"/>
          </p:nvPr>
        </p:nvSpPr>
        <p:spPr>
          <a:xfrm>
            <a:off x="6096001" y="3429000"/>
            <a:ext cx="6096000" cy="3429000"/>
          </a:xfrm>
          <a:solidFill>
            <a:schemeClr val="accent2"/>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a:solidFill>
                <a:srgbClr val="FFFFFF"/>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12" name="Text Placeholder 11"/>
          <p:cNvSpPr>
            <a:spLocks noGrp="1"/>
          </p:cNvSpPr>
          <p:nvPr>
            <p:ph type="body" sz="quarter" idx="13"/>
          </p:nvPr>
        </p:nvSpPr>
        <p:spPr>
          <a:xfrm>
            <a:off x="304800" y="256033"/>
            <a:ext cx="5486400" cy="400049"/>
          </a:xfrm>
        </p:spPr>
        <p:txBody>
          <a:bodyPr/>
          <a:lstStyle>
            <a:lvl1pPr>
              <a:defRPr sz="2133"/>
            </a:lvl1pPr>
          </a:lstStyle>
          <a:p>
            <a:pPr lvl="0"/>
            <a:r>
              <a:rPr lang="en-US" dirty="0"/>
              <a:t>Click to edit Master text styles</a:t>
            </a:r>
          </a:p>
        </p:txBody>
      </p:sp>
      <p:sp>
        <p:nvSpPr>
          <p:cNvPr id="7" name="Text Placeholder 6"/>
          <p:cNvSpPr>
            <a:spLocks noGrp="1"/>
          </p:cNvSpPr>
          <p:nvPr>
            <p:ph type="body" sz="quarter" idx="14"/>
          </p:nvPr>
        </p:nvSpPr>
        <p:spPr>
          <a:xfrm>
            <a:off x="304800" y="1463041"/>
            <a:ext cx="5486400" cy="4651641"/>
          </a:xfrm>
        </p:spPr>
        <p:txBody>
          <a:bodyPr/>
          <a:lstStyle>
            <a:lvl1pPr>
              <a:defRPr sz="2133"/>
            </a:lvl1pPr>
            <a:lvl2pPr>
              <a:defRPr sz="1867"/>
            </a:lvl2pPr>
            <a:lvl3pPr>
              <a:defRPr sz="1867"/>
            </a:lvl3pPr>
            <a:lvl4pPr>
              <a:defRPr sz="1867"/>
            </a:lvl4pPr>
            <a:lvl5pPr>
              <a:defRPr sz="18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7"/>
          <p:cNvSpPr>
            <a:spLocks noGrp="1"/>
          </p:cNvSpPr>
          <p:nvPr>
            <p:ph sz="quarter" idx="15"/>
          </p:nvPr>
        </p:nvSpPr>
        <p:spPr>
          <a:xfrm>
            <a:off x="9144000" y="0"/>
            <a:ext cx="3048000" cy="3429000"/>
          </a:xfrm>
          <a:solidFill>
            <a:schemeClr val="bg1"/>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0" name="Content Placeholder 9"/>
          <p:cNvSpPr>
            <a:spLocks noGrp="1"/>
          </p:cNvSpPr>
          <p:nvPr>
            <p:ph sz="quarter" idx="16"/>
          </p:nvPr>
        </p:nvSpPr>
        <p:spPr>
          <a:xfrm>
            <a:off x="6096000" y="0"/>
            <a:ext cx="3048000" cy="3429000"/>
          </a:xfrm>
          <a:solidFill>
            <a:schemeClr val="accent3"/>
          </a:solidFill>
        </p:spPr>
        <p:txBody>
          <a:bodyPr lIns="228600" tIns="192024" rIns="228600" bIns="228600"/>
          <a:lstStyle>
            <a:lvl1pPr>
              <a:defRPr sz="1867">
                <a:solidFill>
                  <a:schemeClr val="bg2"/>
                </a:solidFill>
              </a:defRPr>
            </a:lvl1pPr>
          </a:lstStyle>
          <a:p>
            <a:pPr lvl="0"/>
            <a:r>
              <a:rPr lang="en-US" dirty="0"/>
              <a:t>Click to edit Master text styles</a:t>
            </a:r>
          </a:p>
        </p:txBody>
      </p:sp>
    </p:spTree>
    <p:extLst>
      <p:ext uri="{BB962C8B-B14F-4D97-AF65-F5344CB8AC3E}">
        <p14:creationId xmlns:p14="http://schemas.microsoft.com/office/powerpoint/2010/main" val="1922100394"/>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preserve="1">
  <p:cSld name="boxes (3 med, 2 small)">
    <p:spTree>
      <p:nvGrpSpPr>
        <p:cNvPr id="1" name=""/>
        <p:cNvGrpSpPr/>
        <p:nvPr/>
      </p:nvGrpSpPr>
      <p:grpSpPr>
        <a:xfrm>
          <a:off x="0" y="0"/>
          <a:ext cx="0" cy="0"/>
          <a:chOff x="0" y="0"/>
          <a:chExt cx="0" cy="0"/>
        </a:xfrm>
      </p:grpSpPr>
      <p:sp>
        <p:nvSpPr>
          <p:cNvPr id="14" name="Content Placeholder 13"/>
          <p:cNvSpPr>
            <a:spLocks noGrp="1"/>
          </p:cNvSpPr>
          <p:nvPr>
            <p:ph sz="quarter" idx="17"/>
          </p:nvPr>
        </p:nvSpPr>
        <p:spPr>
          <a:xfrm>
            <a:off x="6096001" y="3429000"/>
            <a:ext cx="6096000" cy="3429000"/>
          </a:xfrm>
          <a:solidFill>
            <a:schemeClr val="accent3"/>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5" name="Content Placeholder 4"/>
          <p:cNvSpPr>
            <a:spLocks noGrp="1"/>
          </p:cNvSpPr>
          <p:nvPr>
            <p:ph sz="quarter" idx="18"/>
          </p:nvPr>
        </p:nvSpPr>
        <p:spPr>
          <a:xfrm>
            <a:off x="0" y="3429000"/>
            <a:ext cx="6096000" cy="3429000"/>
          </a:xfrm>
          <a:solidFill>
            <a:schemeClr val="tx1"/>
          </a:solidFill>
        </p:spPr>
        <p:txBody>
          <a:bodyPr lIns="228600" tIns="192024" rIns="228600" bIns="228600"/>
          <a:lstStyle>
            <a:lvl1pPr>
              <a:defRPr sz="1867">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dirty="0"/>
              <a:t>Click to 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a:solidFill>
                <a:srgbClr val="FFFFFF"/>
              </a:solidFill>
            </a:endParaRPr>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solidFill>
                <a:srgbClr val="FFFFFF"/>
              </a:solidFill>
            </a:endParaRPr>
          </a:p>
        </p:txBody>
      </p:sp>
      <p:sp>
        <p:nvSpPr>
          <p:cNvPr id="8" name="Content Placeholder 7"/>
          <p:cNvSpPr>
            <a:spLocks noGrp="1"/>
          </p:cNvSpPr>
          <p:nvPr>
            <p:ph sz="quarter" idx="15"/>
          </p:nvPr>
        </p:nvSpPr>
        <p:spPr>
          <a:xfrm>
            <a:off x="9144000" y="0"/>
            <a:ext cx="3048000" cy="3429000"/>
          </a:xfrm>
          <a:solidFill>
            <a:schemeClr val="tx1"/>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0" name="Content Placeholder 9"/>
          <p:cNvSpPr>
            <a:spLocks noGrp="1"/>
          </p:cNvSpPr>
          <p:nvPr>
            <p:ph sz="quarter" idx="16"/>
          </p:nvPr>
        </p:nvSpPr>
        <p:spPr>
          <a:xfrm>
            <a:off x="6096000" y="0"/>
            <a:ext cx="3048000" cy="3429000"/>
          </a:xfrm>
          <a:solidFill>
            <a:schemeClr val="tx2">
              <a:lumMod val="50000"/>
            </a:schemeClr>
          </a:solidFill>
        </p:spPr>
        <p:txBody>
          <a:bodyPr lIns="228600" tIns="192024" rIns="228600" bIns="228600"/>
          <a:lstStyle>
            <a:lvl1pPr>
              <a:defRPr sz="1867">
                <a:solidFill>
                  <a:schemeClr val="bg2"/>
                </a:solidFill>
              </a:defRPr>
            </a:lvl1pPr>
          </a:lstStyle>
          <a:p>
            <a:pPr lvl="0"/>
            <a:r>
              <a:rPr lang="en-US" dirty="0"/>
              <a:t>Click to edit Master text styles</a:t>
            </a:r>
          </a:p>
        </p:txBody>
      </p:sp>
      <p:sp>
        <p:nvSpPr>
          <p:cNvPr id="6" name="Title 5"/>
          <p:cNvSpPr>
            <a:spLocks noGrp="1"/>
          </p:cNvSpPr>
          <p:nvPr>
            <p:ph type="title"/>
          </p:nvPr>
        </p:nvSpPr>
        <p:spPr>
          <a:xfrm>
            <a:off x="-1" y="-1"/>
            <a:ext cx="6095999" cy="3429001"/>
          </a:xfrm>
          <a:solidFill>
            <a:schemeClr val="accent2"/>
          </a:solidFill>
        </p:spPr>
        <p:txBody>
          <a:bodyPr lIns="228600" tIns="201168" rIns="228600" bIns="228600"/>
          <a:lstStyle>
            <a:lvl1pPr>
              <a:defRPr>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1825818750"/>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preserve="1">
  <p:cSld name="boxes (1 large, 4 small)">
    <p:spTree>
      <p:nvGrpSpPr>
        <p:cNvPr id="1" name=""/>
        <p:cNvGrpSpPr/>
        <p:nvPr/>
      </p:nvGrpSpPr>
      <p:grpSpPr>
        <a:xfrm>
          <a:off x="0" y="0"/>
          <a:ext cx="0" cy="0"/>
          <a:chOff x="0" y="0"/>
          <a:chExt cx="0" cy="0"/>
        </a:xfrm>
      </p:grpSpPr>
      <p:sp>
        <p:nvSpPr>
          <p:cNvPr id="8" name="Content Placeholder 7"/>
          <p:cNvSpPr>
            <a:spLocks noGrp="1"/>
          </p:cNvSpPr>
          <p:nvPr>
            <p:ph sz="quarter" idx="15"/>
          </p:nvPr>
        </p:nvSpPr>
        <p:spPr>
          <a:xfrm>
            <a:off x="9143997" y="3429000"/>
            <a:ext cx="3048000" cy="3429000"/>
          </a:xfrm>
          <a:solidFill>
            <a:schemeClr val="accent1"/>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0" name="Content Placeholder 9"/>
          <p:cNvSpPr>
            <a:spLocks noGrp="1"/>
          </p:cNvSpPr>
          <p:nvPr>
            <p:ph sz="quarter" idx="16"/>
          </p:nvPr>
        </p:nvSpPr>
        <p:spPr>
          <a:xfrm>
            <a:off x="3048000" y="3429000"/>
            <a:ext cx="3048000" cy="3429000"/>
          </a:xfrm>
          <a:solidFill>
            <a:schemeClr val="accent3"/>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4" name="Content Placeholder 13"/>
          <p:cNvSpPr>
            <a:spLocks noGrp="1"/>
          </p:cNvSpPr>
          <p:nvPr>
            <p:ph sz="quarter" idx="17"/>
          </p:nvPr>
        </p:nvSpPr>
        <p:spPr>
          <a:xfrm>
            <a:off x="6096002" y="3429000"/>
            <a:ext cx="3047996" cy="3429000"/>
          </a:xfrm>
          <a:solidFill>
            <a:schemeClr val="accent2"/>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5" name="Content Placeholder 4"/>
          <p:cNvSpPr>
            <a:spLocks noGrp="1"/>
          </p:cNvSpPr>
          <p:nvPr>
            <p:ph sz="quarter" idx="18"/>
          </p:nvPr>
        </p:nvSpPr>
        <p:spPr>
          <a:xfrm>
            <a:off x="0" y="3429000"/>
            <a:ext cx="3048000" cy="3429000"/>
          </a:xfrm>
          <a:solidFill>
            <a:schemeClr val="bg1"/>
          </a:solidFill>
        </p:spPr>
        <p:txBody>
          <a:bodyPr lIns="228600" tIns="192024" rIns="228600" bIns="228600"/>
          <a:lstStyle>
            <a:lvl1pPr>
              <a:defRPr sz="1867">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dirty="0"/>
              <a:t>Click to 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a:solidFill>
                <a:srgbClr val="FFFFFF"/>
              </a:solidFill>
            </a:endParaRPr>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solidFill>
                <a:srgbClr val="FFFFFF"/>
              </a:solidFill>
            </a:endParaRPr>
          </a:p>
        </p:txBody>
      </p:sp>
      <p:sp>
        <p:nvSpPr>
          <p:cNvPr id="6" name="Title 5"/>
          <p:cNvSpPr>
            <a:spLocks noGrp="1"/>
          </p:cNvSpPr>
          <p:nvPr>
            <p:ph type="title"/>
          </p:nvPr>
        </p:nvSpPr>
        <p:spPr>
          <a:xfrm>
            <a:off x="-1" y="-1"/>
            <a:ext cx="12191999" cy="3429001"/>
          </a:xfrm>
          <a:solidFill>
            <a:schemeClr val="tx1"/>
          </a:solidFill>
        </p:spPr>
        <p:txBody>
          <a:bodyPr lIns="228600" tIns="155448" rIns="228600" bIns="228600"/>
          <a:lstStyle>
            <a:lvl1pPr>
              <a:defRPr sz="6400">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1408626254"/>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preserve="1">
  <p:cSld name="title (black box) over image(s)">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6" name="Title 5"/>
          <p:cNvSpPr>
            <a:spLocks noGrp="1"/>
          </p:cNvSpPr>
          <p:nvPr>
            <p:ph type="title"/>
          </p:nvPr>
        </p:nvSpPr>
        <p:spPr>
          <a:xfrm>
            <a:off x="-1" y="-1"/>
            <a:ext cx="12191999" cy="1720852"/>
          </a:xfrm>
          <a:solidFill>
            <a:schemeClr val="tx1"/>
          </a:solidFill>
        </p:spPr>
        <p:txBody>
          <a:bodyPr lIns="228600" tIns="201168" rIns="228600" bIns="228600"/>
          <a:lstStyle>
            <a:lvl1pPr>
              <a:defRPr sz="3200">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838045519"/>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preserve="1">
  <p:cSld name="text (black box) over image(s)">
    <p:spTree>
      <p:nvGrpSpPr>
        <p:cNvPr id="1" name=""/>
        <p:cNvGrpSpPr/>
        <p:nvPr/>
      </p:nvGrpSpPr>
      <p:grpSpPr>
        <a:xfrm>
          <a:off x="0" y="0"/>
          <a:ext cx="0" cy="0"/>
          <a:chOff x="0" y="0"/>
          <a:chExt cx="0" cy="0"/>
        </a:xfrm>
      </p:grpSpPr>
      <p:sp>
        <p:nvSpPr>
          <p:cNvPr id="7" name="Content Placeholder 6"/>
          <p:cNvSpPr>
            <a:spLocks noGrp="1"/>
          </p:cNvSpPr>
          <p:nvPr>
            <p:ph sz="quarter" idx="19"/>
          </p:nvPr>
        </p:nvSpPr>
        <p:spPr>
          <a:xfrm>
            <a:off x="0" y="3810000"/>
            <a:ext cx="3048000" cy="3048000"/>
          </a:xfrm>
          <a:solidFill>
            <a:schemeClr val="tx1"/>
          </a:solidFill>
        </p:spPr>
        <p:txBody>
          <a:bodyPr lIns="228600" tIns="155448" rIns="228600" bIns="228600"/>
          <a:lstStyle>
            <a:lvl1pPr>
              <a:defRPr>
                <a:solidFill>
                  <a:schemeClr val="bg2"/>
                </a:solidFill>
              </a:defRPr>
            </a:lvl1pPr>
            <a:lvl2pPr>
              <a:defRPr sz="1333">
                <a:solidFill>
                  <a:schemeClr val="bg2"/>
                </a:solidFill>
              </a:defRPr>
            </a:lvl2pPr>
            <a:lvl3pPr>
              <a:defRPr sz="1333">
                <a:solidFill>
                  <a:schemeClr val="bg2"/>
                </a:solidFill>
              </a:defRPr>
            </a:lvl3pPr>
            <a:lvl4pPr>
              <a:defRPr sz="1333">
                <a:solidFill>
                  <a:schemeClr val="bg2"/>
                </a:solidFill>
              </a:defRPr>
            </a:lvl4pPr>
            <a:lvl5pPr>
              <a:defRPr sz="1333">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solidFill>
                <a:srgbClr val="FFFFFF"/>
              </a:solidFill>
            </a:endParaRPr>
          </a:p>
        </p:txBody>
      </p:sp>
    </p:spTree>
    <p:extLst>
      <p:ext uri="{BB962C8B-B14F-4D97-AF65-F5344CB8AC3E}">
        <p14:creationId xmlns:p14="http://schemas.microsoft.com/office/powerpoint/2010/main" val="1304980552"/>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preserve="1">
  <p:cSld name="boxes (4 tall)">
    <p:spTree>
      <p:nvGrpSpPr>
        <p:cNvPr id="1" name=""/>
        <p:cNvGrpSpPr/>
        <p:nvPr/>
      </p:nvGrpSpPr>
      <p:grpSpPr>
        <a:xfrm>
          <a:off x="0" y="0"/>
          <a:ext cx="0" cy="0"/>
          <a:chOff x="0" y="0"/>
          <a:chExt cx="0" cy="0"/>
        </a:xfrm>
      </p:grpSpPr>
      <p:sp>
        <p:nvSpPr>
          <p:cNvPr id="7" name="Content Placeholder 6"/>
          <p:cNvSpPr>
            <a:spLocks noGrp="1"/>
          </p:cNvSpPr>
          <p:nvPr>
            <p:ph sz="quarter" idx="19"/>
          </p:nvPr>
        </p:nvSpPr>
        <p:spPr>
          <a:xfrm>
            <a:off x="0" y="-1"/>
            <a:ext cx="3048000" cy="6858000"/>
          </a:xfrm>
          <a:solidFill>
            <a:schemeClr val="tx1"/>
          </a:solidFill>
        </p:spPr>
        <p:txBody>
          <a:bodyPr lIns="228600" tIns="182880" rIns="228600" bIns="228600"/>
          <a:lstStyle>
            <a:lvl1pPr>
              <a:defRPr sz="2133">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20"/>
          </p:nvPr>
        </p:nvSpPr>
        <p:spPr>
          <a:xfrm>
            <a:off x="3048000" y="0"/>
            <a:ext cx="3048000" cy="6858000"/>
          </a:xfrm>
          <a:solidFill>
            <a:schemeClr val="accent2"/>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dirty="0"/>
              <a:t>Click to edit Master text styles</a:t>
            </a:r>
          </a:p>
        </p:txBody>
      </p:sp>
      <p:sp>
        <p:nvSpPr>
          <p:cNvPr id="15" name="Content Placeholder 14"/>
          <p:cNvSpPr>
            <a:spLocks noGrp="1"/>
          </p:cNvSpPr>
          <p:nvPr>
            <p:ph sz="quarter" idx="21"/>
          </p:nvPr>
        </p:nvSpPr>
        <p:spPr>
          <a:xfrm>
            <a:off x="6096000" y="0"/>
            <a:ext cx="3048000" cy="6858000"/>
          </a:xfrm>
          <a:solidFill>
            <a:schemeClr val="accent3"/>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Click to edit Master text styles</a:t>
            </a:r>
          </a:p>
        </p:txBody>
      </p:sp>
      <p:sp>
        <p:nvSpPr>
          <p:cNvPr id="17" name="Content Placeholder 16"/>
          <p:cNvSpPr>
            <a:spLocks noGrp="1"/>
          </p:cNvSpPr>
          <p:nvPr>
            <p:ph sz="quarter" idx="22"/>
          </p:nvPr>
        </p:nvSpPr>
        <p:spPr>
          <a:xfrm>
            <a:off x="9144000" y="0"/>
            <a:ext cx="3048000" cy="6858000"/>
          </a:xfrm>
          <a:solidFill>
            <a:schemeClr val="tx2">
              <a:lumMod val="75000"/>
            </a:schemeClr>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Click to 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solidFill>
                  <a:srgbClr val="FFFFFF"/>
                </a:solidFill>
              </a:rPr>
              <a:pPr/>
              <a:t>‹N°›</a:t>
            </a:fld>
            <a:endParaRPr lang="en-US">
              <a:solidFill>
                <a:srgbClr val="FFFFFF"/>
              </a:solidFill>
            </a:endParaRPr>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solidFill>
                <a:srgbClr val="FFFFFF"/>
              </a:solidFill>
            </a:endParaRPr>
          </a:p>
        </p:txBody>
      </p:sp>
    </p:spTree>
    <p:extLst>
      <p:ext uri="{BB962C8B-B14F-4D97-AF65-F5344CB8AC3E}">
        <p14:creationId xmlns:p14="http://schemas.microsoft.com/office/powerpoint/2010/main" val="3843587680"/>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preserve="1">
  <p:cSld name="graph">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6" name="Text Placeholder 5"/>
          <p:cNvSpPr>
            <a:spLocks noGrp="1"/>
          </p:cNvSpPr>
          <p:nvPr>
            <p:ph type="body" sz="quarter" idx="12"/>
          </p:nvPr>
        </p:nvSpPr>
        <p:spPr>
          <a:xfrm>
            <a:off x="304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11709500"/>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p:cSld name="title, text (1/4), content (3/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7" name="Text Placeholder 6"/>
          <p:cNvSpPr>
            <a:spLocks noGrp="1"/>
          </p:cNvSpPr>
          <p:nvPr>
            <p:ph type="body" sz="quarter" idx="12"/>
          </p:nvPr>
        </p:nvSpPr>
        <p:spPr>
          <a:xfrm>
            <a:off x="304800" y="1488651"/>
            <a:ext cx="2438400" cy="4605867"/>
          </a:xfrm>
        </p:spPr>
        <p:txBody>
          <a:bodyPr/>
          <a:lstStyle>
            <a:lvl1pPr>
              <a:defRPr sz="1867"/>
            </a:lvl1pPr>
            <a:lvl2pPr>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8"/>
          <p:cNvSpPr>
            <a:spLocks noGrp="1"/>
          </p:cNvSpPr>
          <p:nvPr>
            <p:ph sz="quarter" idx="13"/>
          </p:nvPr>
        </p:nvSpPr>
        <p:spPr>
          <a:xfrm>
            <a:off x="3352800" y="889000"/>
            <a:ext cx="8534400" cy="50990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79578405"/>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p:cSld name="title, text (1/4), blank (3/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7" name="Text Placeholder 6"/>
          <p:cNvSpPr>
            <a:spLocks noGrp="1"/>
          </p:cNvSpPr>
          <p:nvPr>
            <p:ph type="body" sz="quarter" idx="12"/>
          </p:nvPr>
        </p:nvSpPr>
        <p:spPr>
          <a:xfrm>
            <a:off x="304800" y="1488651"/>
            <a:ext cx="2438400" cy="4605867"/>
          </a:xfrm>
        </p:spPr>
        <p:txBody>
          <a:bodyPr/>
          <a:lstStyle>
            <a:lvl1pPr>
              <a:defRPr sz="1867"/>
            </a:lvl1pPr>
            <a:lvl2pPr>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14357032"/>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p:cSld name="case study: title, text (2/4), content (2/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7" name="Text Placeholder 6"/>
          <p:cNvSpPr>
            <a:spLocks noGrp="1"/>
          </p:cNvSpPr>
          <p:nvPr>
            <p:ph type="body" sz="quarter" idx="12"/>
          </p:nvPr>
        </p:nvSpPr>
        <p:spPr>
          <a:xfrm>
            <a:off x="304800" y="1463040"/>
            <a:ext cx="2438400" cy="4669536"/>
          </a:xfrm>
        </p:spPr>
        <p:txBody>
          <a:bodyPr/>
          <a:lstStyle>
            <a:lvl1pPr>
              <a:defRPr sz="2133"/>
            </a:lvl1pPr>
            <a:lvl2pPr>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5"/>
          <p:cNvSpPr>
            <a:spLocks noGrp="1"/>
          </p:cNvSpPr>
          <p:nvPr>
            <p:ph type="body" sz="quarter" idx="13"/>
          </p:nvPr>
        </p:nvSpPr>
        <p:spPr>
          <a:xfrm>
            <a:off x="3352800" y="1499616"/>
            <a:ext cx="2438400" cy="4608576"/>
          </a:xfrm>
        </p:spPr>
        <p:txBody>
          <a:bodyPr/>
          <a:lstStyle>
            <a:lvl1pPr>
              <a:defRPr sz="1867"/>
            </a:lvl1pPr>
            <a:lvl2pPr marL="0" indent="0">
              <a:buNone/>
              <a:defRPr sz="1333"/>
            </a:lvl2pPr>
            <a:lvl3pPr>
              <a:defRPr sz="1333"/>
            </a:lvl3pPr>
            <a:lvl4pPr>
              <a:defRPr sz="1333"/>
            </a:lvl4pPr>
            <a:lvl5pPr>
              <a:defRPr sz="1333"/>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Picture Placeholder 11"/>
          <p:cNvSpPr>
            <a:spLocks noGrp="1"/>
          </p:cNvSpPr>
          <p:nvPr>
            <p:ph type="pic" sz="quarter" idx="14"/>
          </p:nvPr>
        </p:nvSpPr>
        <p:spPr>
          <a:xfrm>
            <a:off x="6096000" y="0"/>
            <a:ext cx="6096000" cy="6858000"/>
          </a:xfrm>
        </p:spPr>
        <p:txBody>
          <a:bodyPr/>
          <a:lstStyle/>
          <a:p>
            <a:r>
              <a:rPr lang="en-US"/>
              <a:t>Drag picture to placeholder or click icon to add</a:t>
            </a:r>
          </a:p>
        </p:txBody>
      </p:sp>
    </p:spTree>
    <p:extLst>
      <p:ext uri="{BB962C8B-B14F-4D97-AF65-F5344CB8AC3E}">
        <p14:creationId xmlns:p14="http://schemas.microsoft.com/office/powerpoint/2010/main" val="2924513416"/>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p:cSld name="case study 2: title, text (2/4), quote (2/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7" name="Text Placeholder 6"/>
          <p:cNvSpPr>
            <a:spLocks noGrp="1"/>
          </p:cNvSpPr>
          <p:nvPr>
            <p:ph type="body" sz="quarter" idx="12"/>
          </p:nvPr>
        </p:nvSpPr>
        <p:spPr>
          <a:xfrm>
            <a:off x="304800" y="1463040"/>
            <a:ext cx="2438400" cy="4669536"/>
          </a:xfrm>
        </p:spPr>
        <p:txBody>
          <a:bodyPr/>
          <a:lstStyle>
            <a:lvl1pPr>
              <a:defRPr sz="2133"/>
            </a:lvl1pPr>
            <a:lvl2pPr>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5"/>
          <p:cNvSpPr>
            <a:spLocks noGrp="1"/>
          </p:cNvSpPr>
          <p:nvPr>
            <p:ph type="body" sz="quarter" idx="13"/>
          </p:nvPr>
        </p:nvSpPr>
        <p:spPr>
          <a:xfrm>
            <a:off x="3352800" y="1499616"/>
            <a:ext cx="2438400" cy="4608576"/>
          </a:xfrm>
        </p:spPr>
        <p:txBody>
          <a:bodyPr/>
          <a:lstStyle>
            <a:lvl1pPr>
              <a:defRPr sz="1867"/>
            </a:lvl1pPr>
            <a:lvl2pPr marL="0" indent="0">
              <a:buNone/>
              <a:defRPr sz="1333"/>
            </a:lvl2pPr>
            <a:lvl3pPr>
              <a:defRPr sz="1333"/>
            </a:lvl3pPr>
            <a:lvl4pPr>
              <a:defRPr sz="1333"/>
            </a:lvl4pPr>
            <a:lvl5pPr>
              <a:defRPr sz="1333"/>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8"/>
          <p:cNvSpPr>
            <a:spLocks noGrp="1"/>
          </p:cNvSpPr>
          <p:nvPr>
            <p:ph type="body" sz="quarter" idx="14"/>
          </p:nvPr>
        </p:nvSpPr>
        <p:spPr>
          <a:xfrm>
            <a:off x="6267189" y="1454615"/>
            <a:ext cx="5620011" cy="4608576"/>
          </a:xfrm>
        </p:spPr>
        <p:txBody>
          <a:bodyPr/>
          <a:lstStyle>
            <a:lvl1pPr marL="156629" indent="-156629">
              <a:tabLst/>
              <a:defRPr sz="3200"/>
            </a:lvl1pPr>
            <a:lvl2pPr marL="0" indent="0">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94082319"/>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p:cSld name="tabl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6" name="Text Placeholder 5"/>
          <p:cNvSpPr>
            <a:spLocks noGrp="1"/>
          </p:cNvSpPr>
          <p:nvPr>
            <p:ph type="body" sz="quarter" idx="12"/>
          </p:nvPr>
        </p:nvSpPr>
        <p:spPr>
          <a:xfrm>
            <a:off x="304800" y="256033"/>
            <a:ext cx="2438400" cy="5878660"/>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able Placeholder 6"/>
          <p:cNvSpPr>
            <a:spLocks noGrp="1"/>
          </p:cNvSpPr>
          <p:nvPr>
            <p:ph type="tbl" sz="quarter" idx="13"/>
          </p:nvPr>
        </p:nvSpPr>
        <p:spPr>
          <a:xfrm>
            <a:off x="3352800" y="300567"/>
            <a:ext cx="8534400" cy="6129867"/>
          </a:xfrm>
        </p:spPr>
        <p:txBody>
          <a:bodyPr/>
          <a:lstStyle/>
          <a:p>
            <a:r>
              <a:rPr lang="en-US"/>
              <a:t>Click icon to add table</a:t>
            </a:r>
          </a:p>
        </p:txBody>
      </p:sp>
    </p:spTree>
    <p:extLst>
      <p:ext uri="{BB962C8B-B14F-4D97-AF65-F5344CB8AC3E}">
        <p14:creationId xmlns:p14="http://schemas.microsoft.com/office/powerpoint/2010/main" val="3538475491"/>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p:cSld name="blank (with foote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Tree>
    <p:extLst>
      <p:ext uri="{BB962C8B-B14F-4D97-AF65-F5344CB8AC3E}">
        <p14:creationId xmlns:p14="http://schemas.microsoft.com/office/powerpoint/2010/main" val="3364488856"/>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p:cSld name="blank (no 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8409411"/>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sp>
        <p:nvSpPr>
          <p:cNvPr id="6" name="Text Placeholder 5"/>
          <p:cNvSpPr>
            <a:spLocks noGrp="1"/>
          </p:cNvSpPr>
          <p:nvPr>
            <p:ph type="body" sz="quarter" idx="12"/>
          </p:nvPr>
        </p:nvSpPr>
        <p:spPr>
          <a:xfrm>
            <a:off x="304800" y="1524000"/>
            <a:ext cx="5486400" cy="4779264"/>
          </a:xfrm>
        </p:spPr>
        <p:txBody>
          <a:bodyPr/>
          <a:lstStyle>
            <a:lvl1pPr marL="0" indent="0">
              <a:spcBef>
                <a:spcPts val="0"/>
              </a:spcBef>
              <a:tabLst>
                <a:tab pos="5253435" algn="dec"/>
              </a:tabLst>
              <a:defRPr sz="1467"/>
            </a:lvl1pPr>
            <a:lvl2pPr marL="230712" indent="-230712">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dirty="0"/>
              <a:t>Click to edit Master text styles</a:t>
            </a:r>
          </a:p>
        </p:txBody>
      </p:sp>
    </p:spTree>
    <p:extLst>
      <p:ext uri="{BB962C8B-B14F-4D97-AF65-F5344CB8AC3E}">
        <p14:creationId xmlns:p14="http://schemas.microsoft.com/office/powerpoint/2010/main" val="4123040021"/>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p:cSld name="ibm sign-off">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a:solidFill>
                <a:srgbClr val="000000"/>
              </a:solidFill>
            </a:endParaRPr>
          </a:p>
        </p:txBody>
      </p:sp>
      <p:sp>
        <p:nvSpPr>
          <p:cNvPr id="4" name="Footer Placeholder 3"/>
          <p:cNvSpPr>
            <a:spLocks noGrp="1"/>
          </p:cNvSpPr>
          <p:nvPr>
            <p:ph type="ftr" sz="quarter" idx="11"/>
          </p:nvPr>
        </p:nvSpPr>
        <p:spPr/>
        <p:txBody>
          <a:bodyPr/>
          <a:lstStyle/>
          <a:p>
            <a:endParaRPr lang="en-US">
              <a:solidFill>
                <a:srgbClr val="000000"/>
              </a:solidFill>
            </a:endParaRPr>
          </a:p>
        </p:txBody>
      </p:sp>
      <p:pic>
        <p:nvPicPr>
          <p:cNvPr id="5" name="Picture 4" descr="ibm_gry.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34604" y="2914867"/>
            <a:ext cx="1730144" cy="701463"/>
          </a:xfrm>
          <a:prstGeom prst="rect">
            <a:avLst/>
          </a:prstGeom>
        </p:spPr>
      </p:pic>
    </p:spTree>
    <p:extLst>
      <p:ext uri="{BB962C8B-B14F-4D97-AF65-F5344CB8AC3E}">
        <p14:creationId xmlns:p14="http://schemas.microsoft.com/office/powerpoint/2010/main" val="1905872539"/>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43725" y="517960"/>
            <a:ext cx="11291849" cy="386915"/>
          </a:xfrm>
          <a:ln>
            <a:noFill/>
          </a:ln>
        </p:spPr>
        <p:txBody>
          <a:bodyPr/>
          <a:lstStyle>
            <a:lvl1pPr>
              <a:defRPr sz="2400" b="1">
                <a:solidFill>
                  <a:schemeClr val="accent4">
                    <a:lumMod val="90000"/>
                    <a:lumOff val="10000"/>
                  </a:schemeClr>
                </a:solidFill>
                <a:latin typeface="+mj-lt"/>
              </a:defRPr>
            </a:lvl1pPr>
          </a:lstStyle>
          <a:p>
            <a:r>
              <a:rPr lang="en-US"/>
              <a:t>Click to edit Master title style</a:t>
            </a:r>
            <a:endParaRPr lang="en-US" dirty="0"/>
          </a:p>
        </p:txBody>
      </p:sp>
      <p:sp>
        <p:nvSpPr>
          <p:cNvPr id="4" name="Rectangle 6"/>
          <p:cNvSpPr>
            <a:spLocks noGrp="1" noChangeArrowheads="1"/>
          </p:cNvSpPr>
          <p:nvPr>
            <p:ph type="sldNum" sz="quarter" idx="10"/>
          </p:nvPr>
        </p:nvSpPr>
        <p:spPr>
          <a:xfrm>
            <a:off x="96631" y="6625629"/>
            <a:ext cx="966332" cy="232371"/>
          </a:xfrm>
        </p:spPr>
        <p:txBody>
          <a:bodyPr/>
          <a:lstStyle>
            <a:lvl1pPr defTabSz="277109" eaLnBrk="1" hangingPunct="1">
              <a:defRPr smtClean="0">
                <a:solidFill>
                  <a:srgbClr val="00558C"/>
                </a:solidFill>
                <a:latin typeface="Calibri" charset="0"/>
              </a:defRPr>
            </a:lvl1pPr>
          </a:lstStyle>
          <a:p>
            <a:pPr>
              <a:defRPr/>
            </a:pPr>
            <a:fld id="{C541A812-539A-A745-9B9C-B5B0954EB052}" type="slidenum">
              <a:rPr lang="en-US" altLang="en-US"/>
              <a:pPr>
                <a:defRPr/>
              </a:pPr>
              <a:t>‹N°›</a:t>
            </a:fld>
            <a:endParaRPr lang="en-US" altLang="en-US" dirty="0"/>
          </a:p>
        </p:txBody>
      </p:sp>
    </p:spTree>
    <p:extLst>
      <p:ext uri="{BB962C8B-B14F-4D97-AF65-F5344CB8AC3E}">
        <p14:creationId xmlns:p14="http://schemas.microsoft.com/office/powerpoint/2010/main" val="1663567648"/>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userDrawn="1">
  <p:cSld name="Title + 2 content">
    <p:spTree>
      <p:nvGrpSpPr>
        <p:cNvPr id="1" name=""/>
        <p:cNvGrpSpPr/>
        <p:nvPr/>
      </p:nvGrpSpPr>
      <p:grpSpPr>
        <a:xfrm>
          <a:off x="0" y="0"/>
          <a:ext cx="0" cy="0"/>
          <a:chOff x="0" y="0"/>
          <a:chExt cx="0" cy="0"/>
        </a:xfrm>
      </p:grpSpPr>
      <p:sp>
        <p:nvSpPr>
          <p:cNvPr id="5" name="Rectangle 6"/>
          <p:cNvSpPr txBox="1">
            <a:spLocks noChangeArrowheads="1"/>
          </p:cNvSpPr>
          <p:nvPr userDrawn="1"/>
        </p:nvSpPr>
        <p:spPr bwMode="auto">
          <a:xfrm>
            <a:off x="96631" y="6625629"/>
            <a:ext cx="966332" cy="2323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defPPr>
              <a:defRPr lang="en-US"/>
            </a:defPPr>
            <a:lvl1pPr marL="0" algn="l" defTabSz="277116" rtl="0" eaLnBrk="1" latinLnBrk="0" hangingPunct="1">
              <a:defRPr sz="800" kern="1200" smtClean="0">
                <a:solidFill>
                  <a:srgbClr val="004266"/>
                </a:solidFill>
                <a:latin typeface="Calibri"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C541A812-539A-A745-9B9C-B5B0954EB052}" type="slidenum">
              <a:rPr lang="en-US" altLang="en-US" sz="800">
                <a:solidFill>
                  <a:srgbClr val="1FB3CF">
                    <a:lumMod val="90000"/>
                    <a:lumOff val="10000"/>
                  </a:srgbClr>
                </a:solidFill>
              </a:rPr>
              <a:pPr>
                <a:defRPr/>
              </a:pPr>
              <a:t>‹N°›</a:t>
            </a:fld>
            <a:endParaRPr lang="en-US" altLang="en-US" sz="800" dirty="0">
              <a:solidFill>
                <a:srgbClr val="1FB3CF">
                  <a:lumMod val="90000"/>
                  <a:lumOff val="10000"/>
                </a:srgbClr>
              </a:solidFill>
            </a:endParaRPr>
          </a:p>
        </p:txBody>
      </p:sp>
      <p:sp>
        <p:nvSpPr>
          <p:cNvPr id="6" name="Title 1"/>
          <p:cNvSpPr>
            <a:spLocks noGrp="1"/>
          </p:cNvSpPr>
          <p:nvPr>
            <p:ph type="title"/>
          </p:nvPr>
        </p:nvSpPr>
        <p:spPr>
          <a:xfrm>
            <a:off x="443725" y="517960"/>
            <a:ext cx="11291849" cy="386915"/>
          </a:xfrm>
        </p:spPr>
        <p:txBody>
          <a:bodyPr/>
          <a:lstStyle>
            <a:lvl1pPr>
              <a:defRPr sz="2400" b="1">
                <a:solidFill>
                  <a:schemeClr val="accent4">
                    <a:lumMod val="90000"/>
                    <a:lumOff val="10000"/>
                  </a:schemeClr>
                </a:solidFill>
                <a:latin typeface="+mj-lt"/>
              </a:defRPr>
            </a:lvl1pPr>
          </a:lstStyle>
          <a:p>
            <a:r>
              <a:rPr lang="en-US"/>
              <a:t>Click to edit Master title style</a:t>
            </a:r>
            <a:endParaRPr lang="en-US" dirty="0"/>
          </a:p>
        </p:txBody>
      </p:sp>
      <p:sp>
        <p:nvSpPr>
          <p:cNvPr id="7" name="Content Placeholder 2"/>
          <p:cNvSpPr>
            <a:spLocks noGrp="1"/>
          </p:cNvSpPr>
          <p:nvPr>
            <p:ph idx="1"/>
          </p:nvPr>
        </p:nvSpPr>
        <p:spPr>
          <a:xfrm>
            <a:off x="443725" y="1052489"/>
            <a:ext cx="5474475" cy="5477619"/>
          </a:xfrm>
          <a:prstGeom prst="rect">
            <a:avLst/>
          </a:prstGeom>
        </p:spPr>
        <p:txBody>
          <a:bodyPr/>
          <a:lstStyle>
            <a:lvl1pPr marL="342891" indent="-342891">
              <a:lnSpc>
                <a:spcPct val="100000"/>
              </a:lnSpc>
              <a:spcBef>
                <a:spcPts val="533"/>
              </a:spcBef>
              <a:spcAft>
                <a:spcPts val="133"/>
              </a:spcAft>
              <a:buFont typeface="Arial" charset="0"/>
              <a:buChar char="•"/>
              <a:defRPr sz="2000">
                <a:solidFill>
                  <a:schemeClr val="accent4">
                    <a:lumMod val="90000"/>
                    <a:lumOff val="10000"/>
                  </a:schemeClr>
                </a:solidFill>
              </a:defRPr>
            </a:lvl1pPr>
            <a:lvl2pPr>
              <a:lnSpc>
                <a:spcPct val="100000"/>
              </a:lnSpc>
              <a:spcBef>
                <a:spcPts val="533"/>
              </a:spcBef>
              <a:spcAft>
                <a:spcPts val="133"/>
              </a:spcAft>
              <a:defRPr sz="1800">
                <a:solidFill>
                  <a:schemeClr val="bg2">
                    <a:lumMod val="75000"/>
                  </a:schemeClr>
                </a:solidFill>
              </a:defRPr>
            </a:lvl2pPr>
            <a:lvl3pPr marL="1599307" indent="-380786">
              <a:lnSpc>
                <a:spcPct val="100000"/>
              </a:lnSpc>
              <a:spcBef>
                <a:spcPts val="533"/>
              </a:spcBef>
              <a:spcAft>
                <a:spcPts val="133"/>
              </a:spcAft>
              <a:buFont typeface="Wingdings" charset="2"/>
              <a:buChar char="§"/>
              <a:defRPr sz="1600">
                <a:solidFill>
                  <a:schemeClr val="bg2">
                    <a:lumMod val="75000"/>
                  </a:schemeClr>
                </a:solidFill>
              </a:defRPr>
            </a:lvl3pPr>
            <a:lvl4pPr>
              <a:lnSpc>
                <a:spcPct val="100000"/>
              </a:lnSpc>
              <a:spcBef>
                <a:spcPts val="533"/>
              </a:spcBef>
              <a:spcAft>
                <a:spcPts val="133"/>
              </a:spcAft>
              <a:defRPr sz="1600">
                <a:solidFill>
                  <a:schemeClr val="bg2">
                    <a:lumMod val="75000"/>
                  </a:schemeClr>
                </a:solidFill>
              </a:defRPr>
            </a:lvl4pPr>
            <a:lvl5pPr>
              <a:lnSpc>
                <a:spcPct val="100000"/>
              </a:lnSpc>
              <a:spcBef>
                <a:spcPts val="533"/>
              </a:spcBef>
              <a:spcAft>
                <a:spcPts val="133"/>
              </a:spcAft>
              <a:defRPr sz="1600">
                <a:solidFill>
                  <a:schemeClr val="bg2">
                    <a:lumMod val="7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Content Placeholder 2"/>
          <p:cNvSpPr>
            <a:spLocks noGrp="1"/>
          </p:cNvSpPr>
          <p:nvPr>
            <p:ph idx="11"/>
          </p:nvPr>
        </p:nvSpPr>
        <p:spPr>
          <a:xfrm>
            <a:off x="6235702" y="1039789"/>
            <a:ext cx="5473700" cy="5477619"/>
          </a:xfrm>
          <a:prstGeom prst="rect">
            <a:avLst/>
          </a:prstGeom>
        </p:spPr>
        <p:txBody>
          <a:bodyPr/>
          <a:lstStyle>
            <a:lvl1pPr marL="342891" indent="-342891">
              <a:lnSpc>
                <a:spcPct val="100000"/>
              </a:lnSpc>
              <a:spcBef>
                <a:spcPts val="533"/>
              </a:spcBef>
              <a:spcAft>
                <a:spcPts val="133"/>
              </a:spcAft>
              <a:buFont typeface="Arial" charset="0"/>
              <a:buChar char="•"/>
              <a:defRPr sz="2000">
                <a:solidFill>
                  <a:schemeClr val="accent4">
                    <a:lumMod val="90000"/>
                    <a:lumOff val="10000"/>
                  </a:schemeClr>
                </a:solidFill>
              </a:defRPr>
            </a:lvl1pPr>
            <a:lvl2pPr>
              <a:lnSpc>
                <a:spcPct val="100000"/>
              </a:lnSpc>
              <a:spcBef>
                <a:spcPts val="533"/>
              </a:spcBef>
              <a:spcAft>
                <a:spcPts val="133"/>
              </a:spcAft>
              <a:defRPr sz="1800">
                <a:solidFill>
                  <a:schemeClr val="bg2">
                    <a:lumMod val="75000"/>
                  </a:schemeClr>
                </a:solidFill>
              </a:defRPr>
            </a:lvl2pPr>
            <a:lvl3pPr marL="1599307" indent="-380786">
              <a:lnSpc>
                <a:spcPct val="100000"/>
              </a:lnSpc>
              <a:spcBef>
                <a:spcPts val="533"/>
              </a:spcBef>
              <a:spcAft>
                <a:spcPts val="133"/>
              </a:spcAft>
              <a:buFont typeface="Wingdings" charset="2"/>
              <a:buChar char="§"/>
              <a:defRPr sz="1600">
                <a:solidFill>
                  <a:schemeClr val="bg2">
                    <a:lumMod val="75000"/>
                  </a:schemeClr>
                </a:solidFill>
              </a:defRPr>
            </a:lvl3pPr>
            <a:lvl4pPr>
              <a:lnSpc>
                <a:spcPct val="100000"/>
              </a:lnSpc>
              <a:spcBef>
                <a:spcPts val="533"/>
              </a:spcBef>
              <a:spcAft>
                <a:spcPts val="133"/>
              </a:spcAft>
              <a:defRPr sz="1600">
                <a:solidFill>
                  <a:schemeClr val="bg2">
                    <a:lumMod val="75000"/>
                  </a:schemeClr>
                </a:solidFill>
              </a:defRPr>
            </a:lvl4pPr>
            <a:lvl5pPr>
              <a:lnSpc>
                <a:spcPct val="100000"/>
              </a:lnSpc>
              <a:spcBef>
                <a:spcPts val="533"/>
              </a:spcBef>
              <a:spcAft>
                <a:spcPts val="133"/>
              </a:spcAft>
              <a:defRPr sz="1600">
                <a:solidFill>
                  <a:schemeClr val="bg2">
                    <a:lumMod val="7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37117243"/>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userDrawn="1">
  <p:cSld name="2_Title and subtitle and Content">
    <p:spTree>
      <p:nvGrpSpPr>
        <p:cNvPr id="1" name=""/>
        <p:cNvGrpSpPr/>
        <p:nvPr/>
      </p:nvGrpSpPr>
      <p:grpSpPr>
        <a:xfrm>
          <a:off x="0" y="0"/>
          <a:ext cx="0" cy="0"/>
          <a:chOff x="0" y="0"/>
          <a:chExt cx="0" cy="0"/>
        </a:xfrm>
      </p:grpSpPr>
      <p:sp>
        <p:nvSpPr>
          <p:cNvPr id="4" name="Title 3"/>
          <p:cNvSpPr>
            <a:spLocks noGrp="1"/>
          </p:cNvSpPr>
          <p:nvPr>
            <p:ph type="title" hasCustomPrompt="1"/>
          </p:nvPr>
        </p:nvSpPr>
        <p:spPr/>
        <p:txBody>
          <a:bodyPr/>
          <a:lstStyle>
            <a:lvl1pPr algn="l">
              <a:defRPr/>
            </a:lvl1pPr>
          </a:lstStyle>
          <a:p>
            <a:r>
              <a:rPr lang="en-US" dirty="0"/>
              <a:t>Click To Edit Master Title Style</a:t>
            </a:r>
          </a:p>
        </p:txBody>
      </p:sp>
    </p:spTree>
    <p:extLst>
      <p:ext uri="{BB962C8B-B14F-4D97-AF65-F5344CB8AC3E}">
        <p14:creationId xmlns:p14="http://schemas.microsoft.com/office/powerpoint/2010/main" val="1249511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6.xml><?xml version="1.0" encoding="utf-8"?>
<p:sldLayout xmlns:a="http://schemas.openxmlformats.org/drawingml/2006/main" xmlns:r="http://schemas.openxmlformats.org/officeDocument/2006/relationships" xmlns:p="http://schemas.openxmlformats.org/presentationml/2006/main" userDrawn="1">
  <p:cSld name="Title and sub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5663" y="437320"/>
            <a:ext cx="11082280" cy="547483"/>
          </a:xfrm>
          <a:prstGeom prst="rect">
            <a:avLst/>
          </a:prstGeom>
        </p:spPr>
        <p:txBody>
          <a:bodyPr/>
          <a:lstStyle>
            <a:lvl1pPr algn="l">
              <a:defRPr lang="en-US" sz="2400" b="1" dirty="0">
                <a:solidFill>
                  <a:schemeClr val="accent4">
                    <a:lumMod val="90000"/>
                    <a:lumOff val="10000"/>
                  </a:schemeClr>
                </a:solidFill>
                <a:latin typeface="+mj-lt"/>
                <a:ea typeface="+mj-ea"/>
                <a:cs typeface="+mj-cs"/>
              </a:defRPr>
            </a:lvl1pPr>
          </a:lstStyle>
          <a:p>
            <a:r>
              <a:rPr lang="en-US" dirty="0"/>
              <a:t>CLICK TO EDIT MASTER TITLE STYLE</a:t>
            </a:r>
          </a:p>
        </p:txBody>
      </p:sp>
      <p:sp>
        <p:nvSpPr>
          <p:cNvPr id="3" name="Content Placeholder 2"/>
          <p:cNvSpPr>
            <a:spLocks noGrp="1"/>
          </p:cNvSpPr>
          <p:nvPr>
            <p:ph idx="1"/>
          </p:nvPr>
        </p:nvSpPr>
        <p:spPr>
          <a:xfrm>
            <a:off x="709823" y="1398865"/>
            <a:ext cx="11012392" cy="4592032"/>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stStyle>
          <a:p>
            <a:pPr marL="302127" lvl="0" indent="-302127">
              <a:spcBef>
                <a:spcPts val="533"/>
              </a:spcBef>
              <a:spcAft>
                <a:spcPts val="133"/>
              </a:spcAft>
            </a:pPr>
            <a:r>
              <a:rPr lang="en-US" dirty="0"/>
              <a:t>Click to edit Master text styles</a:t>
            </a:r>
          </a:p>
          <a:p>
            <a:pPr lvl="1">
              <a:spcBef>
                <a:spcPts val="533"/>
              </a:spcBef>
              <a:spcAft>
                <a:spcPts val="133"/>
              </a:spcAft>
            </a:pPr>
            <a:r>
              <a:rPr lang="en-US" dirty="0"/>
              <a:t>Second level</a:t>
            </a:r>
          </a:p>
          <a:p>
            <a:pPr marL="1599307" lvl="2" indent="-380786">
              <a:spcBef>
                <a:spcPts val="533"/>
              </a:spcBef>
              <a:spcAft>
                <a:spcPts val="133"/>
              </a:spcAft>
            </a:pPr>
            <a:r>
              <a:rPr lang="en-US" dirty="0"/>
              <a:t>Third level</a:t>
            </a:r>
          </a:p>
        </p:txBody>
      </p:sp>
    </p:spTree>
    <p:extLst>
      <p:ext uri="{BB962C8B-B14F-4D97-AF65-F5344CB8AC3E}">
        <p14:creationId xmlns:p14="http://schemas.microsoft.com/office/powerpoint/2010/main" val="2495039569"/>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3725" y="517960"/>
            <a:ext cx="11291849" cy="386915"/>
          </a:xfrm>
          <a:ln>
            <a:noFill/>
          </a:ln>
        </p:spPr>
        <p:txBody>
          <a:bodyPr/>
          <a:lstStyle>
            <a:lvl1pPr>
              <a:defRPr sz="2400" b="1">
                <a:solidFill>
                  <a:schemeClr val="accent4">
                    <a:lumMod val="90000"/>
                    <a:lumOff val="10000"/>
                  </a:schemeClr>
                </a:solidFill>
                <a:latin typeface="+mj-lt"/>
              </a:defRPr>
            </a:lvl1pPr>
          </a:lstStyle>
          <a:p>
            <a:r>
              <a:rPr lang="en-US" dirty="0"/>
              <a:t>Click to edit Master title style</a:t>
            </a:r>
          </a:p>
        </p:txBody>
      </p:sp>
      <p:sp>
        <p:nvSpPr>
          <p:cNvPr id="3" name="Content Placeholder 2"/>
          <p:cNvSpPr>
            <a:spLocks noGrp="1"/>
          </p:cNvSpPr>
          <p:nvPr>
            <p:ph idx="1"/>
          </p:nvPr>
        </p:nvSpPr>
        <p:spPr>
          <a:xfrm>
            <a:off x="443726" y="1052489"/>
            <a:ext cx="11291849" cy="5477619"/>
          </a:xfrm>
          <a:prstGeom prst="rect">
            <a:avLst/>
          </a:prstGeom>
        </p:spPr>
        <p:txBody>
          <a:bodyPr/>
          <a:lstStyle>
            <a:lvl1pPr marL="302127" indent="-302127">
              <a:lnSpc>
                <a:spcPct val="90000"/>
              </a:lnSpc>
              <a:spcBef>
                <a:spcPts val="533"/>
              </a:spcBef>
              <a:spcAft>
                <a:spcPts val="133"/>
              </a:spcAft>
              <a:buClr>
                <a:schemeClr val="accent4">
                  <a:lumMod val="90000"/>
                  <a:lumOff val="10000"/>
                </a:schemeClr>
              </a:buClr>
              <a:buFont typeface="Arial" charset="0"/>
              <a:buChar char="•"/>
              <a:defRPr sz="2000" b="1">
                <a:solidFill>
                  <a:schemeClr val="accent4">
                    <a:lumMod val="90000"/>
                    <a:lumOff val="10000"/>
                  </a:schemeClr>
                </a:solidFill>
              </a:defRPr>
            </a:lvl1pPr>
            <a:lvl2pPr>
              <a:lnSpc>
                <a:spcPct val="90000"/>
              </a:lnSpc>
              <a:spcBef>
                <a:spcPts val="533"/>
              </a:spcBef>
              <a:spcAft>
                <a:spcPts val="133"/>
              </a:spcAft>
              <a:defRPr sz="1800">
                <a:solidFill>
                  <a:schemeClr val="bg2">
                    <a:lumMod val="75000"/>
                  </a:schemeClr>
                </a:solidFill>
              </a:defRPr>
            </a:lvl2pPr>
            <a:lvl3pPr marL="1599307" indent="-380786">
              <a:lnSpc>
                <a:spcPct val="90000"/>
              </a:lnSpc>
              <a:spcBef>
                <a:spcPts val="533"/>
              </a:spcBef>
              <a:spcAft>
                <a:spcPts val="133"/>
              </a:spcAft>
              <a:buFont typeface="Wingdings" charset="2"/>
              <a:buChar char="§"/>
              <a:defRPr sz="1600">
                <a:solidFill>
                  <a:schemeClr val="bg2">
                    <a:lumMod val="75000"/>
                  </a:schemeClr>
                </a:solidFill>
              </a:defRPr>
            </a:lvl3pPr>
            <a:lvl4pPr>
              <a:lnSpc>
                <a:spcPct val="90000"/>
              </a:lnSpc>
              <a:spcBef>
                <a:spcPts val="533"/>
              </a:spcBef>
              <a:spcAft>
                <a:spcPts val="133"/>
              </a:spcAft>
              <a:defRPr sz="1600">
                <a:solidFill>
                  <a:schemeClr val="bg2">
                    <a:lumMod val="75000"/>
                  </a:schemeClr>
                </a:solidFill>
              </a:defRPr>
            </a:lvl4pPr>
            <a:lvl5pPr>
              <a:lnSpc>
                <a:spcPct val="90000"/>
              </a:lnSpc>
              <a:spcBef>
                <a:spcPts val="533"/>
              </a:spcBef>
              <a:spcAft>
                <a:spcPts val="133"/>
              </a:spcAft>
              <a:defRPr sz="1600">
                <a:solidFill>
                  <a:schemeClr val="bg2">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6"/>
          <p:cNvSpPr>
            <a:spLocks noGrp="1" noChangeArrowheads="1"/>
          </p:cNvSpPr>
          <p:nvPr>
            <p:ph type="sldNum" sz="quarter" idx="10"/>
          </p:nvPr>
        </p:nvSpPr>
        <p:spPr>
          <a:xfrm>
            <a:off x="96631" y="6625629"/>
            <a:ext cx="966332" cy="232371"/>
          </a:xfrm>
        </p:spPr>
        <p:txBody>
          <a:bodyPr/>
          <a:lstStyle>
            <a:lvl1pPr defTabSz="277109" eaLnBrk="1" hangingPunct="1">
              <a:defRPr smtClean="0">
                <a:solidFill>
                  <a:srgbClr val="00558C"/>
                </a:solidFill>
                <a:latin typeface="Calibri" charset="0"/>
              </a:defRPr>
            </a:lvl1pPr>
          </a:lstStyle>
          <a:p>
            <a:pPr>
              <a:defRPr/>
            </a:pPr>
            <a:fld id="{C541A812-539A-A745-9B9C-B5B0954EB052}" type="slidenum">
              <a:rPr lang="en-US" altLang="en-US"/>
              <a:pPr>
                <a:defRPr/>
              </a:pPr>
              <a:t>‹N°›</a:t>
            </a:fld>
            <a:endParaRPr lang="en-US" altLang="en-US" dirty="0"/>
          </a:p>
        </p:txBody>
      </p:sp>
    </p:spTree>
    <p:extLst>
      <p:ext uri="{BB962C8B-B14F-4D97-AF65-F5344CB8AC3E}">
        <p14:creationId xmlns:p14="http://schemas.microsoft.com/office/powerpoint/2010/main" val="2067104334"/>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p:txBody>
          <a:bodyPr/>
          <a:lstStyle>
            <a:lvl1pPr eaLnBrk="1" hangingPunct="1">
              <a:defRPr/>
            </a:lvl1pPr>
          </a:lstStyle>
          <a:p>
            <a:pPr>
              <a:defRPr/>
            </a:pPr>
            <a:fld id="{C4B0EA34-20F8-423F-827A-4F9C4667106F}" type="slidenum">
              <a:rPr lang="en-US" altLang="en-US">
                <a:solidFill>
                  <a:srgbClr val="000000"/>
                </a:solidFill>
              </a:rPr>
              <a:pPr>
                <a:defRPr/>
              </a:pPr>
              <a:t>‹N°›</a:t>
            </a:fld>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2458560961"/>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6"/>
          <p:cNvSpPr>
            <a:spLocks noGrp="1" noChangeArrowheads="1"/>
          </p:cNvSpPr>
          <p:nvPr>
            <p:ph type="sldNum" sz="quarter" idx="10"/>
          </p:nvPr>
        </p:nvSpPr>
        <p:spPr/>
        <p:txBody>
          <a:bodyPr/>
          <a:lstStyle>
            <a:lvl1pPr defTabSz="457178" fontAlgn="auto">
              <a:spcBef>
                <a:spcPts val="0"/>
              </a:spcBef>
              <a:spcAft>
                <a:spcPts val="0"/>
              </a:spcAft>
              <a:defRPr>
                <a:latin typeface="Arial"/>
                <a:ea typeface="+mn-ea"/>
              </a:defRPr>
            </a:lvl1pPr>
          </a:lstStyle>
          <a:p>
            <a:pPr>
              <a:defRPr/>
            </a:pPr>
            <a:fld id="{ED713A99-EE41-3647-A2F1-27C588615895}" type="slidenum">
              <a:rPr lang="en-US">
                <a:solidFill>
                  <a:srgbClr val="000000"/>
                </a:solidFill>
              </a:rPr>
              <a:pPr>
                <a:defRPr/>
              </a:pPr>
              <a:t>‹N°›</a:t>
            </a:fld>
            <a:endParaRPr lang="en-US">
              <a:solidFill>
                <a:srgbClr val="000000"/>
              </a:solidFill>
            </a:endParaRPr>
          </a:p>
        </p:txBody>
      </p:sp>
      <p:sp>
        <p:nvSpPr>
          <p:cNvPr id="4" name="Rectangle 5"/>
          <p:cNvSpPr>
            <a:spLocks noGrp="1" noChangeArrowheads="1"/>
          </p:cNvSpPr>
          <p:nvPr>
            <p:ph type="ftr" sz="quarter" idx="11"/>
          </p:nvPr>
        </p:nvSpPr>
        <p:spPr/>
        <p:txBody>
          <a:bodyPr/>
          <a:lstStyle>
            <a:lvl1pPr defTabSz="457178" fontAlgn="auto">
              <a:spcBef>
                <a:spcPts val="0"/>
              </a:spcBef>
              <a:spcAft>
                <a:spcPts val="0"/>
              </a:spcAft>
              <a:defRPr>
                <a:ea typeface="+mn-ea"/>
              </a:defRPr>
            </a:lvl1pPr>
          </a:lstStyle>
          <a:p>
            <a:pPr>
              <a:defRPr/>
            </a:pPr>
            <a:endParaRPr lang="en-US">
              <a:solidFill>
                <a:srgbClr val="000000"/>
              </a:solidFill>
            </a:endParaRPr>
          </a:p>
        </p:txBody>
      </p:sp>
    </p:spTree>
    <p:extLst>
      <p:ext uri="{BB962C8B-B14F-4D97-AF65-F5344CB8AC3E}">
        <p14:creationId xmlns:p14="http://schemas.microsoft.com/office/powerpoint/2010/main" val="1754724806"/>
      </p:ext>
    </p:extLst>
  </p:cSld>
  <p:clrMapOvr>
    <a:masterClrMapping/>
  </p:clrMapOvr>
  <p:transition>
    <p:fade/>
  </p:transition>
</p:sldLayout>
</file>

<file path=ppt/slideLayouts/slideLayout240.xml><?xml version="1.0" encoding="utf-8"?>
<p:sldLayout xmlns:a="http://schemas.openxmlformats.org/drawingml/2006/main" xmlns:r="http://schemas.openxmlformats.org/officeDocument/2006/relationships" xmlns:p="http://schemas.openxmlformats.org/presentationml/2006/main" preserve="1" userDrawn="1">
  <p:cSld name="1_Cover Slide">
    <p:spTree>
      <p:nvGrpSpPr>
        <p:cNvPr id="1" name=""/>
        <p:cNvGrpSpPr/>
        <p:nvPr/>
      </p:nvGrpSpPr>
      <p:grpSpPr>
        <a:xfrm>
          <a:off x="0" y="0"/>
          <a:ext cx="0" cy="0"/>
          <a:chOff x="0" y="0"/>
          <a:chExt cx="0" cy="0"/>
        </a:xfrm>
      </p:grpSpPr>
      <p:sp>
        <p:nvSpPr>
          <p:cNvPr id="7" name="Title 3"/>
          <p:cNvSpPr>
            <a:spLocks noGrp="1"/>
          </p:cNvSpPr>
          <p:nvPr>
            <p:ph type="title"/>
          </p:nvPr>
        </p:nvSpPr>
        <p:spPr>
          <a:xfrm>
            <a:off x="261873" y="306264"/>
            <a:ext cx="5486401" cy="5972459"/>
          </a:xfrm>
        </p:spPr>
        <p:txBody>
          <a:bodyPr/>
          <a:lstStyle>
            <a:lvl1pPr>
              <a:lnSpc>
                <a:spcPct val="90000"/>
              </a:lnSpc>
              <a:defRPr sz="3200" b="0">
                <a:solidFill>
                  <a:schemeClr val="tx1"/>
                </a:solidFill>
              </a:defRPr>
            </a:lvl1pPr>
          </a:lstStyle>
          <a:p>
            <a:r>
              <a:rPr lang="en-US" dirty="0"/>
              <a:t>Click to edit Master title style</a:t>
            </a:r>
          </a:p>
        </p:txBody>
      </p:sp>
      <p:pic>
        <p:nvPicPr>
          <p:cNvPr id="9" name="Picture 8" descr="ibm_gry.png"/>
          <p:cNvPicPr>
            <a:picLocks noChangeAspect="1"/>
          </p:cNvPicPr>
          <p:nvPr userDrawn="1"/>
        </p:nvPicPr>
        <p:blipFill>
          <a:blip r:embed="rId2" cstate="hq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1191749" y="6278724"/>
            <a:ext cx="695452" cy="281961"/>
          </a:xfrm>
          <a:prstGeom prst="rect">
            <a:avLst/>
          </a:prstGeom>
        </p:spPr>
      </p:pic>
      <p:sp>
        <p:nvSpPr>
          <p:cNvPr id="8" name="Footer Placeholder 3"/>
          <p:cNvSpPr>
            <a:spLocks noGrp="1"/>
          </p:cNvSpPr>
          <p:nvPr>
            <p:ph type="ftr" sz="quarter" idx="11"/>
          </p:nvPr>
        </p:nvSpPr>
        <p:spPr>
          <a:xfrm>
            <a:off x="304800" y="6435307"/>
            <a:ext cx="8534400" cy="182880"/>
          </a:xfrm>
        </p:spPr>
        <p:txBody>
          <a:bodyPr/>
          <a:lstStyle>
            <a:lvl1pPr>
              <a:defRPr b="0" i="0">
                <a:solidFill>
                  <a:schemeClr val="tx1"/>
                </a:solidFill>
                <a:latin typeface="Arial" panose="020B0604020202020204" pitchFamily="34" charset="0"/>
              </a:defRPr>
            </a:lvl1pPr>
          </a:lstStyle>
          <a:p>
            <a:endParaRPr lang="en-US" dirty="0"/>
          </a:p>
        </p:txBody>
      </p:sp>
    </p:spTree>
    <p:extLst>
      <p:ext uri="{BB962C8B-B14F-4D97-AF65-F5344CB8AC3E}">
        <p14:creationId xmlns:p14="http://schemas.microsoft.com/office/powerpoint/2010/main" val="1367109987"/>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preserve="1">
  <p:cSld name="Divi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lvl1pPr>
              <a:defRPr>
                <a:solidFill>
                  <a:schemeClr val="tx1"/>
                </a:solidFill>
              </a:defRPr>
            </a:lvl1pPr>
          </a:lstStyle>
          <a:p>
            <a:endParaRPr lang="en-US" dirty="0"/>
          </a:p>
        </p:txBody>
      </p:sp>
      <p:sp>
        <p:nvSpPr>
          <p:cNvPr id="4" name="Slide Number Placeholder 3"/>
          <p:cNvSpPr>
            <a:spLocks noGrp="1"/>
          </p:cNvSpPr>
          <p:nvPr>
            <p:ph type="sldNum" sz="quarter" idx="11"/>
          </p:nvPr>
        </p:nvSpPr>
        <p:spPr/>
        <p:txBody>
          <a:bodyPr/>
          <a:lstStyle>
            <a:lvl1pPr>
              <a:defRPr>
                <a:solidFill>
                  <a:schemeClr val="tx1"/>
                </a:solidFill>
              </a:defRPr>
            </a:lvl1pPr>
          </a:lstStyle>
          <a:p>
            <a:fld id="{D0BE6F14-FF48-0F4F-A8AA-2E3F25371E4A}" type="slidenum">
              <a:rPr lang="en-US" smtClean="0"/>
              <a:pPr/>
              <a:t>‹N°›</a:t>
            </a:fld>
            <a:endParaRPr lang="en-US"/>
          </a:p>
        </p:txBody>
      </p:sp>
      <p:sp>
        <p:nvSpPr>
          <p:cNvPr id="5" name="Title 4"/>
          <p:cNvSpPr>
            <a:spLocks noGrp="1"/>
          </p:cNvSpPr>
          <p:nvPr>
            <p:ph type="title"/>
          </p:nvPr>
        </p:nvSpPr>
        <p:spPr>
          <a:xfrm>
            <a:off x="304800" y="268224"/>
            <a:ext cx="5486400" cy="5991669"/>
          </a:xfrm>
        </p:spPr>
        <p:txBody>
          <a:bodyPr/>
          <a:lstStyle>
            <a:lvl1pPr>
              <a:lnSpc>
                <a:spcPct val="90000"/>
              </a:lnSpc>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266131894"/>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6916616" cy="6027740"/>
          </a:xfrm>
        </p:spPr>
        <p:txBody>
          <a:bodyPr/>
          <a:lstStyle>
            <a:lvl1pPr marL="156629" indent="-156629">
              <a:tabLst/>
              <a:defRPr>
                <a:solidFill>
                  <a:schemeClr val="tx1"/>
                </a:solidFill>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dirty="0"/>
          </a:p>
        </p:txBody>
      </p:sp>
    </p:spTree>
    <p:extLst>
      <p:ext uri="{BB962C8B-B14F-4D97-AF65-F5344CB8AC3E}">
        <p14:creationId xmlns:p14="http://schemas.microsoft.com/office/powerpoint/2010/main" val="4106254608"/>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preserve="1">
  <p:cSld name="section, title,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5486400" cy="5770733"/>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
        <p:nvSpPr>
          <p:cNvPr id="6" name="Text Placeholder 5"/>
          <p:cNvSpPr>
            <a:spLocks noGrp="1"/>
          </p:cNvSpPr>
          <p:nvPr>
            <p:ph type="body" sz="quarter" idx="12"/>
          </p:nvPr>
        </p:nvSpPr>
        <p:spPr>
          <a:xfrm>
            <a:off x="6400800" y="658368"/>
            <a:ext cx="5486400" cy="5599640"/>
          </a:xfrm>
        </p:spPr>
        <p:txBody>
          <a:bodyPr/>
          <a:lstStyle>
            <a:lvl1pPr>
              <a:spcBef>
                <a:spcPts val="1467"/>
              </a:spcBef>
              <a:spcAft>
                <a:spcPts val="0"/>
              </a:spcAft>
              <a:defRPr/>
            </a:lvl1pPr>
            <a:lvl2pPr>
              <a:spcBef>
                <a:spcPts val="1467"/>
              </a:spcBef>
              <a:defRPr/>
            </a:lvl2pPr>
            <a:lvl3pPr>
              <a:spcBef>
                <a:spcPts val="1467"/>
              </a:spcBef>
              <a:defRPr/>
            </a:lvl3pPr>
            <a:lvl4pPr>
              <a:spcBef>
                <a:spcPts val="1467"/>
              </a:spcBef>
              <a:defRPr/>
            </a:lvl4pPr>
            <a:lvl5pPr>
              <a:spcBef>
                <a:spcPts val="1467"/>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7418"/>
            <a:ext cx="5486400" cy="400049"/>
          </a:xfrm>
        </p:spPr>
        <p:txBody>
          <a:bodyPr/>
          <a:lstStyle>
            <a:lvl1pPr>
              <a:defRPr sz="1467"/>
            </a:lvl1pPr>
          </a:lstStyle>
          <a:p>
            <a:pPr lvl="0"/>
            <a:r>
              <a:rPr lang="en-US"/>
              <a:t>Click to edit Master text styles</a:t>
            </a:r>
          </a:p>
        </p:txBody>
      </p:sp>
    </p:spTree>
    <p:extLst>
      <p:ext uri="{BB962C8B-B14F-4D97-AF65-F5344CB8AC3E}">
        <p14:creationId xmlns:p14="http://schemas.microsoft.com/office/powerpoint/2010/main" val="755723220"/>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p:cSld name="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2791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
        <p:nvSpPr>
          <p:cNvPr id="8" name="Text Placeholder 7"/>
          <p:cNvSpPr>
            <a:spLocks noGrp="1"/>
          </p:cNvSpPr>
          <p:nvPr>
            <p:ph type="body" sz="quarter" idx="12"/>
          </p:nvPr>
        </p:nvSpPr>
        <p:spPr>
          <a:xfrm>
            <a:off x="304800" y="1499617"/>
            <a:ext cx="5486400" cy="4781127"/>
          </a:xfrm>
        </p:spPr>
        <p:txBody>
          <a:bodyPr/>
          <a:lstStyle>
            <a:lvl1pPr>
              <a:spcBef>
                <a:spcPts val="0"/>
              </a:spcBef>
              <a:defRPr sz="1867"/>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3"/>
          </p:nvPr>
        </p:nvSpPr>
        <p:spPr>
          <a:xfrm>
            <a:off x="6400800" y="1499617"/>
            <a:ext cx="5486400" cy="4781127"/>
          </a:xfrm>
        </p:spPr>
        <p:txBody>
          <a:bodyPr/>
          <a:lstStyle>
            <a:lvl1pPr>
              <a:spcBef>
                <a:spcPts val="0"/>
              </a:spcBef>
              <a:defRPr sz="1867"/>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95981985"/>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p:cSld name="section, 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
        <p:nvSpPr>
          <p:cNvPr id="6" name="Text Placeholder 5"/>
          <p:cNvSpPr>
            <a:spLocks noGrp="1"/>
          </p:cNvSpPr>
          <p:nvPr>
            <p:ph type="body" sz="quarter" idx="12"/>
          </p:nvPr>
        </p:nvSpPr>
        <p:spPr>
          <a:xfrm>
            <a:off x="6400800" y="1457960"/>
            <a:ext cx="5486400" cy="4786208"/>
          </a:xfrm>
        </p:spPr>
        <p:txBody>
          <a:bodyPr/>
          <a:lstStyle>
            <a:lvl1pPr>
              <a:defRPr sz="2133"/>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7" name="Text Placeholder 6"/>
          <p:cNvSpPr>
            <a:spLocks noGrp="1"/>
          </p:cNvSpPr>
          <p:nvPr>
            <p:ph type="body" sz="quarter" idx="14"/>
          </p:nvPr>
        </p:nvSpPr>
        <p:spPr>
          <a:xfrm>
            <a:off x="304800" y="1457961"/>
            <a:ext cx="5486400" cy="4786207"/>
          </a:xfrm>
        </p:spPr>
        <p:txBody>
          <a:bodyPr/>
          <a:lstStyle>
            <a:lvl1pPr>
              <a:defRPr sz="2133"/>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24368390"/>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p:cSld name="title, text (two columns, different text size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6695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
        <p:nvSpPr>
          <p:cNvPr id="6" name="Content Placeholder 5"/>
          <p:cNvSpPr>
            <a:spLocks noGrp="1"/>
          </p:cNvSpPr>
          <p:nvPr>
            <p:ph sz="quarter" idx="12"/>
          </p:nvPr>
        </p:nvSpPr>
        <p:spPr>
          <a:xfrm>
            <a:off x="304800" y="1327358"/>
            <a:ext cx="5486400" cy="4916809"/>
          </a:xfrm>
        </p:spPr>
        <p:txBody>
          <a:bodyPr/>
          <a:lstStyle>
            <a:lvl1pPr>
              <a:defRPr sz="3200"/>
            </a:lvl1pPr>
          </a:lstStyle>
          <a:p>
            <a:pPr lvl="0"/>
            <a:r>
              <a:rPr lang="en-US" dirty="0"/>
              <a:t>Click to edit Master text styles</a:t>
            </a:r>
          </a:p>
        </p:txBody>
      </p:sp>
      <p:sp>
        <p:nvSpPr>
          <p:cNvPr id="8" name="Content Placeholder 7"/>
          <p:cNvSpPr>
            <a:spLocks noGrp="1"/>
          </p:cNvSpPr>
          <p:nvPr>
            <p:ph sz="quarter" idx="13"/>
          </p:nvPr>
        </p:nvSpPr>
        <p:spPr>
          <a:xfrm>
            <a:off x="6400800" y="1488865"/>
            <a:ext cx="5486400" cy="4755303"/>
          </a:xfrm>
        </p:spPr>
        <p:txBody>
          <a:bodyPr/>
          <a:lstStyle>
            <a:lvl1pPr>
              <a:defRPr sz="1867"/>
            </a:lvl1pPr>
            <a:lvl2pPr>
              <a:defRPr sz="1867"/>
            </a:lvl2pPr>
            <a:lvl3pPr>
              <a:defRPr sz="1867"/>
            </a:lvl3pPr>
            <a:lvl4pPr>
              <a:defRPr sz="1867"/>
            </a:lvl4pPr>
            <a:lvl5pPr>
              <a:defRPr sz="18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55640650"/>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p:cSld name="section, title, text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
        <p:nvSpPr>
          <p:cNvPr id="6" name="Text Placeholder 5"/>
          <p:cNvSpPr>
            <a:spLocks noGrp="1"/>
          </p:cNvSpPr>
          <p:nvPr>
            <p:ph type="body" sz="quarter" idx="12"/>
          </p:nvPr>
        </p:nvSpPr>
        <p:spPr>
          <a:xfrm>
            <a:off x="6400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7" name="Text Placeholder 6"/>
          <p:cNvSpPr>
            <a:spLocks noGrp="1"/>
          </p:cNvSpPr>
          <p:nvPr>
            <p:ph type="body" sz="quarter" idx="14"/>
          </p:nvPr>
        </p:nvSpPr>
        <p:spPr>
          <a:xfrm>
            <a:off x="304800" y="1457959"/>
            <a:ext cx="2438400" cy="478620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9"/>
          <p:cNvSpPr>
            <a:spLocks noGrp="1"/>
          </p:cNvSpPr>
          <p:nvPr>
            <p:ph type="body" sz="quarter" idx="16"/>
          </p:nvPr>
        </p:nvSpPr>
        <p:spPr>
          <a:xfrm>
            <a:off x="9448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04388607"/>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preserve="1">
  <p:cSld name="section, title, text, half-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5486400" cy="85344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7" name="Text Placeholder 6"/>
          <p:cNvSpPr>
            <a:spLocks noGrp="1"/>
          </p:cNvSpPr>
          <p:nvPr>
            <p:ph type="body" sz="quarter" idx="14"/>
          </p:nvPr>
        </p:nvSpPr>
        <p:spPr>
          <a:xfrm>
            <a:off x="304800" y="1463040"/>
            <a:ext cx="5486400" cy="4781127"/>
          </a:xfrm>
        </p:spPr>
        <p:txBody>
          <a:bodyPr/>
          <a:lstStyle>
            <a:lvl1pPr>
              <a:defRPr sz="2133"/>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Picture Placeholder 7"/>
          <p:cNvSpPr>
            <a:spLocks noGrp="1"/>
          </p:cNvSpPr>
          <p:nvPr>
            <p:ph type="pic" sz="quarter" idx="15"/>
          </p:nvPr>
        </p:nvSpPr>
        <p:spPr>
          <a:xfrm>
            <a:off x="6096000" y="0"/>
            <a:ext cx="6096000" cy="6858000"/>
          </a:xfrm>
        </p:spPr>
        <p:txBody>
          <a:bodyPr/>
          <a:lstStyle/>
          <a:p>
            <a:r>
              <a:rPr lang="en-US"/>
              <a:t>Drag picture to placeholder or click icon to add</a:t>
            </a:r>
          </a:p>
        </p:txBody>
      </p:sp>
    </p:spTree>
    <p:extLst>
      <p:ext uri="{BB962C8B-B14F-4D97-AF65-F5344CB8AC3E}">
        <p14:creationId xmlns:p14="http://schemas.microsoft.com/office/powerpoint/2010/main" val="1280294608"/>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preserve="1">
  <p:cSld name="section, title, text (two columns), half-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
        <p:nvSpPr>
          <p:cNvPr id="7" name="Text Placeholder 6"/>
          <p:cNvSpPr>
            <a:spLocks noGrp="1"/>
          </p:cNvSpPr>
          <p:nvPr>
            <p:ph type="body" sz="quarter" idx="14"/>
          </p:nvPr>
        </p:nvSpPr>
        <p:spPr>
          <a:xfrm>
            <a:off x="304800" y="1463039"/>
            <a:ext cx="2438400" cy="478112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63039"/>
            <a:ext cx="2438400" cy="478112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Picture Placeholder 8"/>
          <p:cNvSpPr>
            <a:spLocks noGrp="1"/>
          </p:cNvSpPr>
          <p:nvPr>
            <p:ph type="pic" sz="quarter" idx="16"/>
          </p:nvPr>
        </p:nvSpPr>
        <p:spPr>
          <a:xfrm>
            <a:off x="6096000" y="0"/>
            <a:ext cx="6096000" cy="6858000"/>
          </a:xfrm>
        </p:spPr>
        <p:txBody>
          <a:bodyPr/>
          <a:lstStyle/>
          <a:p>
            <a:r>
              <a:rPr lang="en-US"/>
              <a:t>Drag picture to placeholder or click icon to add</a:t>
            </a:r>
          </a:p>
        </p:txBody>
      </p:sp>
    </p:spTree>
    <p:extLst>
      <p:ext uri="{BB962C8B-B14F-4D97-AF65-F5344CB8AC3E}">
        <p14:creationId xmlns:p14="http://schemas.microsoft.com/office/powerpoint/2010/main" val="1753112809"/>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preserve="1">
  <p:cSld name="section, title, text (two narrow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1377696"/>
            <a:ext cx="5486400" cy="475488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
        <p:nvSpPr>
          <p:cNvPr id="6" name="Text Placeholder 5"/>
          <p:cNvSpPr>
            <a:spLocks noGrp="1"/>
          </p:cNvSpPr>
          <p:nvPr>
            <p:ph type="body" sz="quarter" idx="12"/>
          </p:nvPr>
        </p:nvSpPr>
        <p:spPr>
          <a:xfrm>
            <a:off x="6400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10" name="Text Placeholder 9"/>
          <p:cNvSpPr>
            <a:spLocks noGrp="1"/>
          </p:cNvSpPr>
          <p:nvPr>
            <p:ph type="body" sz="quarter" idx="16"/>
          </p:nvPr>
        </p:nvSpPr>
        <p:spPr>
          <a:xfrm>
            <a:off x="9448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2073897"/>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preserve="1" userDrawn="1">
  <p:cSld name="section, title, text (dark background)">
    <p:spTree>
      <p:nvGrpSpPr>
        <p:cNvPr id="1" name=""/>
        <p:cNvGrpSpPr/>
        <p:nvPr/>
      </p:nvGrpSpPr>
      <p:grpSpPr>
        <a:xfrm>
          <a:off x="0" y="0"/>
          <a:ext cx="0" cy="0"/>
          <a:chOff x="0" y="0"/>
          <a:chExt cx="0" cy="0"/>
        </a:xfrm>
      </p:grpSpPr>
      <p:sp>
        <p:nvSpPr>
          <p:cNvPr id="5" name="Rectangle 4"/>
          <p:cNvSpPr/>
          <p:nvPr/>
        </p:nvSpPr>
        <p:spPr>
          <a:xfrm>
            <a:off x="6096000" y="0"/>
            <a:ext cx="6096000" cy="6858000"/>
          </a:xfrm>
          <a:prstGeom prst="rect">
            <a:avLst/>
          </a:prstGeom>
          <a:solidFill>
            <a:schemeClr val="tx1"/>
          </a:solidFill>
        </p:spPr>
        <p:txBody>
          <a:bodyPr wrap="square" lIns="0" tIns="0" rIns="0" bIns="0" rtlCol="0" anchor="ctr">
            <a:noAutofit/>
          </a:bodyPr>
          <a:lstStyle/>
          <a:p>
            <a:pPr algn="ctr"/>
            <a:endParaRPr lang="en-US" sz="1600" err="1">
              <a:solidFill>
                <a:srgbClr val="FFFFFF"/>
              </a:solidFill>
              <a:latin typeface="Arial"/>
              <a:cs typeface="Arial"/>
            </a:endParaRPr>
          </a:p>
        </p:txBody>
      </p:sp>
      <p:sp>
        <p:nvSpPr>
          <p:cNvPr id="2" name="Title 1"/>
          <p:cNvSpPr>
            <a:spLocks noGrp="1"/>
          </p:cNvSpPr>
          <p:nvPr>
            <p:ph type="title"/>
          </p:nvPr>
        </p:nvSpPr>
        <p:spPr>
          <a:xfrm>
            <a:off x="304800" y="1377696"/>
            <a:ext cx="5486400" cy="475488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Tree>
    <p:extLst>
      <p:ext uri="{BB962C8B-B14F-4D97-AF65-F5344CB8AC3E}">
        <p14:creationId xmlns:p14="http://schemas.microsoft.com/office/powerpoint/2010/main" val="3362279052"/>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preserve="1">
  <p:cSld name="title, 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
        <p:nvSpPr>
          <p:cNvPr id="8" name="Picture Placeholder 7"/>
          <p:cNvSpPr>
            <a:spLocks noGrp="1"/>
          </p:cNvSpPr>
          <p:nvPr>
            <p:ph type="pic" sz="quarter" idx="15"/>
          </p:nvPr>
        </p:nvSpPr>
        <p:spPr>
          <a:xfrm>
            <a:off x="6096000" y="0"/>
            <a:ext cx="6096000" cy="6858000"/>
          </a:xfrm>
        </p:spPr>
        <p:txBody>
          <a:bodyPr/>
          <a:lstStyle/>
          <a:p>
            <a:r>
              <a:rPr lang="en-US"/>
              <a:t>Drag picture to placeholder or click icon to add</a:t>
            </a:r>
          </a:p>
        </p:txBody>
      </p:sp>
    </p:spTree>
    <p:extLst>
      <p:ext uri="{BB962C8B-B14F-4D97-AF65-F5344CB8AC3E}">
        <p14:creationId xmlns:p14="http://schemas.microsoft.com/office/powerpoint/2010/main" val="558035879"/>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preserve="1">
  <p:cSld name="title, half-blank area">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749793166"/>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preserve="1">
  <p:cSld name="title, blank">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50800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981212032"/>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preserve="1">
  <p:cSld name="title (black box) over image(s)">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
        <p:nvSpPr>
          <p:cNvPr id="6" name="Title 5"/>
          <p:cNvSpPr>
            <a:spLocks noGrp="1"/>
          </p:cNvSpPr>
          <p:nvPr>
            <p:ph type="title"/>
          </p:nvPr>
        </p:nvSpPr>
        <p:spPr>
          <a:xfrm>
            <a:off x="-1" y="-1"/>
            <a:ext cx="12191999" cy="1720852"/>
          </a:xfrm>
          <a:solidFill>
            <a:schemeClr val="tx1"/>
          </a:solidFill>
        </p:spPr>
        <p:txBody>
          <a:bodyPr lIns="228600" tIns="201168" rIns="228600" bIns="228600"/>
          <a:lstStyle>
            <a:lvl1pPr>
              <a:defRPr sz="3200">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1793205099"/>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preserve="1">
  <p:cSld name="graph">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
        <p:nvSpPr>
          <p:cNvPr id="6" name="Text Placeholder 5"/>
          <p:cNvSpPr>
            <a:spLocks noGrp="1"/>
          </p:cNvSpPr>
          <p:nvPr>
            <p:ph type="body" sz="quarter" idx="12"/>
          </p:nvPr>
        </p:nvSpPr>
        <p:spPr>
          <a:xfrm>
            <a:off x="304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9705415"/>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preserve="1">
  <p:cSld name="blank (with foote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46826262"/>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preserve="1">
  <p:cSld name="blank (no 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4096253"/>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sp>
        <p:nvSpPr>
          <p:cNvPr id="6" name="Text Placeholder 5"/>
          <p:cNvSpPr>
            <a:spLocks noGrp="1"/>
          </p:cNvSpPr>
          <p:nvPr>
            <p:ph type="body" sz="quarter" idx="12"/>
          </p:nvPr>
        </p:nvSpPr>
        <p:spPr>
          <a:xfrm>
            <a:off x="304800" y="1524000"/>
            <a:ext cx="5486400" cy="4779264"/>
          </a:xfrm>
        </p:spPr>
        <p:txBody>
          <a:bodyPr/>
          <a:lstStyle>
            <a:lvl1pPr marL="0" indent="0">
              <a:spcBef>
                <a:spcPts val="0"/>
              </a:spcBef>
              <a:tabLst>
                <a:tab pos="5253435" algn="dec"/>
              </a:tabLst>
              <a:defRPr sz="1467"/>
            </a:lvl1pPr>
            <a:lvl2pPr marL="230712" indent="-230712">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dirty="0"/>
              <a:t>Click to edit Master text styles</a:t>
            </a:r>
          </a:p>
        </p:txBody>
      </p:sp>
    </p:spTree>
    <p:extLst>
      <p:ext uri="{BB962C8B-B14F-4D97-AF65-F5344CB8AC3E}">
        <p14:creationId xmlns:p14="http://schemas.microsoft.com/office/powerpoint/2010/main" val="1152692813"/>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preserve="1">
  <p:cSld name="ibm sign-off">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dirty="0"/>
          </a:p>
        </p:txBody>
      </p:sp>
      <p:pic>
        <p:nvPicPr>
          <p:cNvPr id="5" name="Picture 4" descr="ibm_gry.png"/>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234604" y="2914867"/>
            <a:ext cx="1730144" cy="701463"/>
          </a:xfrm>
          <a:prstGeom prst="rect">
            <a:avLst/>
          </a:prstGeom>
        </p:spPr>
      </p:pic>
    </p:spTree>
    <p:extLst>
      <p:ext uri="{BB962C8B-B14F-4D97-AF65-F5344CB8AC3E}">
        <p14:creationId xmlns:p14="http://schemas.microsoft.com/office/powerpoint/2010/main" val="2439935192"/>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5" name="Footer Placeholder 3"/>
          <p:cNvSpPr>
            <a:spLocks noGrp="1"/>
          </p:cNvSpPr>
          <p:nvPr>
            <p:ph type="ftr" sz="quarter" idx="3"/>
          </p:nvPr>
        </p:nvSpPr>
        <p:spPr>
          <a:xfrm>
            <a:off x="640077" y="6335227"/>
            <a:ext cx="3810000" cy="371655"/>
          </a:xfrm>
          <a:prstGeom prst="rect">
            <a:avLst/>
          </a:prstGeom>
        </p:spPr>
        <p:txBody>
          <a:bodyPr anchor="b"/>
          <a:lstStyle>
            <a:lvl1pPr>
              <a:defRPr sz="800" b="0" i="0">
                <a:solidFill>
                  <a:srgbClr val="7F7F7F"/>
                </a:solidFill>
                <a:latin typeface="Arial" panose="020B0604020202020204" pitchFamily="34" charset="0"/>
                <a:ea typeface="Arial" panose="020B0604020202020204" pitchFamily="34" charset="0"/>
                <a:cs typeface="Arial" panose="020B0604020202020204" pitchFamily="34" charset="0"/>
              </a:defRPr>
            </a:lvl1pPr>
          </a:lstStyle>
          <a:p>
            <a:endParaRPr lang="nb-NO" dirty="0"/>
          </a:p>
        </p:txBody>
      </p:sp>
      <p:sp>
        <p:nvSpPr>
          <p:cNvPr id="6" name="Slide Number Placeholder 4"/>
          <p:cNvSpPr>
            <a:spLocks noGrp="1"/>
          </p:cNvSpPr>
          <p:nvPr>
            <p:ph type="sldNum" sz="quarter" idx="4"/>
          </p:nvPr>
        </p:nvSpPr>
        <p:spPr>
          <a:xfrm>
            <a:off x="182877" y="6335227"/>
            <a:ext cx="426720" cy="371655"/>
          </a:xfrm>
          <a:prstGeom prst="rect">
            <a:avLst/>
          </a:prstGeom>
        </p:spPr>
        <p:txBody>
          <a:bodyPr anchor="b"/>
          <a:lstStyle>
            <a:lvl1pPr>
              <a:defRPr sz="800" b="0" i="0">
                <a:solidFill>
                  <a:srgbClr val="7F7F7F"/>
                </a:solidFill>
                <a:latin typeface="Arial" panose="020B0604020202020204" pitchFamily="34" charset="0"/>
                <a:ea typeface="Arial" panose="020B0604020202020204" pitchFamily="34" charset="0"/>
                <a:cs typeface="Arial" panose="020B0604020202020204" pitchFamily="34" charset="0"/>
              </a:defRPr>
            </a:lvl1pPr>
          </a:lstStyle>
          <a:p>
            <a:fld id="{FB965B15-02FA-E14B-9B48-D2570EE110C7}" type="slidenum">
              <a:rPr lang="en-US" smtClean="0"/>
              <a:pPr/>
              <a:t>‹N°›</a:t>
            </a:fld>
            <a:endParaRPr lang="en-US" dirty="0"/>
          </a:p>
        </p:txBody>
      </p:sp>
    </p:spTree>
    <p:extLst>
      <p:ext uri="{BB962C8B-B14F-4D97-AF65-F5344CB8AC3E}">
        <p14:creationId xmlns:p14="http://schemas.microsoft.com/office/powerpoint/2010/main" val="2373963001"/>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CE7C9-F134-8945-91B9-F2B00BBC1932}"/>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521E46C9-BE8F-DC49-B814-F7FA54EA1A0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D9ECEFF-8D00-EF44-9730-632B3253DEB8}"/>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606624646"/>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078FC-721E-2A40-A482-9DEF27134C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CB96967-2ECB-1E4A-97DE-6008C06A652E}"/>
              </a:ext>
            </a:extLst>
          </p:cNvPr>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E770AEDF-278D-4442-852D-1305622568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8F874D-3EA0-F24E-949D-E6700894BCB0}"/>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827707714"/>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preserve="1">
  <p:cSld name="Cover Slide">
    <p:bg>
      <p:bgPr>
        <a:gradFill>
          <a:gsLst>
            <a:gs pos="0">
              <a:schemeClr val="accent2"/>
            </a:gs>
            <a:gs pos="100000">
              <a:schemeClr val="tx1"/>
            </a:gs>
          </a:gsLst>
          <a:lin ang="0" scaled="0"/>
        </a:gradFill>
        <a:effectLst/>
      </p:bgPr>
    </p:bg>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a:xfrm>
            <a:off x="304800" y="6437376"/>
            <a:ext cx="8534400" cy="182880"/>
          </a:xfrm>
        </p:spPr>
        <p:txBody>
          <a:bodyPr/>
          <a:lstStyle>
            <a:lvl1pPr>
              <a:defRPr>
                <a:solidFill>
                  <a:schemeClr val="bg2"/>
                </a:solidFill>
              </a:defRPr>
            </a:lvl1pPr>
          </a:lstStyle>
          <a:p>
            <a:endParaRPr lang="en-US"/>
          </a:p>
        </p:txBody>
      </p:sp>
      <p:sp>
        <p:nvSpPr>
          <p:cNvPr id="4" name="Title 3"/>
          <p:cNvSpPr>
            <a:spLocks noGrp="1"/>
          </p:cNvSpPr>
          <p:nvPr>
            <p:ph type="title"/>
          </p:nvPr>
        </p:nvSpPr>
        <p:spPr>
          <a:xfrm>
            <a:off x="304800" y="271708"/>
            <a:ext cx="5486401" cy="5972459"/>
          </a:xfrm>
        </p:spPr>
        <p:txBody>
          <a:bodyPr/>
          <a:lstStyle>
            <a:lvl1pPr>
              <a:lnSpc>
                <a:spcPct val="90000"/>
              </a:lnSpc>
              <a:defRPr sz="3200" b="0">
                <a:solidFill>
                  <a:schemeClr val="bg2"/>
                </a:solidFill>
              </a:defRPr>
            </a:lvl1pPr>
          </a:lstStyle>
          <a:p>
            <a:r>
              <a:rPr lang="en-US"/>
              <a:t>Click to edit Master title style</a:t>
            </a:r>
            <a:endParaRPr lang="en-US" dirty="0"/>
          </a:p>
        </p:txBody>
      </p:sp>
      <p:pic>
        <p:nvPicPr>
          <p:cNvPr id="5" name="Picture 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1191749" y="321734"/>
            <a:ext cx="695452" cy="281940"/>
          </a:xfrm>
          <a:prstGeom prst="rect">
            <a:avLst/>
          </a:prstGeom>
        </p:spPr>
      </p:pic>
      <p:pic>
        <p:nvPicPr>
          <p:cNvPr id="7" name="Picture 6"/>
          <p:cNvPicPr>
            <a:picLocks noChangeAspect="1"/>
          </p:cNvPicPr>
          <p:nvPr userDrawn="1"/>
        </p:nvPicPr>
        <p:blipFill rotWithShape="1">
          <a:blip r:embed="rId3">
            <a:extLst>
              <a:ext uri="{28A0092B-C50C-407E-A947-70E740481C1C}">
                <a14:useLocalDpi xmlns:a14="http://schemas.microsoft.com/office/drawing/2010/main" val="0"/>
              </a:ext>
            </a:extLst>
          </a:blip>
          <a:srcRect l="15132" t="30197" r="15583" b="32340"/>
          <a:stretch/>
        </p:blipFill>
        <p:spPr>
          <a:xfrm>
            <a:off x="9880997" y="6139910"/>
            <a:ext cx="2098804" cy="531956"/>
          </a:xfrm>
          <a:prstGeom prst="rect">
            <a:avLst/>
          </a:prstGeom>
        </p:spPr>
      </p:pic>
      <p:pic>
        <p:nvPicPr>
          <p:cNvPr id="9" name="BCK_PEG_[01].png"/>
          <p:cNvPicPr>
            <a:picLocks noChangeAspect="1"/>
          </p:cNvPicPr>
          <p:nvPr userDrawn="1"/>
        </p:nvPicPr>
        <p:blipFill>
          <a:blip r:embed="rId4"/>
          <a:stretch>
            <a:fillRect/>
          </a:stretch>
        </p:blipFill>
        <p:spPr>
          <a:xfrm>
            <a:off x="4663064" y="2162166"/>
            <a:ext cx="2865872" cy="2533669"/>
          </a:xfrm>
          <a:prstGeom prst="rect">
            <a:avLst/>
          </a:prstGeom>
          <a:ln w="12700">
            <a:miter lim="400000"/>
          </a:ln>
        </p:spPr>
      </p:pic>
    </p:spTree>
    <p:extLst>
      <p:ext uri="{BB962C8B-B14F-4D97-AF65-F5344CB8AC3E}">
        <p14:creationId xmlns:p14="http://schemas.microsoft.com/office/powerpoint/2010/main" val="1853125995"/>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preserve="1">
  <p:cSld name="Divi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lvl1pPr>
              <a:defRPr>
                <a:solidFill>
                  <a:schemeClr val="bg2"/>
                </a:solidFill>
              </a:defRPr>
            </a:lvl1pPr>
          </a:lstStyle>
          <a:p>
            <a:endParaRPr lang="en-US"/>
          </a:p>
        </p:txBody>
      </p:sp>
      <p:sp>
        <p:nvSpPr>
          <p:cNvPr id="4" name="Slide Number Placeholder 3"/>
          <p:cNvSpPr>
            <a:spLocks noGrp="1"/>
          </p:cNvSpPr>
          <p:nvPr>
            <p:ph type="sldNum" sz="quarter" idx="11"/>
          </p:nvPr>
        </p:nvSpPr>
        <p:spPr/>
        <p:txBody>
          <a:bodyPr/>
          <a:lstStyle>
            <a:lvl1pPr>
              <a:defRPr>
                <a:solidFill>
                  <a:schemeClr val="bg2"/>
                </a:solidFill>
              </a:defRPr>
            </a:lvl1pPr>
          </a:lstStyle>
          <a:p>
            <a:fld id="{3FD999D4-B456-9943-89B7-30D56181CE18}" type="slidenum">
              <a:rPr lang="en-US" smtClean="0"/>
              <a:t>‹N°›</a:t>
            </a:fld>
            <a:endParaRPr lang="en-US"/>
          </a:p>
        </p:txBody>
      </p:sp>
      <p:sp>
        <p:nvSpPr>
          <p:cNvPr id="5" name="Title 4"/>
          <p:cNvSpPr>
            <a:spLocks noGrp="1"/>
          </p:cNvSpPr>
          <p:nvPr>
            <p:ph type="title"/>
          </p:nvPr>
        </p:nvSpPr>
        <p:spPr>
          <a:xfrm>
            <a:off x="304800" y="268224"/>
            <a:ext cx="5486400" cy="5991669"/>
          </a:xfrm>
        </p:spPr>
        <p:txBody>
          <a:bodyPr/>
          <a:lstStyle>
            <a:lvl1pPr>
              <a:lnSpc>
                <a:spcPct val="90000"/>
              </a:lnSpc>
              <a:defRPr>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774431450"/>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preserve="1" userDrawn="1">
  <p:cSld name="Divider (with page content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304800" y="1498600"/>
            <a:ext cx="5486400" cy="4779264"/>
          </a:xfrm>
        </p:spPr>
        <p:txBody>
          <a:bodyPr/>
          <a:lstStyle>
            <a:lvl1pPr marL="0" indent="0">
              <a:spcBef>
                <a:spcPts val="0"/>
              </a:spcBef>
              <a:tabLst>
                <a:tab pos="5253435" algn="dec"/>
              </a:tabLst>
              <a:defRPr/>
            </a:lvl1pPr>
            <a:lvl2pPr marL="230712" indent="-230712">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a:t>Edit Master text styles</a:t>
            </a:r>
          </a:p>
          <a:p>
            <a:pPr marL="0" marR="0" lvl="1"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a:t>Second level</a:t>
            </a:r>
          </a:p>
          <a:p>
            <a:pPr marL="0" marR="0" lvl="2"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a:t>Third level</a:t>
            </a:r>
          </a:p>
          <a:p>
            <a:pPr marL="0" marR="0" lvl="3"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a:t>Fourth level</a:t>
            </a:r>
          </a:p>
          <a:p>
            <a:pPr marL="0" marR="0" lvl="4"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a:t>Fifth level</a:t>
            </a:r>
            <a:endParaRPr lang="en-US" dirty="0"/>
          </a:p>
        </p:txBody>
      </p:sp>
      <p:sp>
        <p:nvSpPr>
          <p:cNvPr id="7" name="Text Placeholder 6"/>
          <p:cNvSpPr>
            <a:spLocks noGrp="1"/>
          </p:cNvSpPr>
          <p:nvPr>
            <p:ph type="body" sz="quarter" idx="13"/>
          </p:nvPr>
        </p:nvSpPr>
        <p:spPr>
          <a:xfrm>
            <a:off x="6400800" y="1498600"/>
            <a:ext cx="5486400" cy="4779264"/>
          </a:xfrm>
        </p:spPr>
        <p:txBody>
          <a:bodyPr/>
          <a:lstStyle>
            <a:lvl1pPr marL="0" indent="0">
              <a:spcBef>
                <a:spcPts val="0"/>
              </a:spcBef>
              <a:tabLst>
                <a:tab pos="5253435" algn="dec"/>
              </a:tabLst>
              <a:defRPr/>
            </a:lvl1pPr>
            <a:lvl2pPr>
              <a:spcBef>
                <a:spcPts val="0"/>
              </a:spcBef>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a:t>Edit Master text styles</a:t>
            </a:r>
          </a:p>
          <a:p>
            <a:pPr marL="0" marR="0" lvl="1"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a:t>Second level</a:t>
            </a:r>
          </a:p>
          <a:p>
            <a:pPr marL="0" marR="0" lvl="2"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a:t>Third level</a:t>
            </a:r>
          </a:p>
          <a:p>
            <a:pPr marL="0" marR="0" lvl="3"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a:t>Fourth level</a:t>
            </a:r>
          </a:p>
          <a:p>
            <a:pPr marL="0" marR="0" lvl="4"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a:t>Fifth level</a:t>
            </a:r>
            <a:endParaRPr lang="en-US" dirty="0"/>
          </a:p>
        </p:txBody>
      </p:sp>
    </p:spTree>
    <p:extLst>
      <p:ext uri="{BB962C8B-B14F-4D97-AF65-F5344CB8AC3E}">
        <p14:creationId xmlns:p14="http://schemas.microsoft.com/office/powerpoint/2010/main" val="905032820"/>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preserve="1">
  <p:cSld name="fact, number">
    <p:spTree>
      <p:nvGrpSpPr>
        <p:cNvPr id="1" name=""/>
        <p:cNvGrpSpPr/>
        <p:nvPr/>
      </p:nvGrpSpPr>
      <p:grpSpPr>
        <a:xfrm>
          <a:off x="0" y="0"/>
          <a:ext cx="0" cy="0"/>
          <a:chOff x="0" y="0"/>
          <a:chExt cx="0" cy="0"/>
        </a:xfrm>
      </p:grpSpPr>
      <p:sp>
        <p:nvSpPr>
          <p:cNvPr id="2" name="Title 1"/>
          <p:cNvSpPr>
            <a:spLocks noGrp="1"/>
          </p:cNvSpPr>
          <p:nvPr>
            <p:ph type="title"/>
          </p:nvPr>
        </p:nvSpPr>
        <p:spPr>
          <a:xfrm>
            <a:off x="304800" y="280417"/>
            <a:ext cx="5486400" cy="1338409"/>
          </a:xfrm>
        </p:spPr>
        <p:txBody>
          <a:bodyPr/>
          <a:lstStyle>
            <a:lvl1pPr>
              <a:defRPr sz="2133">
                <a:solidFill>
                  <a:schemeClr val="bg2"/>
                </a:solidFill>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p>
        </p:txBody>
      </p:sp>
      <p:sp>
        <p:nvSpPr>
          <p:cNvPr id="8" name="Text Placeholder 7"/>
          <p:cNvSpPr>
            <a:spLocks noGrp="1"/>
          </p:cNvSpPr>
          <p:nvPr>
            <p:ph type="body" sz="quarter" idx="12"/>
          </p:nvPr>
        </p:nvSpPr>
        <p:spPr>
          <a:xfrm>
            <a:off x="192501" y="1354244"/>
            <a:ext cx="5486400" cy="4145280"/>
          </a:xfrm>
        </p:spPr>
        <p:txBody>
          <a:bodyPr/>
          <a:lstStyle>
            <a:lvl1pPr>
              <a:lnSpc>
                <a:spcPct val="90000"/>
              </a:lnSpc>
              <a:spcBef>
                <a:spcPts val="0"/>
              </a:spcBef>
              <a:defRPr sz="12800" b="1" baseline="0">
                <a:solidFill>
                  <a:schemeClr val="bg2"/>
                </a:solidFill>
                <a:latin typeface="+mj-lt"/>
                <a:ea typeface="IBM Plex Mono" charset="0"/>
                <a:cs typeface="IBM Plex Mono" charset="0"/>
              </a:defRPr>
            </a:lvl1pPr>
          </a:lstStyle>
          <a:p>
            <a:pPr lvl="0"/>
            <a:r>
              <a:rPr lang="en-US"/>
              <a:t>Edit Master text styles</a:t>
            </a:r>
          </a:p>
        </p:txBody>
      </p:sp>
    </p:spTree>
    <p:extLst>
      <p:ext uri="{BB962C8B-B14F-4D97-AF65-F5344CB8AC3E}">
        <p14:creationId xmlns:p14="http://schemas.microsoft.com/office/powerpoint/2010/main" val="3496021468"/>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preserve="1">
  <p:cSld name="fact, number, half-image (bleeds)">
    <p:spTree>
      <p:nvGrpSpPr>
        <p:cNvPr id="1" name=""/>
        <p:cNvGrpSpPr/>
        <p:nvPr/>
      </p:nvGrpSpPr>
      <p:grpSpPr>
        <a:xfrm>
          <a:off x="0" y="0"/>
          <a:ext cx="0" cy="0"/>
          <a:chOff x="0" y="0"/>
          <a:chExt cx="0" cy="0"/>
        </a:xfrm>
      </p:grpSpPr>
      <p:sp>
        <p:nvSpPr>
          <p:cNvPr id="2" name="Title 1"/>
          <p:cNvSpPr>
            <a:spLocks noGrp="1"/>
          </p:cNvSpPr>
          <p:nvPr>
            <p:ph type="title"/>
          </p:nvPr>
        </p:nvSpPr>
        <p:spPr>
          <a:xfrm>
            <a:off x="304800" y="280417"/>
            <a:ext cx="5486400" cy="1338409"/>
          </a:xfrm>
        </p:spPr>
        <p:txBody>
          <a:bodyPr/>
          <a:lstStyle>
            <a:lvl1pPr>
              <a:defRPr sz="2133">
                <a:solidFill>
                  <a:schemeClr val="bg2"/>
                </a:solidFill>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p>
        </p:txBody>
      </p:sp>
      <p:sp>
        <p:nvSpPr>
          <p:cNvPr id="8" name="Text Placeholder 7"/>
          <p:cNvSpPr>
            <a:spLocks noGrp="1"/>
          </p:cNvSpPr>
          <p:nvPr>
            <p:ph type="body" sz="quarter" idx="12"/>
          </p:nvPr>
        </p:nvSpPr>
        <p:spPr>
          <a:xfrm>
            <a:off x="192501" y="1354244"/>
            <a:ext cx="5486400" cy="4145280"/>
          </a:xfrm>
        </p:spPr>
        <p:txBody>
          <a:bodyPr/>
          <a:lstStyle>
            <a:lvl1pPr>
              <a:lnSpc>
                <a:spcPct val="90000"/>
              </a:lnSpc>
              <a:spcBef>
                <a:spcPts val="0"/>
              </a:spcBef>
              <a:defRPr sz="12800" b="1" baseline="0">
                <a:solidFill>
                  <a:schemeClr val="bg2"/>
                </a:solidFill>
                <a:latin typeface="+mj-lt"/>
                <a:ea typeface="IBM Plex Mono" charset="0"/>
                <a:cs typeface="IBM Plex Mono" charset="0"/>
              </a:defRPr>
            </a:lvl1pPr>
          </a:lstStyle>
          <a:p>
            <a:pPr lvl="0"/>
            <a:r>
              <a:rPr lang="en-US"/>
              <a:t>Edit Master text styles</a:t>
            </a:r>
          </a:p>
        </p:txBody>
      </p:sp>
      <p:sp>
        <p:nvSpPr>
          <p:cNvPr id="6" name="Picture Placeholder 5"/>
          <p:cNvSpPr>
            <a:spLocks noGrp="1"/>
          </p:cNvSpPr>
          <p:nvPr>
            <p:ph type="pic" sz="quarter" idx="13"/>
          </p:nvPr>
        </p:nvSpPr>
        <p:spPr>
          <a:xfrm>
            <a:off x="6096000" y="0"/>
            <a:ext cx="6096000" cy="6858000"/>
          </a:xfrm>
        </p:spPr>
        <p:txBody>
          <a:bodyPr/>
          <a:lstStyle>
            <a:lvl1pPr>
              <a:defRPr>
                <a:solidFill>
                  <a:schemeClr val="bg2"/>
                </a:solidFill>
              </a:defRPr>
            </a:lvl1pPr>
          </a:lstStyle>
          <a:p>
            <a:r>
              <a:rPr lang="en-US"/>
              <a:t>Click icon to add picture</a:t>
            </a:r>
          </a:p>
        </p:txBody>
      </p:sp>
    </p:spTree>
    <p:extLst>
      <p:ext uri="{BB962C8B-B14F-4D97-AF65-F5344CB8AC3E}">
        <p14:creationId xmlns:p14="http://schemas.microsoft.com/office/powerpoint/2010/main" val="3313444626"/>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preserve="1">
  <p:cSld name="big text">
    <p:spTree>
      <p:nvGrpSpPr>
        <p:cNvPr id="1" name=""/>
        <p:cNvGrpSpPr/>
        <p:nvPr/>
      </p:nvGrpSpPr>
      <p:grpSpPr>
        <a:xfrm>
          <a:off x="0" y="0"/>
          <a:ext cx="0" cy="0"/>
          <a:chOff x="0" y="0"/>
          <a:chExt cx="0" cy="0"/>
        </a:xfrm>
      </p:grpSpPr>
      <p:sp>
        <p:nvSpPr>
          <p:cNvPr id="2" name="Title 1"/>
          <p:cNvSpPr>
            <a:spLocks noGrp="1"/>
          </p:cNvSpPr>
          <p:nvPr>
            <p:ph type="title"/>
          </p:nvPr>
        </p:nvSpPr>
        <p:spPr>
          <a:xfrm>
            <a:off x="208544" y="112935"/>
            <a:ext cx="11582400" cy="5964767"/>
          </a:xfrm>
        </p:spPr>
        <p:txBody>
          <a:bodyPr/>
          <a:lstStyle>
            <a:lvl1pPr>
              <a:lnSpc>
                <a:spcPct val="90000"/>
              </a:lnSpc>
              <a:defRPr sz="12800" b="1" i="0">
                <a:latin typeface="+mj-lt"/>
                <a:ea typeface="IBM Plex Mono" charset="0"/>
                <a:cs typeface="IBM Plex Mono" charset="0"/>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953164447"/>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6916616" cy="6027740"/>
          </a:xfrm>
        </p:spPr>
        <p:txBody>
          <a:bodyPr/>
          <a:lstStyle>
            <a:lvl1pPr marL="156629" indent="-156629">
              <a:tabLst/>
              <a:defRPr>
                <a:solidFill>
                  <a:schemeClr val="bg2"/>
                </a:solidFill>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p>
        </p:txBody>
      </p:sp>
    </p:spTree>
    <p:extLst>
      <p:ext uri="{BB962C8B-B14F-4D97-AF65-F5344CB8AC3E}">
        <p14:creationId xmlns:p14="http://schemas.microsoft.com/office/powerpoint/2010/main" val="426021769"/>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preserve="1">
  <p:cSld name="section, title,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5486400" cy="5770733"/>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658368"/>
            <a:ext cx="5486400" cy="5599640"/>
          </a:xfrm>
        </p:spPr>
        <p:txBody>
          <a:bodyPr/>
          <a:lstStyle>
            <a:lvl1pPr>
              <a:spcBef>
                <a:spcPts val="1467"/>
              </a:spcBef>
              <a:spcAft>
                <a:spcPts val="0"/>
              </a:spcAft>
              <a:defRPr/>
            </a:lvl1pPr>
            <a:lvl2pPr>
              <a:spcBef>
                <a:spcPts val="1467"/>
              </a:spcBef>
              <a:defRPr/>
            </a:lvl2pPr>
            <a:lvl3pPr>
              <a:spcBef>
                <a:spcPts val="1467"/>
              </a:spcBef>
              <a:defRPr/>
            </a:lvl3pPr>
            <a:lvl4pPr>
              <a:spcBef>
                <a:spcPts val="1467"/>
              </a:spcBef>
              <a:defRPr/>
            </a:lvl4pPr>
            <a:lvl5pPr>
              <a:spcBef>
                <a:spcPts val="1467"/>
              </a:spcBef>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7418"/>
            <a:ext cx="5486400" cy="400049"/>
          </a:xfrm>
        </p:spPr>
        <p:txBody>
          <a:bodyPr/>
          <a:lstStyle>
            <a:lvl1pPr>
              <a:defRPr sz="1467"/>
            </a:lvl1pPr>
          </a:lstStyle>
          <a:p>
            <a:pPr lvl="0"/>
            <a:r>
              <a:rPr lang="en-US"/>
              <a:t>Edit Master text styles</a:t>
            </a:r>
          </a:p>
        </p:txBody>
      </p:sp>
    </p:spTree>
    <p:extLst>
      <p:ext uri="{BB962C8B-B14F-4D97-AF65-F5344CB8AC3E}">
        <p14:creationId xmlns:p14="http://schemas.microsoft.com/office/powerpoint/2010/main" val="2822516178"/>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preserve="1">
  <p:cSld name="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2791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8" name="Text Placeholder 7"/>
          <p:cNvSpPr>
            <a:spLocks noGrp="1"/>
          </p:cNvSpPr>
          <p:nvPr>
            <p:ph type="body" sz="quarter" idx="12"/>
          </p:nvPr>
        </p:nvSpPr>
        <p:spPr>
          <a:xfrm>
            <a:off x="304800" y="1499617"/>
            <a:ext cx="5486400" cy="4781127"/>
          </a:xfrm>
        </p:spPr>
        <p:txBody>
          <a:bodyPr/>
          <a:lstStyle>
            <a:lvl1pPr>
              <a:spcBef>
                <a:spcPts val="0"/>
              </a:spcBef>
              <a:defRPr sz="1867"/>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9"/>
          <p:cNvSpPr>
            <a:spLocks noGrp="1"/>
          </p:cNvSpPr>
          <p:nvPr>
            <p:ph type="body" sz="quarter" idx="13"/>
          </p:nvPr>
        </p:nvSpPr>
        <p:spPr>
          <a:xfrm>
            <a:off x="6400800" y="1499617"/>
            <a:ext cx="5486400" cy="4781127"/>
          </a:xfrm>
        </p:spPr>
        <p:txBody>
          <a:bodyPr/>
          <a:lstStyle>
            <a:lvl1pPr>
              <a:spcBef>
                <a:spcPts val="0"/>
              </a:spcBef>
              <a:defRPr sz="1867"/>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43081006"/>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preserve="1">
  <p:cSld name="section, 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1457960"/>
            <a:ext cx="5486400" cy="4786208"/>
          </a:xfrm>
        </p:spPr>
        <p:txBody>
          <a:bodyPr/>
          <a:lstStyle>
            <a:lvl1pPr>
              <a:defRPr sz="2133"/>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Edit Master text styles</a:t>
            </a:r>
          </a:p>
        </p:txBody>
      </p:sp>
      <p:sp>
        <p:nvSpPr>
          <p:cNvPr id="7" name="Text Placeholder 6"/>
          <p:cNvSpPr>
            <a:spLocks noGrp="1"/>
          </p:cNvSpPr>
          <p:nvPr>
            <p:ph type="body" sz="quarter" idx="14"/>
          </p:nvPr>
        </p:nvSpPr>
        <p:spPr>
          <a:xfrm>
            <a:off x="304800" y="1457961"/>
            <a:ext cx="5486400" cy="4786207"/>
          </a:xfrm>
        </p:spPr>
        <p:txBody>
          <a:bodyPr/>
          <a:lstStyle>
            <a:lvl1pPr>
              <a:defRPr sz="2133"/>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73627144"/>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preserve="1">
  <p:cSld name="title, text (two columns, different text size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6695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latin typeface="+mn-lt"/>
              </a:defRPr>
            </a:lvl1pPr>
          </a:lstStyle>
          <a:p>
            <a:fld id="{3FD999D4-B456-9943-89B7-30D56181CE18}" type="slidenum">
              <a:rPr lang="en-US" smtClean="0"/>
              <a:pPr/>
              <a:t>‹N°›</a:t>
            </a:fld>
            <a:endParaRPr lang="en-US"/>
          </a:p>
        </p:txBody>
      </p:sp>
      <p:sp>
        <p:nvSpPr>
          <p:cNvPr id="4" name="Footer Placeholder 3"/>
          <p:cNvSpPr>
            <a:spLocks noGrp="1"/>
          </p:cNvSpPr>
          <p:nvPr>
            <p:ph type="ftr" sz="quarter" idx="11"/>
          </p:nvPr>
        </p:nvSpPr>
        <p:spPr/>
        <p:txBody>
          <a:bodyPr/>
          <a:lstStyle>
            <a:lvl1pPr>
              <a:defRPr>
                <a:latin typeface="+mn-lt"/>
              </a:defRPr>
            </a:lvl1pPr>
          </a:lstStyle>
          <a:p>
            <a:endParaRPr lang="en-US"/>
          </a:p>
        </p:txBody>
      </p:sp>
      <p:sp>
        <p:nvSpPr>
          <p:cNvPr id="6" name="Content Placeholder 5"/>
          <p:cNvSpPr>
            <a:spLocks noGrp="1"/>
          </p:cNvSpPr>
          <p:nvPr>
            <p:ph sz="quarter" idx="12"/>
          </p:nvPr>
        </p:nvSpPr>
        <p:spPr>
          <a:xfrm>
            <a:off x="304800" y="1327358"/>
            <a:ext cx="5486400" cy="4916809"/>
          </a:xfrm>
        </p:spPr>
        <p:txBody>
          <a:bodyPr/>
          <a:lstStyle>
            <a:lvl1pPr>
              <a:defRPr sz="3200"/>
            </a:lvl1pPr>
          </a:lstStyle>
          <a:p>
            <a:pPr lvl="0"/>
            <a:r>
              <a:rPr lang="en-US"/>
              <a:t>Edit Master text styles</a:t>
            </a:r>
          </a:p>
        </p:txBody>
      </p:sp>
      <p:sp>
        <p:nvSpPr>
          <p:cNvPr id="8" name="Content Placeholder 7"/>
          <p:cNvSpPr>
            <a:spLocks noGrp="1"/>
          </p:cNvSpPr>
          <p:nvPr>
            <p:ph sz="quarter" idx="13"/>
          </p:nvPr>
        </p:nvSpPr>
        <p:spPr>
          <a:xfrm>
            <a:off x="6400800" y="1488865"/>
            <a:ext cx="5486400" cy="4755303"/>
          </a:xfrm>
        </p:spPr>
        <p:txBody>
          <a:bodyPr/>
          <a:lstStyle>
            <a:lvl1pPr>
              <a:defRPr sz="1867"/>
            </a:lvl1pPr>
            <a:lvl2pPr>
              <a:defRPr sz="1867"/>
            </a:lvl2pPr>
            <a:lvl3pPr>
              <a:defRPr sz="1867"/>
            </a:lvl3pPr>
            <a:lvl4pPr>
              <a:defRPr sz="1867"/>
            </a:lvl4pPr>
            <a:lvl5pPr>
              <a:defRPr sz="18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49917763"/>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preserve="1">
  <p:cSld name="section, title, text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Edit Master text styles</a:t>
            </a:r>
          </a:p>
        </p:txBody>
      </p:sp>
      <p:sp>
        <p:nvSpPr>
          <p:cNvPr id="7" name="Text Placeholder 6"/>
          <p:cNvSpPr>
            <a:spLocks noGrp="1"/>
          </p:cNvSpPr>
          <p:nvPr>
            <p:ph type="body" sz="quarter" idx="14"/>
          </p:nvPr>
        </p:nvSpPr>
        <p:spPr>
          <a:xfrm>
            <a:off x="304800" y="1457959"/>
            <a:ext cx="2438400" cy="478620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9"/>
          <p:cNvSpPr>
            <a:spLocks noGrp="1"/>
          </p:cNvSpPr>
          <p:nvPr>
            <p:ph type="body" sz="quarter" idx="16"/>
          </p:nvPr>
        </p:nvSpPr>
        <p:spPr>
          <a:xfrm>
            <a:off x="9448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3420681"/>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preserve="1">
  <p:cSld name="section, title, text, half-image">
    <p:spTree>
      <p:nvGrpSpPr>
        <p:cNvPr id="1" name=""/>
        <p:cNvGrpSpPr/>
        <p:nvPr/>
      </p:nvGrpSpPr>
      <p:grpSpPr>
        <a:xfrm>
          <a:off x="0" y="0"/>
          <a:ext cx="0" cy="0"/>
          <a:chOff x="0" y="0"/>
          <a:chExt cx="0" cy="0"/>
        </a:xfrm>
      </p:grpSpPr>
      <p:sp>
        <p:nvSpPr>
          <p:cNvPr id="8" name="Picture Placeholder 7"/>
          <p:cNvSpPr>
            <a:spLocks noGrp="1"/>
          </p:cNvSpPr>
          <p:nvPr>
            <p:ph type="pic" sz="quarter" idx="15"/>
          </p:nvPr>
        </p:nvSpPr>
        <p:spPr>
          <a:xfrm>
            <a:off x="6096000" y="0"/>
            <a:ext cx="6096000" cy="6858000"/>
          </a:xfrm>
        </p:spPr>
        <p:txBody>
          <a:bodyPr/>
          <a:lstStyle/>
          <a:p>
            <a:r>
              <a:rPr lang="en-US"/>
              <a:t>Click icon to add picture</a:t>
            </a:r>
          </a:p>
        </p:txBody>
      </p:sp>
      <p:sp>
        <p:nvSpPr>
          <p:cNvPr id="2" name="Title 1"/>
          <p:cNvSpPr>
            <a:spLocks noGrp="1"/>
          </p:cNvSpPr>
          <p:nvPr>
            <p:ph type="title"/>
          </p:nvPr>
        </p:nvSpPr>
        <p:spPr>
          <a:xfrm>
            <a:off x="304800" y="548640"/>
            <a:ext cx="5486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Edit Master text styles</a:t>
            </a:r>
          </a:p>
        </p:txBody>
      </p:sp>
      <p:sp>
        <p:nvSpPr>
          <p:cNvPr id="7" name="Text Placeholder 6"/>
          <p:cNvSpPr>
            <a:spLocks noGrp="1"/>
          </p:cNvSpPr>
          <p:nvPr>
            <p:ph type="body" sz="quarter" idx="14"/>
          </p:nvPr>
        </p:nvSpPr>
        <p:spPr>
          <a:xfrm>
            <a:off x="304800" y="1463040"/>
            <a:ext cx="5486400" cy="4781127"/>
          </a:xfrm>
        </p:spPr>
        <p:txBody>
          <a:bodyPr/>
          <a:lstStyle>
            <a:lvl1pPr>
              <a:defRPr sz="2133"/>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8334636"/>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preserve="1">
  <p:cSld name="section, title, text (two columns), half-image">
    <p:spTree>
      <p:nvGrpSpPr>
        <p:cNvPr id="1" name=""/>
        <p:cNvGrpSpPr/>
        <p:nvPr/>
      </p:nvGrpSpPr>
      <p:grpSpPr>
        <a:xfrm>
          <a:off x="0" y="0"/>
          <a:ext cx="0" cy="0"/>
          <a:chOff x="0" y="0"/>
          <a:chExt cx="0" cy="0"/>
        </a:xfrm>
      </p:grpSpPr>
      <p:sp>
        <p:nvSpPr>
          <p:cNvPr id="9" name="Picture Placeholder 8"/>
          <p:cNvSpPr>
            <a:spLocks noGrp="1"/>
          </p:cNvSpPr>
          <p:nvPr>
            <p:ph type="pic" sz="quarter" idx="16"/>
          </p:nvPr>
        </p:nvSpPr>
        <p:spPr>
          <a:xfrm>
            <a:off x="6096000" y="0"/>
            <a:ext cx="6096000" cy="6858000"/>
          </a:xfrm>
        </p:spPr>
        <p:txBody>
          <a:bodyPr/>
          <a:lstStyle/>
          <a:p>
            <a:r>
              <a:rPr lang="en-US"/>
              <a:t>Click icon to add picture</a:t>
            </a:r>
          </a:p>
        </p:txBody>
      </p:sp>
      <p:sp>
        <p:nvSpPr>
          <p:cNvPr id="2" name="Title 1"/>
          <p:cNvSpPr>
            <a:spLocks noGrp="1"/>
          </p:cNvSpPr>
          <p:nvPr>
            <p:ph type="title"/>
          </p:nvPr>
        </p:nvSpPr>
        <p:spPr>
          <a:xfrm>
            <a:off x="304800" y="268224"/>
            <a:ext cx="5486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4"/>
          </p:nvPr>
        </p:nvSpPr>
        <p:spPr>
          <a:xfrm>
            <a:off x="304800" y="1463039"/>
            <a:ext cx="2438400" cy="478112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63039"/>
            <a:ext cx="2438400" cy="478112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51577508"/>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preserve="1">
  <p:cSld name="section, title, text (two narrow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1377696"/>
            <a:ext cx="5486400" cy="475488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Edit Master text styles</a:t>
            </a:r>
          </a:p>
        </p:txBody>
      </p:sp>
      <p:sp>
        <p:nvSpPr>
          <p:cNvPr id="10" name="Text Placeholder 9"/>
          <p:cNvSpPr>
            <a:spLocks noGrp="1"/>
          </p:cNvSpPr>
          <p:nvPr>
            <p:ph type="body" sz="quarter" idx="16"/>
          </p:nvPr>
        </p:nvSpPr>
        <p:spPr>
          <a:xfrm>
            <a:off x="9448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75053267"/>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preserve="1">
  <p:cSld name="section, title, text (dark background)">
    <p:spTree>
      <p:nvGrpSpPr>
        <p:cNvPr id="1" name=""/>
        <p:cNvGrpSpPr/>
        <p:nvPr/>
      </p:nvGrpSpPr>
      <p:grpSpPr>
        <a:xfrm>
          <a:off x="0" y="0"/>
          <a:ext cx="0" cy="0"/>
          <a:chOff x="0" y="0"/>
          <a:chExt cx="0" cy="0"/>
        </a:xfrm>
      </p:grpSpPr>
      <p:sp>
        <p:nvSpPr>
          <p:cNvPr id="5" name="Rectangle 4"/>
          <p:cNvSpPr/>
          <p:nvPr/>
        </p:nvSpPr>
        <p:spPr>
          <a:xfrm>
            <a:off x="6096000" y="0"/>
            <a:ext cx="6096000" cy="6858000"/>
          </a:xfrm>
          <a:prstGeom prst="rect">
            <a:avLst/>
          </a:prstGeom>
          <a:solidFill>
            <a:schemeClr val="tx1"/>
          </a:solidFill>
        </p:spPr>
        <p:txBody>
          <a:bodyPr wrap="square" lIns="0" tIns="0" rIns="0" bIns="0" rtlCol="0" anchor="ctr">
            <a:noAutofit/>
          </a:bodyPr>
          <a:lstStyle/>
          <a:p>
            <a:pPr algn="ctr"/>
            <a:endParaRPr lang="en-US" sz="1600" err="1">
              <a:solidFill>
                <a:srgbClr val="FFFFFF"/>
              </a:solidFill>
              <a:latin typeface="Arial"/>
              <a:cs typeface="Arial"/>
            </a:endParaRPr>
          </a:p>
        </p:txBody>
      </p:sp>
      <p:sp>
        <p:nvSpPr>
          <p:cNvPr id="2" name="Title 1"/>
          <p:cNvSpPr>
            <a:spLocks noGrp="1"/>
          </p:cNvSpPr>
          <p:nvPr>
            <p:ph type="title"/>
          </p:nvPr>
        </p:nvSpPr>
        <p:spPr>
          <a:xfrm>
            <a:off x="304800" y="1377696"/>
            <a:ext cx="5486400" cy="475488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1499617"/>
            <a:ext cx="5486400" cy="4668593"/>
          </a:xfrm>
        </p:spPr>
        <p:txBody>
          <a:bodyPr/>
          <a:lstStyle>
            <a:lvl1pPr>
              <a:defRPr>
                <a:solidFill>
                  <a:schemeClr val="bg2"/>
                </a:solidFill>
              </a:defRPr>
            </a:lvl1pPr>
            <a:lvl2pPr marL="0" indent="0">
              <a:spcBef>
                <a:spcPts val="1467"/>
              </a:spcBef>
              <a:buFontTx/>
              <a:buNone/>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Edit Master text styles</a:t>
            </a:r>
          </a:p>
        </p:txBody>
      </p:sp>
    </p:spTree>
    <p:extLst>
      <p:ext uri="{BB962C8B-B14F-4D97-AF65-F5344CB8AC3E}">
        <p14:creationId xmlns:p14="http://schemas.microsoft.com/office/powerpoint/2010/main" val="351357109"/>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preserve="1">
  <p:cSld name="title, image">
    <p:spTree>
      <p:nvGrpSpPr>
        <p:cNvPr id="1" name=""/>
        <p:cNvGrpSpPr/>
        <p:nvPr/>
      </p:nvGrpSpPr>
      <p:grpSpPr>
        <a:xfrm>
          <a:off x="0" y="0"/>
          <a:ext cx="0" cy="0"/>
          <a:chOff x="0" y="0"/>
          <a:chExt cx="0" cy="0"/>
        </a:xfrm>
      </p:grpSpPr>
      <p:sp>
        <p:nvSpPr>
          <p:cNvPr id="8" name="Picture Placeholder 7"/>
          <p:cNvSpPr>
            <a:spLocks noGrp="1"/>
          </p:cNvSpPr>
          <p:nvPr>
            <p:ph type="pic" sz="quarter" idx="15"/>
          </p:nvPr>
        </p:nvSpPr>
        <p:spPr>
          <a:xfrm>
            <a:off x="6096000" y="0"/>
            <a:ext cx="6096000" cy="6858000"/>
          </a:xfrm>
        </p:spPr>
        <p:txBody>
          <a:bodyPr/>
          <a:lstStyle/>
          <a:p>
            <a:r>
              <a:rPr lang="en-US"/>
              <a:t>Click icon to add picture</a:t>
            </a:r>
          </a:p>
        </p:txBody>
      </p:sp>
      <p:sp>
        <p:nvSpPr>
          <p:cNvPr id="2" name="Title 1"/>
          <p:cNvSpPr>
            <a:spLocks noGrp="1"/>
          </p:cNvSpPr>
          <p:nvPr>
            <p:ph type="title"/>
          </p:nvPr>
        </p:nvSpPr>
        <p:spPr>
          <a:xfrm>
            <a:off x="304800" y="268225"/>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487530496"/>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preserve="1">
  <p:cSld name="title, half-blank area">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646894760"/>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preserve="1">
  <p:cSld name="title, blank">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50800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549358914"/>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preserve="1">
  <p:cSld name="insight, text, boxes">
    <p:spTree>
      <p:nvGrpSpPr>
        <p:cNvPr id="1" name=""/>
        <p:cNvGrpSpPr/>
        <p:nvPr/>
      </p:nvGrpSpPr>
      <p:grpSpPr>
        <a:xfrm>
          <a:off x="0" y="0"/>
          <a:ext cx="0" cy="0"/>
          <a:chOff x="0" y="0"/>
          <a:chExt cx="0" cy="0"/>
        </a:xfrm>
      </p:grpSpPr>
      <p:sp>
        <p:nvSpPr>
          <p:cNvPr id="14" name="Content Placeholder 13"/>
          <p:cNvSpPr>
            <a:spLocks noGrp="1"/>
          </p:cNvSpPr>
          <p:nvPr>
            <p:ph sz="quarter" idx="17"/>
          </p:nvPr>
        </p:nvSpPr>
        <p:spPr>
          <a:xfrm>
            <a:off x="6096001" y="3429000"/>
            <a:ext cx="6096000" cy="3429000"/>
          </a:xfrm>
          <a:solidFill>
            <a:schemeClr val="accent3"/>
          </a:solidFill>
        </p:spPr>
        <p:txBody>
          <a:bodyPr lIns="228600" tIns="192024" rIns="228600" bIns="228600"/>
          <a:lstStyle>
            <a:lvl1pPr>
              <a:defRPr sz="1867">
                <a:solidFill>
                  <a:schemeClr val="bg2"/>
                </a:solidFill>
              </a:defRPr>
            </a:lvl1pPr>
          </a:lstStyle>
          <a:p>
            <a:pPr lvl="0"/>
            <a:r>
              <a:rPr lang="en-US"/>
              <a:t>Edit Master text styles</a:t>
            </a:r>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12" name="Text Placeholder 11"/>
          <p:cNvSpPr>
            <a:spLocks noGrp="1"/>
          </p:cNvSpPr>
          <p:nvPr>
            <p:ph type="body" sz="quarter" idx="13"/>
          </p:nvPr>
        </p:nvSpPr>
        <p:spPr>
          <a:xfrm>
            <a:off x="304800" y="243841"/>
            <a:ext cx="5486400" cy="400049"/>
          </a:xfrm>
        </p:spPr>
        <p:txBody>
          <a:bodyPr/>
          <a:lstStyle>
            <a:lvl1pPr>
              <a:defRPr sz="2133"/>
            </a:lvl1pPr>
          </a:lstStyle>
          <a:p>
            <a:pPr lvl="0"/>
            <a:r>
              <a:rPr lang="en-US"/>
              <a:t>Edit Master text styles</a:t>
            </a:r>
          </a:p>
        </p:txBody>
      </p:sp>
      <p:sp>
        <p:nvSpPr>
          <p:cNvPr id="7" name="Text Placeholder 6"/>
          <p:cNvSpPr>
            <a:spLocks noGrp="1"/>
          </p:cNvSpPr>
          <p:nvPr>
            <p:ph type="body" sz="quarter" idx="14"/>
          </p:nvPr>
        </p:nvSpPr>
        <p:spPr>
          <a:xfrm>
            <a:off x="304800" y="1463041"/>
            <a:ext cx="5486400" cy="4651641"/>
          </a:xfrm>
        </p:spPr>
        <p:txBody>
          <a:bodyPr/>
          <a:lstStyle>
            <a:lvl1pPr>
              <a:defRPr sz="2133"/>
            </a:lvl1pPr>
            <a:lvl2pPr>
              <a:defRPr sz="1867"/>
            </a:lvl2pPr>
            <a:lvl3pPr>
              <a:defRPr sz="1867"/>
            </a:lvl3pPr>
            <a:lvl4pPr>
              <a:defRPr sz="1867"/>
            </a:lvl4pPr>
            <a:lvl5pPr>
              <a:defRPr sz="18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Content Placeholder 7"/>
          <p:cNvSpPr>
            <a:spLocks noGrp="1"/>
          </p:cNvSpPr>
          <p:nvPr>
            <p:ph sz="quarter" idx="15"/>
          </p:nvPr>
        </p:nvSpPr>
        <p:spPr>
          <a:xfrm>
            <a:off x="9144000" y="0"/>
            <a:ext cx="3048000" cy="3429000"/>
          </a:xfrm>
          <a:solidFill>
            <a:schemeClr val="bg1"/>
          </a:solidFill>
        </p:spPr>
        <p:txBody>
          <a:bodyPr lIns="228600" tIns="192024" rIns="228600" bIns="228600"/>
          <a:lstStyle>
            <a:lvl1pPr>
              <a:defRPr sz="1867">
                <a:solidFill>
                  <a:schemeClr val="bg2"/>
                </a:solidFill>
              </a:defRPr>
            </a:lvl1pPr>
          </a:lstStyle>
          <a:p>
            <a:pPr lvl="0"/>
            <a:r>
              <a:rPr lang="en-US"/>
              <a:t>Edit Master text styles</a:t>
            </a:r>
          </a:p>
        </p:txBody>
      </p:sp>
      <p:sp>
        <p:nvSpPr>
          <p:cNvPr id="10" name="Content Placeholder 9"/>
          <p:cNvSpPr>
            <a:spLocks noGrp="1"/>
          </p:cNvSpPr>
          <p:nvPr>
            <p:ph sz="quarter" idx="16"/>
          </p:nvPr>
        </p:nvSpPr>
        <p:spPr>
          <a:xfrm>
            <a:off x="6096000" y="0"/>
            <a:ext cx="3048000" cy="3429000"/>
          </a:xfrm>
          <a:solidFill>
            <a:schemeClr val="accent2"/>
          </a:solidFill>
        </p:spPr>
        <p:txBody>
          <a:bodyPr lIns="228600" tIns="192024" rIns="228600" bIns="228600"/>
          <a:lstStyle>
            <a:lvl1pPr>
              <a:defRPr sz="1867">
                <a:solidFill>
                  <a:schemeClr val="bg2"/>
                </a:solidFill>
              </a:defRPr>
            </a:lvl1pPr>
          </a:lstStyle>
          <a:p>
            <a:pPr lvl="0"/>
            <a:r>
              <a:rPr lang="en-US"/>
              <a:t>Edit Master text styles</a:t>
            </a:r>
          </a:p>
        </p:txBody>
      </p:sp>
    </p:spTree>
    <p:extLst>
      <p:ext uri="{BB962C8B-B14F-4D97-AF65-F5344CB8AC3E}">
        <p14:creationId xmlns:p14="http://schemas.microsoft.com/office/powerpoint/2010/main" val="871959526"/>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preserve="1">
  <p:cSld name="boxes (3 med, 2 small)">
    <p:spTree>
      <p:nvGrpSpPr>
        <p:cNvPr id="1" name=""/>
        <p:cNvGrpSpPr/>
        <p:nvPr/>
      </p:nvGrpSpPr>
      <p:grpSpPr>
        <a:xfrm>
          <a:off x="0" y="0"/>
          <a:ext cx="0" cy="0"/>
          <a:chOff x="0" y="0"/>
          <a:chExt cx="0" cy="0"/>
        </a:xfrm>
      </p:grpSpPr>
      <p:sp>
        <p:nvSpPr>
          <p:cNvPr id="14" name="Content Placeholder 13"/>
          <p:cNvSpPr>
            <a:spLocks noGrp="1"/>
          </p:cNvSpPr>
          <p:nvPr>
            <p:ph sz="quarter" idx="17"/>
          </p:nvPr>
        </p:nvSpPr>
        <p:spPr>
          <a:xfrm>
            <a:off x="6096001" y="3429000"/>
            <a:ext cx="6096000" cy="3429000"/>
          </a:xfrm>
          <a:solidFill>
            <a:schemeClr val="accent3"/>
          </a:solidFill>
        </p:spPr>
        <p:txBody>
          <a:bodyPr lIns="228600" tIns="192024" rIns="228600" bIns="228600"/>
          <a:lstStyle>
            <a:lvl1pPr>
              <a:defRPr sz="1867">
                <a:solidFill>
                  <a:schemeClr val="bg2"/>
                </a:solidFill>
              </a:defRPr>
            </a:lvl1pPr>
          </a:lstStyle>
          <a:p>
            <a:pPr lvl="0"/>
            <a:r>
              <a:rPr lang="en-US"/>
              <a:t>Edit Master text styles</a:t>
            </a:r>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8" name="Content Placeholder 7"/>
          <p:cNvSpPr>
            <a:spLocks noGrp="1"/>
          </p:cNvSpPr>
          <p:nvPr>
            <p:ph sz="quarter" idx="15"/>
          </p:nvPr>
        </p:nvSpPr>
        <p:spPr>
          <a:xfrm>
            <a:off x="9144000" y="0"/>
            <a:ext cx="3048000" cy="3429000"/>
          </a:xfrm>
          <a:solidFill>
            <a:schemeClr val="accent2"/>
          </a:solidFill>
        </p:spPr>
        <p:txBody>
          <a:bodyPr lIns="228600" tIns="192024" rIns="228600" bIns="228600"/>
          <a:lstStyle>
            <a:lvl1pPr>
              <a:defRPr sz="1867">
                <a:solidFill>
                  <a:schemeClr val="bg2"/>
                </a:solidFill>
              </a:defRPr>
            </a:lvl1pPr>
          </a:lstStyle>
          <a:p>
            <a:pPr lvl="0"/>
            <a:r>
              <a:rPr lang="en-US"/>
              <a:t>Edit Master text styles</a:t>
            </a:r>
          </a:p>
        </p:txBody>
      </p:sp>
      <p:sp>
        <p:nvSpPr>
          <p:cNvPr id="10" name="Content Placeholder 9"/>
          <p:cNvSpPr>
            <a:spLocks noGrp="1"/>
          </p:cNvSpPr>
          <p:nvPr>
            <p:ph sz="quarter" idx="16"/>
          </p:nvPr>
        </p:nvSpPr>
        <p:spPr>
          <a:xfrm>
            <a:off x="6096000" y="0"/>
            <a:ext cx="3048000" cy="3429000"/>
          </a:xfrm>
          <a:solidFill>
            <a:schemeClr val="tx1"/>
          </a:solidFill>
        </p:spPr>
        <p:txBody>
          <a:bodyPr lIns="228600" tIns="192024" rIns="228600" bIns="228600"/>
          <a:lstStyle>
            <a:lvl1pPr>
              <a:defRPr sz="1867">
                <a:solidFill>
                  <a:schemeClr val="bg2"/>
                </a:solidFill>
              </a:defRPr>
            </a:lvl1pPr>
          </a:lstStyle>
          <a:p>
            <a:pPr lvl="0"/>
            <a:r>
              <a:rPr lang="en-US"/>
              <a:t>Edit Master text styles</a:t>
            </a:r>
          </a:p>
        </p:txBody>
      </p:sp>
      <p:sp>
        <p:nvSpPr>
          <p:cNvPr id="5" name="Content Placeholder 4"/>
          <p:cNvSpPr>
            <a:spLocks noGrp="1"/>
          </p:cNvSpPr>
          <p:nvPr>
            <p:ph sz="quarter" idx="18"/>
          </p:nvPr>
        </p:nvSpPr>
        <p:spPr>
          <a:xfrm>
            <a:off x="0" y="3429001"/>
            <a:ext cx="6096000" cy="2815167"/>
          </a:xfrm>
          <a:solidFill>
            <a:schemeClr val="tx1"/>
          </a:solidFill>
        </p:spPr>
        <p:txBody>
          <a:bodyPr lIns="228600" tIns="192024" rIns="228600" bIns="228600"/>
          <a:lstStyle>
            <a:lvl1pPr>
              <a:defRPr sz="1867">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Edit Master text styles</a:t>
            </a:r>
          </a:p>
        </p:txBody>
      </p:sp>
      <p:sp>
        <p:nvSpPr>
          <p:cNvPr id="6" name="Title 5"/>
          <p:cNvSpPr>
            <a:spLocks noGrp="1"/>
          </p:cNvSpPr>
          <p:nvPr>
            <p:ph type="title"/>
          </p:nvPr>
        </p:nvSpPr>
        <p:spPr>
          <a:xfrm>
            <a:off x="-1" y="-1"/>
            <a:ext cx="6095999" cy="3429001"/>
          </a:xfrm>
          <a:solidFill>
            <a:schemeClr val="accent2"/>
          </a:solidFill>
        </p:spPr>
        <p:txBody>
          <a:bodyPr lIns="228600" tIns="201168" rIns="228600" bIns="228600"/>
          <a:lstStyle>
            <a:lvl1pPr>
              <a:defRPr>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3789321670"/>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preserve="1">
  <p:cSld name="boxes (1 large, 4 small)">
    <p:spTree>
      <p:nvGrpSpPr>
        <p:cNvPr id="1" name=""/>
        <p:cNvGrpSpPr/>
        <p:nvPr/>
      </p:nvGrpSpPr>
      <p:grpSpPr>
        <a:xfrm>
          <a:off x="0" y="0"/>
          <a:ext cx="0" cy="0"/>
          <a:chOff x="0" y="0"/>
          <a:chExt cx="0" cy="0"/>
        </a:xfrm>
      </p:grpSpPr>
      <p:sp>
        <p:nvSpPr>
          <p:cNvPr id="8" name="Content Placeholder 7"/>
          <p:cNvSpPr>
            <a:spLocks noGrp="1"/>
          </p:cNvSpPr>
          <p:nvPr>
            <p:ph sz="quarter" idx="15"/>
          </p:nvPr>
        </p:nvSpPr>
        <p:spPr>
          <a:xfrm>
            <a:off x="9143997" y="3429000"/>
            <a:ext cx="3048000" cy="3429000"/>
          </a:xfrm>
          <a:solidFill>
            <a:schemeClr val="accent4">
              <a:lumMod val="60000"/>
              <a:lumOff val="40000"/>
            </a:schemeClr>
          </a:solidFill>
        </p:spPr>
        <p:txBody>
          <a:bodyPr lIns="228600" tIns="192024" rIns="228600" bIns="228600"/>
          <a:lstStyle>
            <a:lvl1pPr>
              <a:defRPr sz="1867">
                <a:solidFill>
                  <a:schemeClr val="bg1"/>
                </a:solidFill>
              </a:defRPr>
            </a:lvl1pPr>
          </a:lstStyle>
          <a:p>
            <a:pPr lvl="0"/>
            <a:r>
              <a:rPr lang="en-US"/>
              <a:t>Edit Master text styles</a:t>
            </a:r>
          </a:p>
        </p:txBody>
      </p:sp>
      <p:sp>
        <p:nvSpPr>
          <p:cNvPr id="10" name="Content Placeholder 9"/>
          <p:cNvSpPr>
            <a:spLocks noGrp="1"/>
          </p:cNvSpPr>
          <p:nvPr>
            <p:ph sz="quarter" idx="16"/>
          </p:nvPr>
        </p:nvSpPr>
        <p:spPr>
          <a:xfrm>
            <a:off x="3048000" y="3429000"/>
            <a:ext cx="3048000" cy="3429000"/>
          </a:xfrm>
          <a:solidFill>
            <a:schemeClr val="accent3"/>
          </a:solidFill>
        </p:spPr>
        <p:txBody>
          <a:bodyPr lIns="228600" tIns="192024" rIns="228600" bIns="228600"/>
          <a:lstStyle>
            <a:lvl1pPr>
              <a:defRPr sz="1867">
                <a:solidFill>
                  <a:schemeClr val="bg2"/>
                </a:solidFill>
              </a:defRPr>
            </a:lvl1pPr>
          </a:lstStyle>
          <a:p>
            <a:pPr lvl="0"/>
            <a:r>
              <a:rPr lang="en-US"/>
              <a:t>Edit Master text styles</a:t>
            </a:r>
          </a:p>
        </p:txBody>
      </p:sp>
      <p:sp>
        <p:nvSpPr>
          <p:cNvPr id="14" name="Content Placeholder 13"/>
          <p:cNvSpPr>
            <a:spLocks noGrp="1"/>
          </p:cNvSpPr>
          <p:nvPr>
            <p:ph sz="quarter" idx="17"/>
          </p:nvPr>
        </p:nvSpPr>
        <p:spPr>
          <a:xfrm>
            <a:off x="6096002" y="3429000"/>
            <a:ext cx="3047996" cy="3429000"/>
          </a:xfrm>
          <a:solidFill>
            <a:schemeClr val="accent4"/>
          </a:solidFill>
        </p:spPr>
        <p:txBody>
          <a:bodyPr lIns="228600" tIns="192024" rIns="228600" bIns="228600"/>
          <a:lstStyle>
            <a:lvl1pPr>
              <a:defRPr sz="1867">
                <a:solidFill>
                  <a:schemeClr val="bg2"/>
                </a:solidFill>
              </a:defRPr>
            </a:lvl1pPr>
          </a:lstStyle>
          <a:p>
            <a:pPr lvl="0"/>
            <a:r>
              <a:rPr lang="en-US"/>
              <a:t>Edit Master text styles</a:t>
            </a:r>
          </a:p>
        </p:txBody>
      </p:sp>
      <p:sp>
        <p:nvSpPr>
          <p:cNvPr id="5" name="Content Placeholder 4"/>
          <p:cNvSpPr>
            <a:spLocks noGrp="1"/>
          </p:cNvSpPr>
          <p:nvPr>
            <p:ph sz="quarter" idx="18"/>
          </p:nvPr>
        </p:nvSpPr>
        <p:spPr>
          <a:xfrm>
            <a:off x="0" y="3429000"/>
            <a:ext cx="3048000" cy="3429000"/>
          </a:xfrm>
          <a:solidFill>
            <a:schemeClr val="accent2"/>
          </a:solidFill>
        </p:spPr>
        <p:txBody>
          <a:bodyPr lIns="228600" tIns="192024" rIns="228600" bIns="228600"/>
          <a:lstStyle>
            <a:lvl1pPr>
              <a:defRPr sz="1867">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Edit Master text styles</a:t>
            </a:r>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6" name="Title 5"/>
          <p:cNvSpPr>
            <a:spLocks noGrp="1"/>
          </p:cNvSpPr>
          <p:nvPr>
            <p:ph type="title"/>
          </p:nvPr>
        </p:nvSpPr>
        <p:spPr>
          <a:xfrm>
            <a:off x="-1" y="-1"/>
            <a:ext cx="12191999" cy="3429001"/>
          </a:xfrm>
          <a:solidFill>
            <a:schemeClr val="tx1"/>
          </a:solidFill>
        </p:spPr>
        <p:txBody>
          <a:bodyPr lIns="228600" tIns="155448" rIns="228600" bIns="228600"/>
          <a:lstStyle>
            <a:lvl1pPr>
              <a:defRPr sz="6400">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3429708427"/>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preserve="1">
  <p:cSld name="title (black box) over image(s)">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6" name="Title 5"/>
          <p:cNvSpPr>
            <a:spLocks noGrp="1"/>
          </p:cNvSpPr>
          <p:nvPr>
            <p:ph type="title"/>
          </p:nvPr>
        </p:nvSpPr>
        <p:spPr>
          <a:xfrm>
            <a:off x="-1" y="-1"/>
            <a:ext cx="12191999" cy="1720852"/>
          </a:xfrm>
          <a:solidFill>
            <a:schemeClr val="tx1"/>
          </a:solidFill>
        </p:spPr>
        <p:txBody>
          <a:bodyPr lIns="228600" tIns="201168" rIns="228600" bIns="228600"/>
          <a:lstStyle>
            <a:lvl1pPr>
              <a:defRPr sz="3200">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3740848190"/>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preserve="1">
  <p:cSld name="text (black box) over image(s)">
    <p:spTree>
      <p:nvGrpSpPr>
        <p:cNvPr id="1" name=""/>
        <p:cNvGrpSpPr/>
        <p:nvPr/>
      </p:nvGrpSpPr>
      <p:grpSpPr>
        <a:xfrm>
          <a:off x="0" y="0"/>
          <a:ext cx="0" cy="0"/>
          <a:chOff x="0" y="0"/>
          <a:chExt cx="0" cy="0"/>
        </a:xfrm>
      </p:grpSpPr>
      <p:sp>
        <p:nvSpPr>
          <p:cNvPr id="7" name="Content Placeholder 6"/>
          <p:cNvSpPr>
            <a:spLocks noGrp="1"/>
          </p:cNvSpPr>
          <p:nvPr>
            <p:ph sz="quarter" idx="19"/>
          </p:nvPr>
        </p:nvSpPr>
        <p:spPr>
          <a:xfrm>
            <a:off x="0" y="3810000"/>
            <a:ext cx="3048000" cy="3048000"/>
          </a:xfrm>
          <a:solidFill>
            <a:schemeClr val="tx1"/>
          </a:solidFill>
        </p:spPr>
        <p:txBody>
          <a:bodyPr lIns="228600" tIns="155448" rIns="228600" bIns="228600"/>
          <a:lstStyle>
            <a:lvl1pPr>
              <a:defRPr>
                <a:solidFill>
                  <a:schemeClr val="bg2"/>
                </a:solidFill>
              </a:defRPr>
            </a:lvl1pPr>
            <a:lvl2pPr>
              <a:defRPr sz="1333">
                <a:solidFill>
                  <a:schemeClr val="bg2"/>
                </a:solidFill>
              </a:defRPr>
            </a:lvl2pPr>
            <a:lvl3pPr>
              <a:defRPr sz="1333">
                <a:solidFill>
                  <a:schemeClr val="bg2"/>
                </a:solidFill>
              </a:defRPr>
            </a:lvl3pPr>
            <a:lvl4pPr>
              <a:defRPr sz="1333">
                <a:solidFill>
                  <a:schemeClr val="bg2"/>
                </a:solidFill>
              </a:defRPr>
            </a:lvl4pPr>
            <a:lvl5pPr>
              <a:defRPr sz="1333">
                <a:solidFill>
                  <a:schemeClr val="bg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868830244"/>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preserve="1">
  <p:cSld name="boxes (4 tall)">
    <p:spTree>
      <p:nvGrpSpPr>
        <p:cNvPr id="1" name=""/>
        <p:cNvGrpSpPr/>
        <p:nvPr/>
      </p:nvGrpSpPr>
      <p:grpSpPr>
        <a:xfrm>
          <a:off x="0" y="0"/>
          <a:ext cx="0" cy="0"/>
          <a:chOff x="0" y="0"/>
          <a:chExt cx="0" cy="0"/>
        </a:xfrm>
      </p:grpSpPr>
      <p:sp>
        <p:nvSpPr>
          <p:cNvPr id="7" name="Content Placeholder 6"/>
          <p:cNvSpPr>
            <a:spLocks noGrp="1"/>
          </p:cNvSpPr>
          <p:nvPr>
            <p:ph sz="quarter" idx="19"/>
          </p:nvPr>
        </p:nvSpPr>
        <p:spPr>
          <a:xfrm>
            <a:off x="0" y="-1"/>
            <a:ext cx="3048000" cy="6858000"/>
          </a:xfrm>
          <a:solidFill>
            <a:schemeClr val="tx1"/>
          </a:solidFill>
        </p:spPr>
        <p:txBody>
          <a:bodyPr lIns="228600" tIns="192024" rIns="228600" bIns="228600"/>
          <a:lstStyle>
            <a:lvl1pPr>
              <a:defRPr sz="2133">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20"/>
          </p:nvPr>
        </p:nvSpPr>
        <p:spPr>
          <a:xfrm>
            <a:off x="3048000" y="0"/>
            <a:ext cx="3048000" cy="6858000"/>
          </a:xfrm>
          <a:solidFill>
            <a:schemeClr val="accent2"/>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p:txBody>
      </p:sp>
      <p:sp>
        <p:nvSpPr>
          <p:cNvPr id="15" name="Content Placeholder 14"/>
          <p:cNvSpPr>
            <a:spLocks noGrp="1"/>
          </p:cNvSpPr>
          <p:nvPr>
            <p:ph sz="quarter" idx="21"/>
          </p:nvPr>
        </p:nvSpPr>
        <p:spPr>
          <a:xfrm>
            <a:off x="6096000" y="0"/>
            <a:ext cx="3048000" cy="6858000"/>
          </a:xfrm>
          <a:solidFill>
            <a:schemeClr val="accent3"/>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p:txBody>
      </p:sp>
      <p:sp>
        <p:nvSpPr>
          <p:cNvPr id="17" name="Content Placeholder 16"/>
          <p:cNvSpPr>
            <a:spLocks noGrp="1"/>
          </p:cNvSpPr>
          <p:nvPr>
            <p:ph sz="quarter" idx="22"/>
          </p:nvPr>
        </p:nvSpPr>
        <p:spPr>
          <a:xfrm>
            <a:off x="9144000" y="0"/>
            <a:ext cx="3048000" cy="6858000"/>
          </a:xfrm>
          <a:solidFill>
            <a:schemeClr val="accent4"/>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Edit Master text styles</a:t>
            </a:r>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4166443502"/>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preserve="1">
  <p:cSld name="graph">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304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1760307"/>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preserve="1">
  <p:cSld name="title, text (1/4), content (3/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2"/>
          </p:nvPr>
        </p:nvSpPr>
        <p:spPr>
          <a:xfrm>
            <a:off x="304800" y="1488651"/>
            <a:ext cx="2438400" cy="4605867"/>
          </a:xfrm>
        </p:spPr>
        <p:txBody>
          <a:bodyPr/>
          <a:lstStyle>
            <a:lvl1pPr>
              <a:defRPr sz="1867"/>
            </a:lvl1pPr>
            <a:lvl2pPr>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8"/>
          <p:cNvSpPr>
            <a:spLocks noGrp="1"/>
          </p:cNvSpPr>
          <p:nvPr>
            <p:ph sz="quarter" idx="13"/>
          </p:nvPr>
        </p:nvSpPr>
        <p:spPr>
          <a:xfrm>
            <a:off x="3352800" y="889000"/>
            <a:ext cx="8534400" cy="50990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04185740"/>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preserve="1">
  <p:cSld name="title, text (1/4), blank (3/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2"/>
          </p:nvPr>
        </p:nvSpPr>
        <p:spPr>
          <a:xfrm>
            <a:off x="304800" y="1488651"/>
            <a:ext cx="2438400" cy="4605867"/>
          </a:xfrm>
        </p:spPr>
        <p:txBody>
          <a:bodyPr/>
          <a:lstStyle>
            <a:lvl1pPr>
              <a:defRPr sz="1867"/>
            </a:lvl1pPr>
            <a:lvl2pPr>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49722297"/>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preserve="1">
  <p:cSld name="case study: title, text (2/4), content (2/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2"/>
          </p:nvPr>
        </p:nvSpPr>
        <p:spPr>
          <a:xfrm>
            <a:off x="304800" y="1463040"/>
            <a:ext cx="2438400" cy="4669536"/>
          </a:xfrm>
        </p:spPr>
        <p:txBody>
          <a:bodyPr/>
          <a:lstStyle>
            <a:lvl1pPr>
              <a:defRPr sz="2133"/>
            </a:lvl1pPr>
            <a:lvl2pPr>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3"/>
          </p:nvPr>
        </p:nvSpPr>
        <p:spPr>
          <a:xfrm>
            <a:off x="3352800" y="1499616"/>
            <a:ext cx="2438400" cy="4608576"/>
          </a:xfrm>
        </p:spPr>
        <p:txBody>
          <a:bodyPr/>
          <a:lstStyle>
            <a:lvl1pPr>
              <a:defRPr sz="1867"/>
            </a:lvl1pPr>
            <a:lvl2pPr marL="0" indent="0">
              <a:buNone/>
              <a:defRPr sz="1333"/>
            </a:lvl2pPr>
            <a:lvl3pPr>
              <a:defRPr sz="1333"/>
            </a:lvl3pPr>
            <a:lvl4pPr>
              <a:defRPr sz="1333"/>
            </a:lvl4pPr>
            <a:lvl5pPr>
              <a:defRPr sz="1333"/>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11"/>
          <p:cNvSpPr>
            <a:spLocks noGrp="1"/>
          </p:cNvSpPr>
          <p:nvPr>
            <p:ph type="pic" sz="quarter" idx="14"/>
          </p:nvPr>
        </p:nvSpPr>
        <p:spPr>
          <a:xfrm>
            <a:off x="6096000" y="0"/>
            <a:ext cx="6096000" cy="6858000"/>
          </a:xfrm>
        </p:spPr>
        <p:txBody>
          <a:bodyPr/>
          <a:lstStyle/>
          <a:p>
            <a:r>
              <a:rPr lang="en-US"/>
              <a:t>Click icon to add picture</a:t>
            </a:r>
          </a:p>
        </p:txBody>
      </p:sp>
    </p:spTree>
    <p:extLst>
      <p:ext uri="{BB962C8B-B14F-4D97-AF65-F5344CB8AC3E}">
        <p14:creationId xmlns:p14="http://schemas.microsoft.com/office/powerpoint/2010/main" val="4092850964"/>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preserve="1">
  <p:cSld name="case study 2: title, text (2/4), quote (2/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2"/>
          </p:nvPr>
        </p:nvSpPr>
        <p:spPr>
          <a:xfrm>
            <a:off x="304800" y="1463040"/>
            <a:ext cx="2438400" cy="4669536"/>
          </a:xfrm>
        </p:spPr>
        <p:txBody>
          <a:bodyPr/>
          <a:lstStyle>
            <a:lvl1pPr>
              <a:defRPr sz="2133"/>
            </a:lvl1pPr>
            <a:lvl2pPr>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3"/>
          </p:nvPr>
        </p:nvSpPr>
        <p:spPr>
          <a:xfrm>
            <a:off x="3352800" y="1488017"/>
            <a:ext cx="2438400" cy="4608576"/>
          </a:xfrm>
        </p:spPr>
        <p:txBody>
          <a:bodyPr/>
          <a:lstStyle>
            <a:lvl1pPr>
              <a:defRPr sz="1867"/>
            </a:lvl1pPr>
            <a:lvl2pPr marL="0" indent="0">
              <a:buNone/>
              <a:defRPr sz="1333"/>
            </a:lvl2pPr>
            <a:lvl3pPr>
              <a:defRPr sz="1333"/>
            </a:lvl3pPr>
            <a:lvl4pPr>
              <a:defRPr sz="1333"/>
            </a:lvl4pPr>
            <a:lvl5pPr>
              <a:defRPr sz="1333"/>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 Placeholder 8"/>
          <p:cNvSpPr>
            <a:spLocks noGrp="1"/>
          </p:cNvSpPr>
          <p:nvPr>
            <p:ph type="body" sz="quarter" idx="14"/>
          </p:nvPr>
        </p:nvSpPr>
        <p:spPr>
          <a:xfrm>
            <a:off x="6267189" y="1402080"/>
            <a:ext cx="5620011" cy="4608576"/>
          </a:xfrm>
        </p:spPr>
        <p:txBody>
          <a:bodyPr/>
          <a:lstStyle>
            <a:lvl1pPr marL="156629" indent="-156629">
              <a:tabLst/>
              <a:defRPr sz="3200"/>
            </a:lvl1pPr>
            <a:lvl2pPr marL="0" indent="0">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57481328"/>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preserve="1">
  <p:cSld name="tabl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304800" y="256033"/>
            <a:ext cx="2438400" cy="5878660"/>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able Placeholder 6"/>
          <p:cNvSpPr>
            <a:spLocks noGrp="1"/>
          </p:cNvSpPr>
          <p:nvPr>
            <p:ph type="tbl" sz="quarter" idx="13"/>
          </p:nvPr>
        </p:nvSpPr>
        <p:spPr>
          <a:xfrm>
            <a:off x="3352800" y="300567"/>
            <a:ext cx="8534400" cy="6129867"/>
          </a:xfrm>
        </p:spPr>
        <p:txBody>
          <a:bodyPr/>
          <a:lstStyle/>
          <a:p>
            <a:r>
              <a:rPr lang="en-US"/>
              <a:t>Click icon to add table</a:t>
            </a:r>
          </a:p>
        </p:txBody>
      </p:sp>
    </p:spTree>
    <p:extLst>
      <p:ext uri="{BB962C8B-B14F-4D97-AF65-F5344CB8AC3E}">
        <p14:creationId xmlns:p14="http://schemas.microsoft.com/office/powerpoint/2010/main" val="1602175572"/>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preserve="1">
  <p:cSld name="blank (with foote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805647871"/>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preserve="1">
  <p:cSld name="blank (no 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3613011"/>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304800" y="1524000"/>
            <a:ext cx="5486400" cy="4779264"/>
          </a:xfrm>
        </p:spPr>
        <p:txBody>
          <a:bodyPr/>
          <a:lstStyle>
            <a:lvl1pPr marL="0" indent="0">
              <a:spcBef>
                <a:spcPts val="0"/>
              </a:spcBef>
              <a:tabLst>
                <a:tab pos="5253435" algn="dec"/>
              </a:tabLst>
              <a:defRPr sz="1467"/>
            </a:lvl1pPr>
            <a:lvl2pPr marL="230712" indent="-230712">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a:t>Edit Master text styles</a:t>
            </a:r>
          </a:p>
        </p:txBody>
      </p:sp>
    </p:spTree>
    <p:extLst>
      <p:ext uri="{BB962C8B-B14F-4D97-AF65-F5344CB8AC3E}">
        <p14:creationId xmlns:p14="http://schemas.microsoft.com/office/powerpoint/2010/main" val="1103998798"/>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preserve="1">
  <p:cSld name="ibm sign-off">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3FD999D4-B456-9943-89B7-30D56181CE18}" type="slidenum">
              <a:rPr lang="en-US" smtClean="0"/>
              <a:t>‹N°›</a:t>
            </a:fld>
            <a:endParaRPr lang="en-US"/>
          </a:p>
        </p:txBody>
      </p:sp>
      <p:sp>
        <p:nvSpPr>
          <p:cNvPr id="4" name="Footer Placeholder 3"/>
          <p:cNvSpPr>
            <a:spLocks noGrp="1"/>
          </p:cNvSpPr>
          <p:nvPr>
            <p:ph type="ftr" sz="quarter" idx="11"/>
          </p:nvPr>
        </p:nvSpPr>
        <p:spPr/>
        <p:txBody>
          <a:bodyPr/>
          <a:lstStyle/>
          <a:p>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34604" y="2914867"/>
            <a:ext cx="1722792" cy="701463"/>
          </a:xfrm>
          <a:prstGeom prst="rect">
            <a:avLst/>
          </a:prstGeom>
        </p:spPr>
      </p:pic>
    </p:spTree>
    <p:extLst>
      <p:ext uri="{BB962C8B-B14F-4D97-AF65-F5344CB8AC3E}">
        <p14:creationId xmlns:p14="http://schemas.microsoft.com/office/powerpoint/2010/main" val="2749013922"/>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preserve="1">
  <p:cSld name="title, blank">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508000"/>
          </a:xfrm>
        </p:spPr>
        <p:txBody>
          <a:bodyPr/>
          <a:lstStyle/>
          <a:p>
            <a:r>
              <a:rPr lang="en-US"/>
              <a:t>Click to edit Master title style</a:t>
            </a:r>
            <a:endParaRPr lang="en-US" dirty="0"/>
          </a:p>
        </p:txBody>
      </p:sp>
      <p:sp>
        <p:nvSpPr>
          <p:cNvPr id="6" name="Slide Number Placeholder 5"/>
          <p:cNvSpPr>
            <a:spLocks noGrp="1"/>
          </p:cNvSpPr>
          <p:nvPr>
            <p:ph type="sldNum" sz="quarter" idx="10"/>
          </p:nvPr>
        </p:nvSpPr>
        <p:spPr/>
        <p:txBody>
          <a:bodyPr/>
          <a:lstStyle/>
          <a:p>
            <a:fld id="{F151ABFE-69D9-4A44-9AA6-D2EBFF0FDD9F}" type="slidenum">
              <a:rPr lang="en-US" smtClean="0">
                <a:solidFill>
                  <a:srgbClr val="000000"/>
                </a:solidFill>
              </a:rPr>
              <a:pPr/>
              <a:t>‹N°›</a:t>
            </a:fld>
            <a:endParaRPr lang="en-US" dirty="0">
              <a:solidFill>
                <a:srgbClr val="000000"/>
              </a:solidFill>
            </a:endParaRPr>
          </a:p>
        </p:txBody>
      </p:sp>
    </p:spTree>
    <p:extLst>
      <p:ext uri="{BB962C8B-B14F-4D97-AF65-F5344CB8AC3E}">
        <p14:creationId xmlns:p14="http://schemas.microsoft.com/office/powerpoint/2010/main" val="2802871365"/>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preserve="1">
  <p:cSld name="insight, text, boxes">
    <p:spTree>
      <p:nvGrpSpPr>
        <p:cNvPr id="1" name=""/>
        <p:cNvGrpSpPr/>
        <p:nvPr/>
      </p:nvGrpSpPr>
      <p:grpSpPr>
        <a:xfrm>
          <a:off x="0" y="0"/>
          <a:ext cx="0" cy="0"/>
          <a:chOff x="0" y="0"/>
          <a:chExt cx="0" cy="0"/>
        </a:xfrm>
      </p:grpSpPr>
      <p:sp>
        <p:nvSpPr>
          <p:cNvPr id="14" name="Content Placeholder 13"/>
          <p:cNvSpPr>
            <a:spLocks noGrp="1"/>
          </p:cNvSpPr>
          <p:nvPr>
            <p:ph sz="quarter" idx="17"/>
          </p:nvPr>
        </p:nvSpPr>
        <p:spPr>
          <a:xfrm>
            <a:off x="6096001" y="3429000"/>
            <a:ext cx="6096000" cy="3429000"/>
          </a:xfrm>
          <a:solidFill>
            <a:schemeClr val="accent2"/>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2" name="Text Placeholder 11"/>
          <p:cNvSpPr>
            <a:spLocks noGrp="1"/>
          </p:cNvSpPr>
          <p:nvPr>
            <p:ph type="body" sz="quarter" idx="13"/>
          </p:nvPr>
        </p:nvSpPr>
        <p:spPr>
          <a:xfrm>
            <a:off x="304800" y="243843"/>
            <a:ext cx="5486400" cy="400049"/>
          </a:xfrm>
        </p:spPr>
        <p:txBody>
          <a:bodyPr/>
          <a:lstStyle>
            <a:lvl1pPr>
              <a:defRPr sz="2133"/>
            </a:lvl1pPr>
          </a:lstStyle>
          <a:p>
            <a:pPr lvl="0"/>
            <a:r>
              <a:rPr lang="en-US" dirty="0"/>
              <a:t>Click to edit Master text styles</a:t>
            </a:r>
          </a:p>
        </p:txBody>
      </p:sp>
      <p:sp>
        <p:nvSpPr>
          <p:cNvPr id="7" name="Text Placeholder 6"/>
          <p:cNvSpPr>
            <a:spLocks noGrp="1"/>
          </p:cNvSpPr>
          <p:nvPr>
            <p:ph type="body" sz="quarter" idx="14"/>
          </p:nvPr>
        </p:nvSpPr>
        <p:spPr>
          <a:xfrm>
            <a:off x="304800" y="1463044"/>
            <a:ext cx="5486400" cy="4651641"/>
          </a:xfrm>
        </p:spPr>
        <p:txBody>
          <a:bodyPr/>
          <a:lstStyle>
            <a:lvl1pPr>
              <a:defRPr sz="2133"/>
            </a:lvl1pPr>
            <a:lvl2pPr>
              <a:defRPr sz="1867"/>
            </a:lvl2pPr>
            <a:lvl3pPr>
              <a:defRPr sz="1867"/>
            </a:lvl3pPr>
            <a:lvl4pPr>
              <a:defRPr sz="1867"/>
            </a:lvl4pPr>
            <a:lvl5pPr>
              <a:defRPr sz="18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7"/>
          <p:cNvSpPr>
            <a:spLocks noGrp="1"/>
          </p:cNvSpPr>
          <p:nvPr>
            <p:ph sz="quarter" idx="15"/>
          </p:nvPr>
        </p:nvSpPr>
        <p:spPr>
          <a:xfrm>
            <a:off x="9144000" y="0"/>
            <a:ext cx="3048000" cy="3429000"/>
          </a:xfrm>
          <a:solidFill>
            <a:schemeClr val="bg1"/>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0" name="Content Placeholder 9"/>
          <p:cNvSpPr>
            <a:spLocks noGrp="1"/>
          </p:cNvSpPr>
          <p:nvPr>
            <p:ph sz="quarter" idx="16"/>
          </p:nvPr>
        </p:nvSpPr>
        <p:spPr>
          <a:xfrm>
            <a:off x="6096000" y="0"/>
            <a:ext cx="3048000" cy="3429000"/>
          </a:xfrm>
          <a:solidFill>
            <a:schemeClr val="accent3"/>
          </a:solidFill>
        </p:spPr>
        <p:txBody>
          <a:bodyPr lIns="228600" tIns="192024" rIns="228600" bIns="228600"/>
          <a:lstStyle>
            <a:lvl1pPr>
              <a:defRPr sz="1867">
                <a:solidFill>
                  <a:schemeClr val="bg2"/>
                </a:solidFill>
              </a:defRPr>
            </a:lvl1pPr>
          </a:lstStyle>
          <a:p>
            <a:pPr lvl="0"/>
            <a:r>
              <a:rPr lang="en-US" dirty="0"/>
              <a:t>Click to edit Master text styles</a:t>
            </a:r>
          </a:p>
        </p:txBody>
      </p:sp>
      <p:sp>
        <p:nvSpPr>
          <p:cNvPr id="5" name="Slide Number Placeholder 4"/>
          <p:cNvSpPr>
            <a:spLocks noGrp="1"/>
          </p:cNvSpPr>
          <p:nvPr>
            <p:ph type="sldNum" sz="quarter" idx="18"/>
          </p:nvPr>
        </p:nvSpPr>
        <p:spPr/>
        <p:txBody>
          <a:bodyPr/>
          <a:lstStyle>
            <a:lvl1pPr>
              <a:defRPr>
                <a:solidFill>
                  <a:schemeClr val="bg2"/>
                </a:solidFill>
              </a:defRPr>
            </a:lvl1pPr>
          </a:lstStyle>
          <a:p>
            <a:fld id="{F151ABFE-69D9-4A44-9AA6-D2EBFF0FDD9F}" type="slidenum">
              <a:rPr lang="en-US" smtClean="0">
                <a:solidFill>
                  <a:srgbClr val="FFFFFF"/>
                </a:solidFill>
              </a:rPr>
              <a:pPr/>
              <a:t>‹N°›</a:t>
            </a:fld>
            <a:endParaRPr lang="en-US" dirty="0">
              <a:solidFill>
                <a:srgbClr val="FFFFFF"/>
              </a:solidFill>
            </a:endParaRPr>
          </a:p>
        </p:txBody>
      </p:sp>
    </p:spTree>
    <p:extLst>
      <p:ext uri="{BB962C8B-B14F-4D97-AF65-F5344CB8AC3E}">
        <p14:creationId xmlns:p14="http://schemas.microsoft.com/office/powerpoint/2010/main" val="2764222051"/>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preserve="1">
  <p:cSld name="blank (with footer)">
    <p:spTree>
      <p:nvGrpSpPr>
        <p:cNvPr id="1" name=""/>
        <p:cNvGrpSpPr/>
        <p:nvPr/>
      </p:nvGrpSpPr>
      <p:grpSpPr>
        <a:xfrm>
          <a:off x="0" y="0"/>
          <a:ext cx="0" cy="0"/>
          <a:chOff x="0" y="0"/>
          <a:chExt cx="0" cy="0"/>
        </a:xfrm>
      </p:grpSpPr>
      <p:sp>
        <p:nvSpPr>
          <p:cNvPr id="5" name="Slide Number Placeholder 4"/>
          <p:cNvSpPr>
            <a:spLocks noGrp="1"/>
          </p:cNvSpPr>
          <p:nvPr>
            <p:ph type="sldNum" sz="quarter" idx="10"/>
          </p:nvPr>
        </p:nvSpPr>
        <p:spPr/>
        <p:txBody>
          <a:bodyPr/>
          <a:lstStyle/>
          <a:p>
            <a:fld id="{F151ABFE-69D9-4A44-9AA6-D2EBFF0FDD9F}" type="slidenum">
              <a:rPr lang="en-US" smtClean="0">
                <a:solidFill>
                  <a:srgbClr val="000000"/>
                </a:solidFill>
              </a:rPr>
              <a:pPr/>
              <a:t>‹N°›</a:t>
            </a:fld>
            <a:endParaRPr lang="en-US" dirty="0">
              <a:solidFill>
                <a:srgbClr val="000000"/>
              </a:solidFill>
            </a:endParaRPr>
          </a:p>
        </p:txBody>
      </p:sp>
    </p:spTree>
    <p:extLst>
      <p:ext uri="{BB962C8B-B14F-4D97-AF65-F5344CB8AC3E}">
        <p14:creationId xmlns:p14="http://schemas.microsoft.com/office/powerpoint/2010/main" val="3353470633"/>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p:cSld name="section, title, text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dirty="0"/>
              <a:t>Click to edit Master title style</a:t>
            </a:r>
          </a:p>
        </p:txBody>
      </p:sp>
      <p:sp>
        <p:nvSpPr>
          <p:cNvPr id="6" name="Text Placeholder 5"/>
          <p:cNvSpPr>
            <a:spLocks noGrp="1"/>
          </p:cNvSpPr>
          <p:nvPr>
            <p:ph type="body" sz="quarter" idx="12"/>
          </p:nvPr>
        </p:nvSpPr>
        <p:spPr>
          <a:xfrm>
            <a:off x="6400800" y="1457963"/>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9"/>
            <a:ext cx="5486400" cy="400049"/>
          </a:xfrm>
        </p:spPr>
        <p:txBody>
          <a:bodyPr/>
          <a:lstStyle>
            <a:lvl1pPr>
              <a:defRPr sz="1467"/>
            </a:lvl1pPr>
          </a:lstStyle>
          <a:p>
            <a:pPr lvl="0"/>
            <a:r>
              <a:rPr lang="en-US"/>
              <a:t>Click to edit Master text styles</a:t>
            </a:r>
          </a:p>
        </p:txBody>
      </p:sp>
      <p:sp>
        <p:nvSpPr>
          <p:cNvPr id="7" name="Text Placeholder 6"/>
          <p:cNvSpPr>
            <a:spLocks noGrp="1"/>
          </p:cNvSpPr>
          <p:nvPr>
            <p:ph type="body" sz="quarter" idx="14"/>
          </p:nvPr>
        </p:nvSpPr>
        <p:spPr>
          <a:xfrm>
            <a:off x="304800" y="1457963"/>
            <a:ext cx="2438400" cy="478620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57963"/>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9"/>
          <p:cNvSpPr>
            <a:spLocks noGrp="1"/>
          </p:cNvSpPr>
          <p:nvPr>
            <p:ph type="body" sz="quarter" idx="16"/>
          </p:nvPr>
        </p:nvSpPr>
        <p:spPr>
          <a:xfrm>
            <a:off x="9448800" y="1457963"/>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7"/>
          </p:nvPr>
        </p:nvSpPr>
        <p:spPr/>
        <p:txBody>
          <a:bodyPr/>
          <a:lstStyle/>
          <a:p>
            <a:fld id="{F151ABFE-69D9-4A44-9AA6-D2EBFF0FDD9F}" type="slidenum">
              <a:rPr lang="en-US" smtClean="0">
                <a:solidFill>
                  <a:srgbClr val="000000"/>
                </a:solidFill>
              </a:rPr>
              <a:pPr/>
              <a:t>‹N°›</a:t>
            </a:fld>
            <a:endParaRPr lang="en-US" dirty="0">
              <a:solidFill>
                <a:srgbClr val="000000"/>
              </a:solidFill>
            </a:endParaRPr>
          </a:p>
        </p:txBody>
      </p:sp>
    </p:spTree>
    <p:extLst>
      <p:ext uri="{BB962C8B-B14F-4D97-AF65-F5344CB8AC3E}">
        <p14:creationId xmlns:p14="http://schemas.microsoft.com/office/powerpoint/2010/main" val="544149069"/>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43724" y="487680"/>
            <a:ext cx="11253216" cy="463296"/>
          </a:xfrm>
          <a:ln>
            <a:noFill/>
          </a:ln>
        </p:spPr>
        <p:txBody>
          <a:bodyPr/>
          <a:lstStyle>
            <a:lvl1pPr>
              <a:defRPr sz="2400" b="1">
                <a:solidFill>
                  <a:schemeClr val="accent4">
                    <a:lumMod val="90000"/>
                    <a:lumOff val="10000"/>
                  </a:schemeClr>
                </a:solidFill>
                <a:latin typeface="+mj-lt"/>
              </a:defRPr>
            </a:lvl1pPr>
          </a:lstStyle>
          <a:p>
            <a:r>
              <a:rPr lang="en-US" dirty="0"/>
              <a:t>Click to edit Master title style</a:t>
            </a:r>
          </a:p>
        </p:txBody>
      </p:sp>
    </p:spTree>
    <p:extLst>
      <p:ext uri="{BB962C8B-B14F-4D97-AF65-F5344CB8AC3E}">
        <p14:creationId xmlns:p14="http://schemas.microsoft.com/office/powerpoint/2010/main" val="1664372233"/>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p:cSld name="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2791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a:xfrm>
            <a:off x="304800" y="6435307"/>
            <a:ext cx="8534400" cy="182880"/>
          </a:xfrm>
          <a:prstGeom prst="rect">
            <a:avLst/>
          </a:prstGeom>
        </p:spPr>
        <p:txBody>
          <a:bodyPr/>
          <a:lstStyle/>
          <a:p>
            <a:endParaRPr lang="en-US" dirty="0">
              <a:solidFill>
                <a:srgbClr val="000000"/>
              </a:solidFill>
            </a:endParaRPr>
          </a:p>
        </p:txBody>
      </p:sp>
      <p:sp>
        <p:nvSpPr>
          <p:cNvPr id="8" name="Text Placeholder 7"/>
          <p:cNvSpPr>
            <a:spLocks noGrp="1"/>
          </p:cNvSpPr>
          <p:nvPr>
            <p:ph type="body" sz="quarter" idx="12"/>
          </p:nvPr>
        </p:nvSpPr>
        <p:spPr>
          <a:xfrm>
            <a:off x="304800" y="1499619"/>
            <a:ext cx="5486400" cy="4781127"/>
          </a:xfrm>
        </p:spPr>
        <p:txBody>
          <a:bodyPr/>
          <a:lstStyle>
            <a:lvl1pPr>
              <a:spcBef>
                <a:spcPts val="0"/>
              </a:spcBef>
              <a:defRPr sz="1867"/>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9"/>
          <p:cNvSpPr>
            <a:spLocks noGrp="1"/>
          </p:cNvSpPr>
          <p:nvPr>
            <p:ph type="body" sz="quarter" idx="13"/>
          </p:nvPr>
        </p:nvSpPr>
        <p:spPr>
          <a:xfrm>
            <a:off x="6400800" y="1499619"/>
            <a:ext cx="5486400" cy="4781127"/>
          </a:xfrm>
        </p:spPr>
        <p:txBody>
          <a:bodyPr/>
          <a:lstStyle>
            <a:lvl1pPr>
              <a:spcBef>
                <a:spcPts val="0"/>
              </a:spcBef>
              <a:defRPr sz="1867"/>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87006581"/>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2"/>
            <a:ext cx="2743200" cy="365125"/>
          </a:xfrm>
          <a:prstGeom prst="rect">
            <a:avLst/>
          </a:prstGeom>
        </p:spPr>
        <p:txBody>
          <a:bodyPr/>
          <a:lstStyle/>
          <a:p>
            <a:fld id="{DF0C77B9-C42E-0445-BD3C-DD3852DB2A96}" type="datetime1">
              <a:rPr lang="fr-CH" smtClean="0">
                <a:solidFill>
                  <a:srgbClr val="000000"/>
                </a:solidFill>
              </a:rPr>
              <a:t>18.06.19</a:t>
            </a:fld>
            <a:endParaRPr lang="en-US" dirty="0">
              <a:solidFill>
                <a:srgbClr val="000000"/>
              </a:solidFill>
            </a:endParaRPr>
          </a:p>
        </p:txBody>
      </p:sp>
      <p:sp>
        <p:nvSpPr>
          <p:cNvPr id="5" name="Footer Placeholder 4"/>
          <p:cNvSpPr>
            <a:spLocks noGrp="1"/>
          </p:cNvSpPr>
          <p:nvPr>
            <p:ph type="ftr" sz="quarter" idx="11"/>
          </p:nvPr>
        </p:nvSpPr>
        <p:spPr>
          <a:xfrm>
            <a:off x="304800" y="6435307"/>
            <a:ext cx="8534400" cy="182880"/>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p:txBody>
          <a:bodyPr/>
          <a:lstStyle/>
          <a:p>
            <a:fld id="{4DC60188-1F9B-624D-8625-6C6ED367332E}" type="slidenum">
              <a:rPr lang="en-US" smtClean="0">
                <a:solidFill>
                  <a:srgbClr val="000000"/>
                </a:solidFill>
              </a:rPr>
              <a:pPr/>
              <a:t>‹N°›</a:t>
            </a:fld>
            <a:endParaRPr lang="en-US" dirty="0">
              <a:solidFill>
                <a:srgbClr val="000000"/>
              </a:solidFill>
            </a:endParaRPr>
          </a:p>
        </p:txBody>
      </p:sp>
    </p:spTree>
    <p:extLst>
      <p:ext uri="{BB962C8B-B14F-4D97-AF65-F5344CB8AC3E}">
        <p14:creationId xmlns:p14="http://schemas.microsoft.com/office/powerpoint/2010/main" val="2643900719"/>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userDrawn="1">
  <p:cSld name="Divider (with page content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solidFill>
                  <a:srgbClr val="000000"/>
                </a:solidFill>
              </a:rPr>
              <a:pPr/>
              <a:t>‹N°›</a:t>
            </a:fld>
            <a:endParaRPr lang="en-US" dirty="0">
              <a:solidFill>
                <a:srgbClr val="000000"/>
              </a:solidFill>
            </a:endParaRPr>
          </a:p>
        </p:txBody>
      </p:sp>
      <p:sp>
        <p:nvSpPr>
          <p:cNvPr id="4" name="Footer Placeholder 3"/>
          <p:cNvSpPr>
            <a:spLocks noGrp="1"/>
          </p:cNvSpPr>
          <p:nvPr>
            <p:ph type="ftr" sz="quarter" idx="11"/>
          </p:nvPr>
        </p:nvSpPr>
        <p:spPr>
          <a:xfrm>
            <a:off x="304800" y="6435307"/>
            <a:ext cx="8534400" cy="182880"/>
          </a:xfrm>
          <a:prstGeom prst="rect">
            <a:avLst/>
          </a:prstGeom>
        </p:spPr>
        <p:txBody>
          <a:bodyPr/>
          <a:lstStyle/>
          <a:p>
            <a:endParaRPr lang="en-US" dirty="0">
              <a:solidFill>
                <a:srgbClr val="000000"/>
              </a:solidFill>
            </a:endParaRPr>
          </a:p>
        </p:txBody>
      </p:sp>
      <p:sp>
        <p:nvSpPr>
          <p:cNvPr id="6" name="Text Placeholder 5"/>
          <p:cNvSpPr>
            <a:spLocks noGrp="1"/>
          </p:cNvSpPr>
          <p:nvPr>
            <p:ph type="body" sz="quarter" idx="12"/>
          </p:nvPr>
        </p:nvSpPr>
        <p:spPr>
          <a:xfrm>
            <a:off x="304800" y="1498600"/>
            <a:ext cx="5486400" cy="4779264"/>
          </a:xfrm>
        </p:spPr>
        <p:txBody>
          <a:bodyPr/>
          <a:lstStyle>
            <a:lvl1pPr marL="0" indent="0">
              <a:spcBef>
                <a:spcPts val="0"/>
              </a:spcBef>
              <a:tabLst>
                <a:tab pos="5253303" algn="dec"/>
              </a:tabLst>
              <a:defRPr/>
            </a:lvl1pPr>
            <a:lvl2pPr marL="230706" indent="-230706">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70" rtl="0" eaLnBrk="1" fontAlgn="auto" latinLnBrk="0" hangingPunct="1">
              <a:lnSpc>
                <a:spcPct val="100000"/>
              </a:lnSpc>
              <a:spcBef>
                <a:spcPts val="0"/>
              </a:spcBef>
              <a:spcAft>
                <a:spcPts val="0"/>
              </a:spcAft>
              <a:buClrTx/>
              <a:buSzTx/>
              <a:buFont typeface="Arial"/>
              <a:buNone/>
              <a:tabLst>
                <a:tab pos="5364213" algn="r"/>
              </a:tabLst>
              <a:defRP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6"/>
          <p:cNvSpPr>
            <a:spLocks noGrp="1"/>
          </p:cNvSpPr>
          <p:nvPr>
            <p:ph type="body" sz="quarter" idx="13"/>
          </p:nvPr>
        </p:nvSpPr>
        <p:spPr>
          <a:xfrm>
            <a:off x="6400800" y="1498600"/>
            <a:ext cx="5486400" cy="4779264"/>
          </a:xfrm>
        </p:spPr>
        <p:txBody>
          <a:bodyPr/>
          <a:lstStyle>
            <a:lvl1pPr marL="0" indent="0">
              <a:spcBef>
                <a:spcPts val="0"/>
              </a:spcBef>
              <a:tabLst>
                <a:tab pos="5253303" algn="dec"/>
              </a:tabLst>
              <a:defRPr/>
            </a:lvl1pPr>
            <a:lvl2pPr>
              <a:spcBef>
                <a:spcPts val="0"/>
              </a:spcBef>
              <a:defRPr/>
            </a:lvl2pPr>
            <a:lvl3pPr>
              <a:spcBef>
                <a:spcPts val="0"/>
              </a:spcBef>
              <a:defRPr/>
            </a:lvl3pPr>
            <a:lvl4pPr>
              <a:spcBef>
                <a:spcPts val="0"/>
              </a:spcBef>
              <a:defRPr/>
            </a:lvl4pPr>
            <a:lvl5pPr>
              <a:spcBef>
                <a:spcPts val="0"/>
              </a:spcBef>
              <a:defRPr/>
            </a:lvl5pPr>
          </a:lstStyle>
          <a:p>
            <a:pPr marL="0" marR="0" lvl="0" indent="0" algn="l" defTabSz="609570" rtl="0" eaLnBrk="1" fontAlgn="auto" latinLnBrk="0" hangingPunct="1">
              <a:lnSpc>
                <a:spcPct val="100000"/>
              </a:lnSpc>
              <a:spcBef>
                <a:spcPts val="1467"/>
              </a:spcBef>
              <a:spcAft>
                <a:spcPts val="0"/>
              </a:spcAft>
              <a:buClrTx/>
              <a:buSzTx/>
              <a:buFont typeface="Arial"/>
              <a:buNone/>
              <a:tabLst>
                <a:tab pos="5364213" algn="r"/>
              </a:tabLst>
              <a:defRP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3386377"/>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Image"/>
          <p:cNvSpPr>
            <a:spLocks noGrp="1"/>
          </p:cNvSpPr>
          <p:nvPr>
            <p:ph type="pic" idx="13"/>
          </p:nvPr>
        </p:nvSpPr>
        <p:spPr>
          <a:xfrm>
            <a:off x="1562983" y="336550"/>
            <a:ext cx="9067803" cy="4368800"/>
          </a:xfrm>
          <a:prstGeom prst="rect">
            <a:avLst/>
          </a:prstGeom>
        </p:spPr>
        <p:txBody>
          <a:bodyPr lIns="91439" tIns="45719" rIns="91439" bIns="45719" anchor="t">
            <a:noAutofit/>
          </a:bodyPr>
          <a:lstStyle/>
          <a:p>
            <a:endParaRPr/>
          </a:p>
        </p:txBody>
      </p:sp>
      <p:sp>
        <p:nvSpPr>
          <p:cNvPr id="21" name="Title Text"/>
          <p:cNvSpPr txBox="1">
            <a:spLocks noGrp="1"/>
          </p:cNvSpPr>
          <p:nvPr>
            <p:ph type="title"/>
          </p:nvPr>
        </p:nvSpPr>
        <p:spPr>
          <a:xfrm>
            <a:off x="317500" y="4756150"/>
            <a:ext cx="11557000" cy="1003300"/>
          </a:xfrm>
          <a:prstGeom prst="rect">
            <a:avLst/>
          </a:prstGeom>
        </p:spPr>
        <p:txBody>
          <a:bodyPr anchor="b"/>
          <a:lstStyle/>
          <a:p>
            <a:r>
              <a:t>Title Text</a:t>
            </a:r>
          </a:p>
        </p:txBody>
      </p:sp>
      <p:sp>
        <p:nvSpPr>
          <p:cNvPr id="22" name="Body Level One…"/>
          <p:cNvSpPr txBox="1">
            <a:spLocks noGrp="1"/>
          </p:cNvSpPr>
          <p:nvPr>
            <p:ph type="body" sz="quarter" idx="1"/>
          </p:nvPr>
        </p:nvSpPr>
        <p:spPr>
          <a:xfrm>
            <a:off x="317500" y="5721350"/>
            <a:ext cx="11557000" cy="793750"/>
          </a:xfrm>
          <a:prstGeom prst="rect">
            <a:avLst/>
          </a:prstGeom>
        </p:spPr>
        <p:txBody>
          <a:bodyPr anchor="t"/>
          <a:lstStyle>
            <a:lvl1pPr marL="0" indent="0" algn="ctr">
              <a:spcBef>
                <a:spcPts val="0"/>
              </a:spcBef>
              <a:buSzTx/>
              <a:buNone/>
              <a:defRPr sz="2700"/>
            </a:lvl1pPr>
            <a:lvl2pPr marL="0" indent="0" algn="ctr">
              <a:spcBef>
                <a:spcPts val="0"/>
              </a:spcBef>
              <a:buSzTx/>
              <a:buNone/>
              <a:defRPr sz="2700"/>
            </a:lvl2pPr>
            <a:lvl3pPr marL="0" indent="0" algn="ctr">
              <a:spcBef>
                <a:spcPts val="0"/>
              </a:spcBef>
              <a:buSzTx/>
              <a:buNone/>
              <a:defRPr sz="2700"/>
            </a:lvl3pPr>
            <a:lvl4pPr marL="0" indent="0" algn="ctr">
              <a:spcBef>
                <a:spcPts val="0"/>
              </a:spcBef>
              <a:buSzTx/>
              <a:buNone/>
              <a:defRPr sz="2700"/>
            </a:lvl4pPr>
            <a:lvl5pPr marL="0" indent="0" algn="ctr">
              <a:spcBef>
                <a:spcPts val="0"/>
              </a:spcBef>
              <a:buSzTx/>
              <a:buNone/>
              <a:defRPr sz="2700"/>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3088470414"/>
      </p:ext>
    </p:extLst>
  </p:cSld>
  <p:clrMapOvr>
    <a:masterClrMapping/>
  </p:clrMapOvr>
  <p:transition spd="med"/>
</p:sldLayout>
</file>

<file path=ppt/slideLayouts/slideLayout308.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30" name="Title Text"/>
          <p:cNvSpPr txBox="1">
            <a:spLocks noGrp="1"/>
          </p:cNvSpPr>
          <p:nvPr>
            <p:ph type="title"/>
          </p:nvPr>
        </p:nvSpPr>
        <p:spPr>
          <a:xfrm>
            <a:off x="889000" y="2266950"/>
            <a:ext cx="10414000" cy="2324100"/>
          </a:xfrm>
          <a:prstGeom prst="rect">
            <a:avLst/>
          </a:prstGeom>
        </p:spPr>
        <p:txBody>
          <a:body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4236275828"/>
      </p:ext>
    </p:extLst>
  </p:cSld>
  <p:clrMapOvr>
    <a:masterClrMapping/>
  </p:clrMapOvr>
  <p:transition spd="med"/>
</p:sldLayout>
</file>

<file path=ppt/slideLayouts/slideLayout309.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Image"/>
          <p:cNvSpPr>
            <a:spLocks noGrp="1"/>
          </p:cNvSpPr>
          <p:nvPr>
            <p:ph type="pic" sz="half" idx="13"/>
          </p:nvPr>
        </p:nvSpPr>
        <p:spPr>
          <a:xfrm>
            <a:off x="6582990" y="476250"/>
            <a:ext cx="4762502" cy="5734050"/>
          </a:xfrm>
          <a:prstGeom prst="rect">
            <a:avLst/>
          </a:prstGeom>
        </p:spPr>
        <p:txBody>
          <a:bodyPr lIns="91439" tIns="45719" rIns="91439" bIns="45719" anchor="t">
            <a:noAutofit/>
          </a:bodyPr>
          <a:lstStyle/>
          <a:p>
            <a:endParaRPr/>
          </a:p>
        </p:txBody>
      </p:sp>
      <p:sp>
        <p:nvSpPr>
          <p:cNvPr id="39" name="Title Text"/>
          <p:cNvSpPr txBox="1">
            <a:spLocks noGrp="1"/>
          </p:cNvSpPr>
          <p:nvPr>
            <p:ph type="title"/>
          </p:nvPr>
        </p:nvSpPr>
        <p:spPr>
          <a:xfrm>
            <a:off x="825500" y="476250"/>
            <a:ext cx="5111750" cy="2774950"/>
          </a:xfrm>
          <a:prstGeom prst="rect">
            <a:avLst/>
          </a:prstGeom>
        </p:spPr>
        <p:txBody>
          <a:bodyPr anchor="b"/>
          <a:lstStyle>
            <a:lvl1pPr>
              <a:defRPr sz="4200"/>
            </a:lvl1pPr>
          </a:lstStyle>
          <a:p>
            <a:r>
              <a:t>Title Text</a:t>
            </a:r>
          </a:p>
        </p:txBody>
      </p:sp>
      <p:sp>
        <p:nvSpPr>
          <p:cNvPr id="40" name="Body Level One…"/>
          <p:cNvSpPr txBox="1">
            <a:spLocks noGrp="1"/>
          </p:cNvSpPr>
          <p:nvPr>
            <p:ph type="body" sz="quarter" idx="1"/>
          </p:nvPr>
        </p:nvSpPr>
        <p:spPr>
          <a:xfrm>
            <a:off x="825500" y="3263900"/>
            <a:ext cx="5111750" cy="2863850"/>
          </a:xfrm>
          <a:prstGeom prst="rect">
            <a:avLst/>
          </a:prstGeom>
        </p:spPr>
        <p:txBody>
          <a:bodyPr anchor="t"/>
          <a:lstStyle>
            <a:lvl1pPr marL="0" indent="0" algn="ctr">
              <a:spcBef>
                <a:spcPts val="0"/>
              </a:spcBef>
              <a:buSzTx/>
              <a:buNone/>
              <a:defRPr sz="2700"/>
            </a:lvl1pPr>
            <a:lvl2pPr marL="0" indent="0" algn="ctr">
              <a:spcBef>
                <a:spcPts val="0"/>
              </a:spcBef>
              <a:buSzTx/>
              <a:buNone/>
              <a:defRPr sz="2700"/>
            </a:lvl2pPr>
            <a:lvl3pPr marL="0" indent="0" algn="ctr">
              <a:spcBef>
                <a:spcPts val="0"/>
              </a:spcBef>
              <a:buSzTx/>
              <a:buNone/>
              <a:defRPr sz="2700"/>
            </a:lvl3pPr>
            <a:lvl4pPr marL="0" indent="0" algn="ctr">
              <a:spcBef>
                <a:spcPts val="0"/>
              </a:spcBef>
              <a:buSzTx/>
              <a:buNone/>
              <a:defRPr sz="2700"/>
            </a:lvl4pPr>
            <a:lvl5pPr marL="0" indent="0" algn="ctr">
              <a:spcBef>
                <a:spcPts val="0"/>
              </a:spcBef>
              <a:buSzTx/>
              <a:buNone/>
              <a:defRPr sz="2700"/>
            </a:lvl5p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1121193418"/>
      </p:ext>
    </p:extLst>
  </p:cSld>
  <p:clrMapOvr>
    <a:masterClrMapping/>
  </p:clrMapOvr>
  <p:transition spd="med"/>
</p:sldLayout>
</file>

<file path=ppt/slideLayouts/slideLayout310.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2073674106"/>
      </p:ext>
    </p:extLst>
  </p:cSld>
  <p:clrMapOvr>
    <a:masterClrMapping/>
  </p:clrMapOvr>
  <p:transition spd="med"/>
</p:sldLayout>
</file>

<file path=ppt/slideLayouts/slideLayout311.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3873029931"/>
      </p:ext>
    </p:extLst>
  </p:cSld>
  <p:clrMapOvr>
    <a:masterClrMapping/>
  </p:clrMapOvr>
  <p:transition spd="med"/>
</p:sldLayout>
</file>

<file path=ppt/slideLayouts/slideLayout312.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Image"/>
          <p:cNvSpPr>
            <a:spLocks noGrp="1"/>
          </p:cNvSpPr>
          <p:nvPr>
            <p:ph type="pic" sz="half" idx="13"/>
          </p:nvPr>
        </p:nvSpPr>
        <p:spPr>
          <a:xfrm>
            <a:off x="6584950" y="1574800"/>
            <a:ext cx="4762500" cy="4648200"/>
          </a:xfrm>
          <a:prstGeom prst="rect">
            <a:avLst/>
          </a:prstGeom>
        </p:spPr>
        <p:txBody>
          <a:bodyPr lIns="91439" tIns="45719" rIns="91439" bIns="45719" anchor="t">
            <a:noAutofit/>
          </a:bodyPr>
          <a:lstStyle/>
          <a:p>
            <a:endParaRPr/>
          </a:p>
        </p:txBody>
      </p:sp>
      <p:sp>
        <p:nvSpPr>
          <p:cNvPr id="66" name="Title Text"/>
          <p:cNvSpPr txBox="1">
            <a:spLocks noGrp="1"/>
          </p:cNvSpPr>
          <p:nvPr>
            <p:ph type="title"/>
          </p:nvPr>
        </p:nvSpPr>
        <p:spPr>
          <a:prstGeom prst="rect">
            <a:avLst/>
          </a:prstGeom>
        </p:spPr>
        <p:txBody>
          <a:bodyPr/>
          <a:lstStyle/>
          <a:p>
            <a:r>
              <a:t>Title Text</a:t>
            </a:r>
          </a:p>
        </p:txBody>
      </p:sp>
      <p:sp>
        <p:nvSpPr>
          <p:cNvPr id="67" name="Body Level One…"/>
          <p:cNvSpPr txBox="1">
            <a:spLocks noGrp="1"/>
          </p:cNvSpPr>
          <p:nvPr>
            <p:ph type="body" sz="half" idx="1"/>
          </p:nvPr>
        </p:nvSpPr>
        <p:spPr>
          <a:xfrm>
            <a:off x="844550" y="1574800"/>
            <a:ext cx="5111750" cy="4648200"/>
          </a:xfrm>
          <a:prstGeom prst="rect">
            <a:avLst/>
          </a:prstGeom>
        </p:spPr>
        <p:txBody>
          <a:bodyPr/>
          <a:lstStyle>
            <a:lvl1pPr marL="279400" indent="-279400">
              <a:spcBef>
                <a:spcPts val="2250"/>
              </a:spcBef>
              <a:defRPr sz="1900"/>
            </a:lvl1pPr>
            <a:lvl2pPr marL="558800" indent="-279400">
              <a:spcBef>
                <a:spcPts val="2250"/>
              </a:spcBef>
              <a:defRPr sz="1900"/>
            </a:lvl2pPr>
            <a:lvl3pPr marL="838200" indent="-279400">
              <a:spcBef>
                <a:spcPts val="2250"/>
              </a:spcBef>
              <a:defRPr sz="1900"/>
            </a:lvl3pPr>
            <a:lvl4pPr marL="1117600" indent="-279400">
              <a:spcBef>
                <a:spcPts val="2250"/>
              </a:spcBef>
              <a:defRPr sz="1900"/>
            </a:lvl4pPr>
            <a:lvl5pPr marL="1397000" indent="-279400">
              <a:spcBef>
                <a:spcPts val="2250"/>
              </a:spcBef>
              <a:defRPr sz="1900"/>
            </a:lvl5p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1064816487"/>
      </p:ext>
    </p:extLst>
  </p:cSld>
  <p:clrMapOvr>
    <a:masterClrMapping/>
  </p:clrMapOvr>
  <p:transition spd="med"/>
</p:sldLayout>
</file>

<file path=ppt/slideLayouts/slideLayout313.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Body Level One…"/>
          <p:cNvSpPr txBox="1">
            <a:spLocks noGrp="1"/>
          </p:cNvSpPr>
          <p:nvPr>
            <p:ph type="body" idx="1"/>
          </p:nvPr>
        </p:nvSpPr>
        <p:spPr>
          <a:xfrm>
            <a:off x="844550" y="889000"/>
            <a:ext cx="10502900" cy="5080000"/>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1393660090"/>
      </p:ext>
    </p:extLst>
  </p:cSld>
  <p:clrMapOvr>
    <a:masterClrMapping/>
  </p:clrMapOvr>
  <p:transition spd="med"/>
</p:sldLayout>
</file>

<file path=ppt/slideLayouts/slideLayout314.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Image"/>
          <p:cNvSpPr>
            <a:spLocks noGrp="1"/>
          </p:cNvSpPr>
          <p:nvPr>
            <p:ph type="pic" sz="quarter" idx="13"/>
          </p:nvPr>
        </p:nvSpPr>
        <p:spPr>
          <a:xfrm>
            <a:off x="7880350" y="3524250"/>
            <a:ext cx="3702050" cy="2774950"/>
          </a:xfrm>
          <a:prstGeom prst="rect">
            <a:avLst/>
          </a:prstGeom>
        </p:spPr>
        <p:txBody>
          <a:bodyPr lIns="91439" tIns="45719" rIns="91439" bIns="45719" anchor="t">
            <a:noAutofit/>
          </a:bodyPr>
          <a:lstStyle/>
          <a:p>
            <a:endParaRPr/>
          </a:p>
        </p:txBody>
      </p:sp>
      <p:sp>
        <p:nvSpPr>
          <p:cNvPr id="84" name="Image"/>
          <p:cNvSpPr>
            <a:spLocks noGrp="1"/>
          </p:cNvSpPr>
          <p:nvPr>
            <p:ph type="pic" sz="quarter" idx="14"/>
          </p:nvPr>
        </p:nvSpPr>
        <p:spPr>
          <a:xfrm>
            <a:off x="7880350" y="565150"/>
            <a:ext cx="3702050" cy="2774950"/>
          </a:xfrm>
          <a:prstGeom prst="rect">
            <a:avLst/>
          </a:prstGeom>
        </p:spPr>
        <p:txBody>
          <a:bodyPr lIns="91439" tIns="45719" rIns="91439" bIns="45719" anchor="t">
            <a:noAutofit/>
          </a:bodyPr>
          <a:lstStyle/>
          <a:p>
            <a:endParaRPr/>
          </a:p>
        </p:txBody>
      </p:sp>
      <p:sp>
        <p:nvSpPr>
          <p:cNvPr id="85" name="Image"/>
          <p:cNvSpPr>
            <a:spLocks noGrp="1"/>
          </p:cNvSpPr>
          <p:nvPr>
            <p:ph type="pic" idx="15"/>
          </p:nvPr>
        </p:nvSpPr>
        <p:spPr>
          <a:xfrm>
            <a:off x="603250" y="565150"/>
            <a:ext cx="7086600" cy="5734050"/>
          </a:xfrm>
          <a:prstGeom prst="rect">
            <a:avLst/>
          </a:prstGeom>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3696362791"/>
      </p:ext>
    </p:extLst>
  </p:cSld>
  <p:clrMapOvr>
    <a:masterClrMapping/>
  </p:clrMapOvr>
  <p:transition spd="med"/>
</p:sldLayout>
</file>

<file path=ppt/slideLayouts/slideLayout315.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Body Level One…"/>
          <p:cNvSpPr txBox="1">
            <a:spLocks noGrp="1"/>
          </p:cNvSpPr>
          <p:nvPr>
            <p:ph type="body" sz="quarter" idx="1"/>
          </p:nvPr>
        </p:nvSpPr>
        <p:spPr>
          <a:xfrm>
            <a:off x="1193800" y="4476750"/>
            <a:ext cx="9810750" cy="292761"/>
          </a:xfrm>
          <a:prstGeom prst="rect">
            <a:avLst/>
          </a:prstGeom>
        </p:spPr>
        <p:txBody>
          <a:bodyPr anchor="t"/>
          <a:lstStyle>
            <a:lvl1pPr marL="0" indent="0" algn="ctr">
              <a:spcBef>
                <a:spcPts val="0"/>
              </a:spcBef>
              <a:buSzTx/>
              <a:buNone/>
              <a:defRPr sz="1600" i="1"/>
            </a:lvl1pPr>
            <a:lvl2pPr marL="512884" indent="-195384" algn="ctr">
              <a:spcBef>
                <a:spcPts val="0"/>
              </a:spcBef>
              <a:defRPr sz="1600" i="1"/>
            </a:lvl2pPr>
            <a:lvl3pPr marL="830384" indent="-195384" algn="ctr">
              <a:spcBef>
                <a:spcPts val="0"/>
              </a:spcBef>
              <a:defRPr sz="1600" i="1"/>
            </a:lvl3pPr>
            <a:lvl4pPr marL="1147884" indent="-195384" algn="ctr">
              <a:spcBef>
                <a:spcPts val="0"/>
              </a:spcBef>
              <a:defRPr sz="1600" i="1"/>
            </a:lvl4pPr>
            <a:lvl5pPr marL="1465384" indent="-195384" algn="ctr">
              <a:spcBef>
                <a:spcPts val="0"/>
              </a:spcBef>
              <a:defRPr sz="1600" i="1"/>
            </a:lvl5pPr>
          </a:lstStyle>
          <a:p>
            <a:r>
              <a:t>Body Level One</a:t>
            </a:r>
          </a:p>
          <a:p>
            <a:pPr lvl="1"/>
            <a:r>
              <a:t>Body Level Two</a:t>
            </a:r>
          </a:p>
          <a:p>
            <a:pPr lvl="2"/>
            <a:r>
              <a:t>Body Level Three</a:t>
            </a:r>
          </a:p>
          <a:p>
            <a:pPr lvl="3"/>
            <a:r>
              <a:t>Body Level Four</a:t>
            </a:r>
          </a:p>
          <a:p>
            <a:pPr lvl="4"/>
            <a:r>
              <a:t>Body Level Five</a:t>
            </a:r>
          </a:p>
        </p:txBody>
      </p:sp>
      <p:sp>
        <p:nvSpPr>
          <p:cNvPr id="94" name="“Type a quote here.”"/>
          <p:cNvSpPr txBox="1">
            <a:spLocks noGrp="1"/>
          </p:cNvSpPr>
          <p:nvPr>
            <p:ph type="body" sz="quarter" idx="13"/>
          </p:nvPr>
        </p:nvSpPr>
        <p:spPr>
          <a:xfrm>
            <a:off x="1193800" y="3038475"/>
            <a:ext cx="9810750" cy="412750"/>
          </a:xfrm>
          <a:prstGeom prst="rect">
            <a:avLst/>
          </a:prstGeom>
        </p:spPr>
        <p:txBody>
          <a:bodyPr/>
          <a:lstStyle/>
          <a:p>
            <a:endParaRP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2124868076"/>
      </p:ext>
    </p:extLst>
  </p:cSld>
  <p:clrMapOvr>
    <a:masterClrMapping/>
  </p:clrMapOvr>
  <p:transition spd="med"/>
</p:sldLayout>
</file>

<file path=ppt/slideLayouts/slideLayout316.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Image"/>
          <p:cNvSpPr>
            <a:spLocks noGrp="1"/>
          </p:cNvSpPr>
          <p:nvPr>
            <p:ph type="pic" idx="13"/>
          </p:nvPr>
        </p:nvSpPr>
        <p:spPr>
          <a:xfrm>
            <a:off x="0" y="0"/>
            <a:ext cx="12192000" cy="6858000"/>
          </a:xfrm>
          <a:prstGeom prst="rect">
            <a:avLst/>
          </a:prstGeom>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3949755812"/>
      </p:ext>
    </p:extLst>
  </p:cSld>
  <p:clrMapOvr>
    <a:masterClrMapping/>
  </p:clrMapOvr>
  <p:transition spd="med"/>
</p:sldLayout>
</file>

<file path=ppt/slideLayouts/slideLayout31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10"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626646504"/>
      </p:ext>
    </p:extLst>
  </p:cSld>
  <p:clrMapOvr>
    <a:masterClrMapping/>
  </p:clrMapOvr>
  <p:transition spd="med"/>
</p:sldLayout>
</file>

<file path=ppt/slideLayouts/slideLayout318.xml><?xml version="1.0" encoding="utf-8"?>
<p:sldLayout xmlns:a="http://schemas.openxmlformats.org/drawingml/2006/main" xmlns:r="http://schemas.openxmlformats.org/officeDocument/2006/relationships" xmlns:p="http://schemas.openxmlformats.org/presentationml/2006/main" type="tx">
  <p:cSld name="Title Only NEW">
    <p:spTree>
      <p:nvGrpSpPr>
        <p:cNvPr id="1" name=""/>
        <p:cNvGrpSpPr/>
        <p:nvPr/>
      </p:nvGrpSpPr>
      <p:grpSpPr>
        <a:xfrm>
          <a:off x="0" y="0"/>
          <a:ext cx="0" cy="0"/>
          <a:chOff x="0" y="0"/>
          <a:chExt cx="0" cy="0"/>
        </a:xfrm>
      </p:grpSpPr>
      <p:sp>
        <p:nvSpPr>
          <p:cNvPr id="117" name="Title Text"/>
          <p:cNvSpPr txBox="1">
            <a:spLocks noGrp="1"/>
          </p:cNvSpPr>
          <p:nvPr>
            <p:ph type="title"/>
          </p:nvPr>
        </p:nvSpPr>
        <p:spPr>
          <a:xfrm>
            <a:off x="488950" y="241300"/>
            <a:ext cx="11291183" cy="768332"/>
          </a:xfrm>
          <a:prstGeom prst="rect">
            <a:avLst/>
          </a:prstGeom>
        </p:spPr>
        <p:txBody>
          <a:bodyPr lIns="25400" tIns="25400" rIns="25400" bIns="25400" anchor="t"/>
          <a:lstStyle>
            <a:lvl1pPr marR="28575" algn="l" defTabSz="641350">
              <a:lnSpc>
                <a:spcPct val="80000"/>
              </a:lnSpc>
              <a:defRPr sz="2600" b="1" spc="-78">
                <a:solidFill>
                  <a:srgbClr val="5E5E5E"/>
                </a:solidFill>
                <a:uFill>
                  <a:solidFill>
                    <a:srgbClr val="5E5E5E"/>
                  </a:solidFill>
                </a:uFill>
                <a:latin typeface="+mj-lt"/>
                <a:ea typeface="+mj-ea"/>
                <a:cs typeface="+mj-cs"/>
                <a:sym typeface="Helvetica"/>
              </a:defRPr>
            </a:lvl1pPr>
          </a:lstStyle>
          <a:p>
            <a:r>
              <a:t>Title Text</a:t>
            </a:r>
          </a:p>
        </p:txBody>
      </p:sp>
      <p:sp>
        <p:nvSpPr>
          <p:cNvPr id="118" name="Slide Number"/>
          <p:cNvSpPr txBox="1">
            <a:spLocks noGrp="1"/>
          </p:cNvSpPr>
          <p:nvPr>
            <p:ph type="sldNum" sz="quarter" idx="2"/>
          </p:nvPr>
        </p:nvSpPr>
        <p:spPr>
          <a:xfrm>
            <a:off x="5979516" y="6540500"/>
            <a:ext cx="392736" cy="287258"/>
          </a:xfrm>
          <a:prstGeom prst="rect">
            <a:avLst/>
          </a:prstGeom>
        </p:spPr>
        <p:txBody>
          <a:bodyPr/>
          <a:lstStyle>
            <a:lvl1pPr>
              <a:defRPr>
                <a:latin typeface="Helvetica Light"/>
                <a:ea typeface="Helvetica Light"/>
                <a:cs typeface="Helvetica Light"/>
                <a:sym typeface="Helvetica Light"/>
              </a:defRPr>
            </a:lvl1pPr>
          </a:lstStyle>
          <a:p>
            <a:fld id="{86CB4B4D-7CA3-9044-876B-883B54F8677D}" type="slidenum">
              <a:t>‹N°›</a:t>
            </a:fld>
            <a:endParaRPr/>
          </a:p>
        </p:txBody>
      </p:sp>
    </p:spTree>
    <p:extLst>
      <p:ext uri="{BB962C8B-B14F-4D97-AF65-F5344CB8AC3E}">
        <p14:creationId xmlns:p14="http://schemas.microsoft.com/office/powerpoint/2010/main" val="756705907"/>
      </p:ext>
    </p:extLst>
  </p:cSld>
  <p:clrMapOvr>
    <a:masterClrMapping/>
  </p:clrMapOvr>
  <p:transition spd="med"/>
</p:sldLayout>
</file>

<file path=ppt/slideLayouts/slideLayout319.xml><?xml version="1.0" encoding="utf-8"?>
<p:sldLayout xmlns:a="http://schemas.openxmlformats.org/drawingml/2006/main" xmlns:r="http://schemas.openxmlformats.org/officeDocument/2006/relationships" xmlns:p="http://schemas.openxmlformats.org/presentationml/2006/main" type="tx">
  <p:cSld name="IBM Design Updated">
    <p:spTree>
      <p:nvGrpSpPr>
        <p:cNvPr id="1" name=""/>
        <p:cNvGrpSpPr/>
        <p:nvPr/>
      </p:nvGrpSpPr>
      <p:grpSpPr>
        <a:xfrm>
          <a:off x="0" y="0"/>
          <a:ext cx="0" cy="0"/>
          <a:chOff x="0" y="0"/>
          <a:chExt cx="0" cy="0"/>
        </a:xfrm>
      </p:grpSpPr>
      <p:sp>
        <p:nvSpPr>
          <p:cNvPr id="125" name="Title Text"/>
          <p:cNvSpPr txBox="1">
            <a:spLocks noGrp="1"/>
          </p:cNvSpPr>
          <p:nvPr>
            <p:ph type="title"/>
          </p:nvPr>
        </p:nvSpPr>
        <p:spPr>
          <a:xfrm>
            <a:off x="618517" y="641063"/>
            <a:ext cx="9753603" cy="736535"/>
          </a:xfrm>
          <a:prstGeom prst="rect">
            <a:avLst/>
          </a:prstGeom>
        </p:spPr>
        <p:txBody>
          <a:bodyPr lIns="121917" tIns="121917" rIns="121917" bIns="121917"/>
          <a:lstStyle>
            <a:lvl1pPr algn="l" defTabSz="1219200">
              <a:defRPr sz="4500">
                <a:latin typeface="HelvNeue Bold for IBM"/>
                <a:ea typeface="HelvNeue Bold for IBM"/>
                <a:cs typeface="HelvNeue Bold for IBM"/>
                <a:sym typeface="HelvNeue Bold for IBM"/>
              </a:defRPr>
            </a:lvl1pPr>
          </a:lstStyle>
          <a:p>
            <a:r>
              <a:t>Title Text</a:t>
            </a:r>
          </a:p>
        </p:txBody>
      </p:sp>
      <p:sp>
        <p:nvSpPr>
          <p:cNvPr id="126" name="Body Level One…"/>
          <p:cNvSpPr txBox="1">
            <a:spLocks noGrp="1"/>
          </p:cNvSpPr>
          <p:nvPr>
            <p:ph type="body" sz="half" idx="1"/>
          </p:nvPr>
        </p:nvSpPr>
        <p:spPr>
          <a:xfrm>
            <a:off x="2036755" y="1794030"/>
            <a:ext cx="4775201" cy="4419602"/>
          </a:xfrm>
          <a:prstGeom prst="rect">
            <a:avLst/>
          </a:prstGeom>
        </p:spPr>
        <p:txBody>
          <a:bodyPr lIns="121917" tIns="121917" rIns="121917" bIns="121917" anchor="t"/>
          <a:lstStyle>
            <a:lvl1pPr marL="289677" indent="-289677" defTabSz="1219200">
              <a:lnSpc>
                <a:spcPct val="110000"/>
              </a:lnSpc>
              <a:spcBef>
                <a:spcPts val="600"/>
              </a:spcBef>
              <a:buSzPct val="100000"/>
              <a:defRPr sz="1800"/>
            </a:lvl1pPr>
            <a:lvl2pPr marL="328899" indent="-159125" defTabSz="1219200">
              <a:lnSpc>
                <a:spcPct val="110000"/>
              </a:lnSpc>
              <a:spcBef>
                <a:spcPts val="600"/>
              </a:spcBef>
              <a:buSzPct val="100000"/>
              <a:defRPr sz="1800"/>
            </a:lvl2pPr>
            <a:lvl3pPr marL="576422" indent="-287636" defTabSz="1219200">
              <a:lnSpc>
                <a:spcPct val="110000"/>
              </a:lnSpc>
              <a:spcBef>
                <a:spcPts val="600"/>
              </a:spcBef>
              <a:buSzPct val="100000"/>
              <a:buChar char="–"/>
              <a:defRPr sz="1800"/>
            </a:lvl3pPr>
            <a:lvl4pPr marL="895288" indent="-209828" defTabSz="1219200">
              <a:lnSpc>
                <a:spcPct val="110000"/>
              </a:lnSpc>
              <a:spcBef>
                <a:spcPts val="600"/>
              </a:spcBef>
              <a:buSzPct val="100000"/>
              <a:buChar char="–"/>
              <a:defRPr sz="1800"/>
            </a:lvl4pPr>
            <a:lvl5pPr marL="1123778" indent="-209828" defTabSz="1219200">
              <a:lnSpc>
                <a:spcPct val="110000"/>
              </a:lnSpc>
              <a:spcBef>
                <a:spcPts val="600"/>
              </a:spcBef>
              <a:buSzPct val="100000"/>
              <a:buChar char="»"/>
              <a:defRPr sz="1800"/>
            </a:lvl5pPr>
          </a:lstStyle>
          <a:p>
            <a:r>
              <a:t>Body Level One</a:t>
            </a:r>
          </a:p>
          <a:p>
            <a:pPr lvl="1"/>
            <a:r>
              <a:t>Body Level Two</a:t>
            </a:r>
          </a:p>
          <a:p>
            <a:pPr lvl="2"/>
            <a:r>
              <a:t>Body Level Three</a:t>
            </a:r>
          </a:p>
          <a:p>
            <a:pPr lvl="3"/>
            <a:r>
              <a:t>Body Level Four</a:t>
            </a:r>
          </a:p>
          <a:p>
            <a:pPr lvl="4"/>
            <a:r>
              <a:t>Body Level Five</a:t>
            </a:r>
          </a:p>
        </p:txBody>
      </p:sp>
      <p:sp>
        <p:nvSpPr>
          <p:cNvPr id="127" name="IBM Design Thinking"/>
          <p:cNvSpPr txBox="1"/>
          <p:nvPr/>
        </p:nvSpPr>
        <p:spPr>
          <a:xfrm>
            <a:off x="262559" y="6291635"/>
            <a:ext cx="10255971" cy="2113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spAutoFit/>
          </a:bodyPr>
          <a:lstStyle/>
          <a:p>
            <a:pPr algn="l">
              <a:lnSpc>
                <a:spcPct val="80000"/>
              </a:lnSpc>
              <a:defRPr sz="2600" spc="-104">
                <a:solidFill>
                  <a:srgbClr val="323333"/>
                </a:solidFill>
                <a:uFill>
                  <a:solidFill>
                    <a:srgbClr val="000000"/>
                  </a:solidFill>
                </a:uFill>
                <a:latin typeface="Helvetica Neue Light"/>
                <a:ea typeface="Helvetica Neue Light"/>
                <a:cs typeface="Helvetica Neue Light"/>
                <a:sym typeface="Helvetica Neue Light"/>
              </a:defRPr>
            </a:pPr>
            <a:r>
              <a:rPr sz="1300"/>
              <a:t>IBM</a:t>
            </a:r>
            <a:r>
              <a:rPr sz="1300" b="1">
                <a:latin typeface="+mn-lt"/>
                <a:ea typeface="+mn-ea"/>
                <a:cs typeface="+mn-cs"/>
                <a:sym typeface="Helvetica Neue"/>
              </a:rPr>
              <a:t> Design Thinking</a:t>
            </a:r>
          </a:p>
        </p:txBody>
      </p:sp>
      <p:sp>
        <p:nvSpPr>
          <p:cNvPr id="128" name="© 2016 IBM Corporation  |   IBM Confidential"/>
          <p:cNvSpPr txBox="1"/>
          <p:nvPr/>
        </p:nvSpPr>
        <p:spPr>
          <a:xfrm>
            <a:off x="262558" y="6513510"/>
            <a:ext cx="1238672" cy="7694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0" tIns="0" rIns="0" bIns="0">
            <a:spAutoFit/>
          </a:bodyPr>
          <a:lstStyle>
            <a:lvl1pPr marR="55559" indent="55559" algn="l" defTabSz="1244600">
              <a:defRPr sz="1000" spc="-19">
                <a:solidFill>
                  <a:srgbClr val="323333"/>
                </a:solidFill>
                <a:uFill>
                  <a:solidFill>
                    <a:srgbClr val="6F6F6F"/>
                  </a:solidFill>
                </a:uFill>
                <a:latin typeface="Helvetica Neue Light"/>
                <a:ea typeface="Helvetica Neue Light"/>
                <a:cs typeface="Helvetica Neue Light"/>
                <a:sym typeface="Helvetica Neue Light"/>
              </a:defRPr>
            </a:lvl1pPr>
          </a:lstStyle>
          <a:p>
            <a:r>
              <a:rPr sz="500" dirty="0"/>
              <a:t>© 201</a:t>
            </a:r>
            <a:r>
              <a:rPr lang="en-US" sz="500" dirty="0"/>
              <a:t>9</a:t>
            </a:r>
            <a:r>
              <a:rPr sz="500" dirty="0"/>
              <a:t> IBM Corporation  |   IBM Confidential</a:t>
            </a:r>
          </a:p>
        </p:txBody>
      </p:sp>
      <p:sp>
        <p:nvSpPr>
          <p:cNvPr id="129" name="Slide Number"/>
          <p:cNvSpPr txBox="1">
            <a:spLocks noGrp="1"/>
          </p:cNvSpPr>
          <p:nvPr>
            <p:ph type="sldNum" sz="quarter" idx="2"/>
          </p:nvPr>
        </p:nvSpPr>
        <p:spPr>
          <a:xfrm>
            <a:off x="11456036" y="6597649"/>
            <a:ext cx="78487" cy="73661"/>
          </a:xfrm>
          <a:prstGeom prst="rect">
            <a:avLst/>
          </a:prstGeom>
        </p:spPr>
        <p:txBody>
          <a:bodyPr lIns="0" tIns="0" rIns="0" bIns="0">
            <a:normAutofit/>
          </a:bodyPr>
          <a:lstStyle>
            <a:lvl1pPr algn="l" defTabSz="1219200">
              <a:defRPr sz="600" spc="-13">
                <a:solidFill>
                  <a:srgbClr val="6F6F6F"/>
                </a:solidFill>
                <a:uFill>
                  <a:solidFill>
                    <a:srgbClr val="000000"/>
                  </a:solidFill>
                </a:uFill>
                <a:latin typeface="HelvNeue Bold for IBM"/>
                <a:ea typeface="HelvNeue Bold for IBM"/>
                <a:cs typeface="HelvNeue Bold for IBM"/>
                <a:sym typeface="HelvNeue Bold for IBM"/>
              </a:defRPr>
            </a:lvl1pPr>
          </a:lstStyle>
          <a:p>
            <a:fld id="{86CB4B4D-7CA3-9044-876B-883B54F8677D}" type="slidenum">
              <a:t>‹N°›</a:t>
            </a:fld>
            <a:endParaRPr/>
          </a:p>
        </p:txBody>
      </p:sp>
    </p:spTree>
    <p:extLst>
      <p:ext uri="{BB962C8B-B14F-4D97-AF65-F5344CB8AC3E}">
        <p14:creationId xmlns:p14="http://schemas.microsoft.com/office/powerpoint/2010/main" val="761847847"/>
      </p:ext>
    </p:extLst>
  </p:cSld>
  <p:clrMapOvr>
    <a:masterClrMapping/>
  </p:clrMapOvr>
  <p:transition spd="med"/>
</p:sldLayout>
</file>

<file path=ppt/slideLayouts/slideLayout320.xml><?xml version="1.0" encoding="utf-8"?>
<p:sldLayout xmlns:a="http://schemas.openxmlformats.org/drawingml/2006/main" xmlns:r="http://schemas.openxmlformats.org/officeDocument/2006/relationships" xmlns:p="http://schemas.openxmlformats.org/presentationml/2006/main" type="tx">
  <p:cSld name="White Footer">
    <p:spTree>
      <p:nvGrpSpPr>
        <p:cNvPr id="1" name=""/>
        <p:cNvGrpSpPr/>
        <p:nvPr/>
      </p:nvGrpSpPr>
      <p:grpSpPr>
        <a:xfrm>
          <a:off x="0" y="0"/>
          <a:ext cx="0" cy="0"/>
          <a:chOff x="0" y="0"/>
          <a:chExt cx="0" cy="0"/>
        </a:xfrm>
      </p:grpSpPr>
      <p:sp>
        <p:nvSpPr>
          <p:cNvPr id="136" name="Slide Number"/>
          <p:cNvSpPr txBox="1">
            <a:spLocks noGrp="1"/>
          </p:cNvSpPr>
          <p:nvPr>
            <p:ph type="sldNum" sz="quarter" idx="2"/>
          </p:nvPr>
        </p:nvSpPr>
        <p:spPr>
          <a:xfrm>
            <a:off x="5979516" y="6540500"/>
            <a:ext cx="392736" cy="287258"/>
          </a:xfrm>
          <a:prstGeom prst="rect">
            <a:avLst/>
          </a:prstGeom>
        </p:spPr>
        <p:txBody>
          <a:bodyPr/>
          <a:lstStyle>
            <a:lvl1pPr>
              <a:defRPr>
                <a:latin typeface="Helvetica Light"/>
                <a:ea typeface="Helvetica Light"/>
                <a:cs typeface="Helvetica Light"/>
                <a:sym typeface="Helvetica Light"/>
              </a:defRPr>
            </a:lvl1pPr>
          </a:lstStyle>
          <a:p>
            <a:fld id="{86CB4B4D-7CA3-9044-876B-883B54F8677D}" type="slidenum">
              <a:t>‹N°›</a:t>
            </a:fld>
            <a:endParaRPr/>
          </a:p>
        </p:txBody>
      </p:sp>
    </p:spTree>
    <p:extLst>
      <p:ext uri="{BB962C8B-B14F-4D97-AF65-F5344CB8AC3E}">
        <p14:creationId xmlns:p14="http://schemas.microsoft.com/office/powerpoint/2010/main" val="2562335562"/>
      </p:ext>
    </p:extLst>
  </p:cSld>
  <p:clrMapOvr>
    <a:masterClrMapping/>
  </p:clrMapOvr>
  <p:transition spd="med"/>
</p:sldLayout>
</file>

<file path=ppt/slideLayouts/slideLayout321.xml><?xml version="1.0" encoding="utf-8"?>
<p:sldLayout xmlns:a="http://schemas.openxmlformats.org/drawingml/2006/main" xmlns:r="http://schemas.openxmlformats.org/officeDocument/2006/relationships" xmlns:p="http://schemas.openxmlformats.org/presentationml/2006/main" type="tx">
  <p:cSld name="Gray footer">
    <p:bg>
      <p:bgPr>
        <a:solidFill>
          <a:srgbClr val="DFE9E9"/>
        </a:solidFill>
        <a:effectLst/>
      </p:bgPr>
    </p:bg>
    <p:spTree>
      <p:nvGrpSpPr>
        <p:cNvPr id="1" name=""/>
        <p:cNvGrpSpPr/>
        <p:nvPr/>
      </p:nvGrpSpPr>
      <p:grpSpPr>
        <a:xfrm>
          <a:off x="0" y="0"/>
          <a:ext cx="0" cy="0"/>
          <a:chOff x="0" y="0"/>
          <a:chExt cx="0" cy="0"/>
        </a:xfrm>
      </p:grpSpPr>
      <p:sp>
        <p:nvSpPr>
          <p:cNvPr id="143" name="IBM Design  ::  IBM Confidential  ::  © 2015 IBM Corporation"/>
          <p:cNvSpPr txBox="1"/>
          <p:nvPr/>
        </p:nvSpPr>
        <p:spPr>
          <a:xfrm>
            <a:off x="446384" y="6558284"/>
            <a:ext cx="2299284" cy="1077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0" tIns="0" rIns="0" bIns="0">
            <a:spAutoFit/>
          </a:bodyPr>
          <a:lstStyle/>
          <a:p>
            <a:pPr marR="28575" indent="28575" algn="l" defTabSz="641350">
              <a:defRPr sz="1400" spc="-28">
                <a:solidFill>
                  <a:srgbClr val="959595"/>
                </a:solidFill>
                <a:uFill>
                  <a:solidFill>
                    <a:srgbClr val="6F6F6F"/>
                  </a:solidFill>
                </a:uFill>
                <a:latin typeface="Helvetica Light"/>
                <a:ea typeface="Helvetica Light"/>
                <a:cs typeface="Helvetica Light"/>
                <a:sym typeface="Helvetica Light"/>
              </a:defRPr>
            </a:pPr>
            <a:r>
              <a:rPr sz="700" dirty="0"/>
              <a:t>IBM </a:t>
            </a:r>
            <a:r>
              <a:rPr sz="700" b="1" dirty="0">
                <a:latin typeface="+mj-lt"/>
                <a:ea typeface="+mj-ea"/>
                <a:cs typeface="+mj-cs"/>
                <a:sym typeface="Helvetica"/>
              </a:rPr>
              <a:t>Design</a:t>
            </a:r>
            <a:r>
              <a:rPr sz="700" dirty="0">
                <a:uFill>
                  <a:solidFill>
                    <a:srgbClr val="7A7A7A"/>
                  </a:solidFill>
                </a:uFill>
              </a:rPr>
              <a:t>  ::  IBM Confidential  ::  © 201</a:t>
            </a:r>
            <a:r>
              <a:rPr lang="en-US" sz="700" dirty="0">
                <a:uFill>
                  <a:solidFill>
                    <a:srgbClr val="7A7A7A"/>
                  </a:solidFill>
                </a:uFill>
              </a:rPr>
              <a:t>9</a:t>
            </a:r>
            <a:r>
              <a:rPr sz="700" dirty="0">
                <a:uFill>
                  <a:solidFill>
                    <a:srgbClr val="7A7A7A"/>
                  </a:solidFill>
                </a:uFill>
              </a:rPr>
              <a:t> IBM Corporation </a:t>
            </a:r>
          </a:p>
        </p:txBody>
      </p:sp>
      <p:sp>
        <p:nvSpPr>
          <p:cNvPr id="144" name="Slide Number"/>
          <p:cNvSpPr txBox="1">
            <a:spLocks noGrp="1"/>
          </p:cNvSpPr>
          <p:nvPr>
            <p:ph type="sldNum" sz="quarter" idx="2"/>
          </p:nvPr>
        </p:nvSpPr>
        <p:spPr>
          <a:xfrm>
            <a:off x="5979516" y="6540500"/>
            <a:ext cx="392736" cy="287258"/>
          </a:xfrm>
          <a:prstGeom prst="rect">
            <a:avLst/>
          </a:prstGeom>
        </p:spPr>
        <p:txBody>
          <a:bodyPr/>
          <a:lstStyle>
            <a:lvl1pPr>
              <a:defRPr>
                <a:latin typeface="Helvetica Light"/>
                <a:ea typeface="Helvetica Light"/>
                <a:cs typeface="Helvetica Light"/>
                <a:sym typeface="Helvetica Light"/>
              </a:defRPr>
            </a:lvl1pPr>
          </a:lstStyle>
          <a:p>
            <a:fld id="{86CB4B4D-7CA3-9044-876B-883B54F8677D}" type="slidenum">
              <a:t>‹N°›</a:t>
            </a:fld>
            <a:endParaRPr/>
          </a:p>
        </p:txBody>
      </p:sp>
    </p:spTree>
    <p:extLst>
      <p:ext uri="{BB962C8B-B14F-4D97-AF65-F5344CB8AC3E}">
        <p14:creationId xmlns:p14="http://schemas.microsoft.com/office/powerpoint/2010/main" val="2177219029"/>
      </p:ext>
    </p:extLst>
  </p:cSld>
  <p:clrMapOvr>
    <a:masterClrMapping/>
  </p:clrMapOvr>
  <p:transition spd="med"/>
</p:sldLayout>
</file>

<file path=ppt/slideLayouts/slideLayout322.xml><?xml version="1.0" encoding="utf-8"?>
<p:sldLayout xmlns:a="http://schemas.openxmlformats.org/drawingml/2006/main" xmlns:r="http://schemas.openxmlformats.org/officeDocument/2006/relationships" xmlns:p="http://schemas.openxmlformats.org/presentationml/2006/main" type="tx">
  <p:cSld name="Title with Image Blue">
    <p:bg>
      <p:bgPr>
        <a:solidFill>
          <a:srgbClr val="4278BB"/>
        </a:solidFill>
        <a:effectLst/>
      </p:bgPr>
    </p:bg>
    <p:spTree>
      <p:nvGrpSpPr>
        <p:cNvPr id="1" name=""/>
        <p:cNvGrpSpPr/>
        <p:nvPr/>
      </p:nvGrpSpPr>
      <p:grpSpPr>
        <a:xfrm>
          <a:off x="0" y="0"/>
          <a:ext cx="0" cy="0"/>
          <a:chOff x="0" y="0"/>
          <a:chExt cx="0" cy="0"/>
        </a:xfrm>
      </p:grpSpPr>
      <p:sp>
        <p:nvSpPr>
          <p:cNvPr id="151" name="Body Level One…"/>
          <p:cNvSpPr txBox="1">
            <a:spLocks noGrp="1"/>
          </p:cNvSpPr>
          <p:nvPr>
            <p:ph type="body" sz="quarter" idx="1"/>
          </p:nvPr>
        </p:nvSpPr>
        <p:spPr>
          <a:xfrm>
            <a:off x="4089241" y="2260600"/>
            <a:ext cx="7400366" cy="800101"/>
          </a:xfrm>
          <a:prstGeom prst="rect">
            <a:avLst/>
          </a:prstGeom>
        </p:spPr>
        <p:txBody>
          <a:bodyPr/>
          <a:lstStyle>
            <a:lvl1pPr>
              <a:defRPr sz="2600"/>
            </a:lvl1pPr>
            <a:lvl2pPr>
              <a:defRPr sz="2600"/>
            </a:lvl2pPr>
            <a:lvl3pPr>
              <a:defRPr sz="2600"/>
            </a:lvl3pPr>
            <a:lvl4pPr>
              <a:defRPr sz="2600"/>
            </a:lvl4pPr>
            <a:lvl5pPr>
              <a:defRPr sz="2600"/>
            </a:lvl5pPr>
          </a:lstStyle>
          <a:p>
            <a:r>
              <a:t>Body Level One</a:t>
            </a:r>
          </a:p>
          <a:p>
            <a:pPr lvl="1"/>
            <a:r>
              <a:t>Body Level Two</a:t>
            </a:r>
          </a:p>
          <a:p>
            <a:pPr lvl="2"/>
            <a:r>
              <a:t>Body Level Three</a:t>
            </a:r>
          </a:p>
          <a:p>
            <a:pPr lvl="3"/>
            <a:r>
              <a:t>Body Level Four</a:t>
            </a:r>
          </a:p>
          <a:p>
            <a:pPr lvl="4"/>
            <a:r>
              <a:t>Body Level Five</a:t>
            </a:r>
          </a:p>
        </p:txBody>
      </p:sp>
      <p:sp>
        <p:nvSpPr>
          <p:cNvPr id="152" name="Image"/>
          <p:cNvSpPr>
            <a:spLocks noGrp="1"/>
          </p:cNvSpPr>
          <p:nvPr>
            <p:ph type="pic" sz="quarter" idx="13"/>
          </p:nvPr>
        </p:nvSpPr>
        <p:spPr>
          <a:xfrm>
            <a:off x="1206197" y="2197104"/>
            <a:ext cx="2454070" cy="2543617"/>
          </a:xfrm>
          <a:prstGeom prst="rect">
            <a:avLst/>
          </a:prstGeom>
        </p:spPr>
        <p:txBody>
          <a:bodyPr lIns="91439" tIns="45719" rIns="91439" bIns="45719" anchor="t">
            <a:noAutofit/>
          </a:bodyPr>
          <a:lstStyle/>
          <a:p>
            <a:endParaRPr/>
          </a:p>
        </p:txBody>
      </p:sp>
      <p:sp>
        <p:nvSpPr>
          <p:cNvPr id="153" name="Text"/>
          <p:cNvSpPr txBox="1">
            <a:spLocks noGrp="1"/>
          </p:cNvSpPr>
          <p:nvPr>
            <p:ph type="body" sz="quarter" idx="14"/>
          </p:nvPr>
        </p:nvSpPr>
        <p:spPr>
          <a:xfrm>
            <a:off x="4089241" y="3108705"/>
            <a:ext cx="7400366" cy="381002"/>
          </a:xfrm>
          <a:prstGeom prst="rect">
            <a:avLst/>
          </a:prstGeom>
        </p:spPr>
        <p:txBody>
          <a:bodyPr anchor="t"/>
          <a:lstStyle>
            <a:lvl1pPr marL="295275" indent="-295275" defTabSz="383858">
              <a:spcBef>
                <a:spcPts val="2700"/>
              </a:spcBef>
              <a:defRPr sz="4464"/>
            </a:lvl1pPr>
          </a:lstStyle>
          <a:p>
            <a:pPr marL="590550" indent="-590550" defTabSz="767715">
              <a:spcBef>
                <a:spcPts val="5400"/>
              </a:spcBef>
              <a:defRPr sz="4464"/>
            </a:pPr>
            <a:endParaRPr/>
          </a:p>
        </p:txBody>
      </p:sp>
      <p:sp>
        <p:nvSpPr>
          <p:cNvPr id="154" name="Slide Number"/>
          <p:cNvSpPr txBox="1">
            <a:spLocks noGrp="1"/>
          </p:cNvSpPr>
          <p:nvPr>
            <p:ph type="sldNum" sz="quarter" idx="2"/>
          </p:nvPr>
        </p:nvSpPr>
        <p:spPr>
          <a:xfrm>
            <a:off x="5979516" y="6540500"/>
            <a:ext cx="392736" cy="287258"/>
          </a:xfrm>
          <a:prstGeom prst="rect">
            <a:avLst/>
          </a:prstGeom>
        </p:spPr>
        <p:txBody>
          <a:bodyPr/>
          <a:lstStyle>
            <a:lvl1pPr>
              <a:defRPr>
                <a:latin typeface="Helvetica Light"/>
                <a:ea typeface="Helvetica Light"/>
                <a:cs typeface="Helvetica Light"/>
                <a:sym typeface="Helvetica Light"/>
              </a:defRPr>
            </a:lvl1pPr>
          </a:lstStyle>
          <a:p>
            <a:fld id="{86CB4B4D-7CA3-9044-876B-883B54F8677D}" type="slidenum">
              <a:t>‹N°›</a:t>
            </a:fld>
            <a:endParaRPr/>
          </a:p>
        </p:txBody>
      </p:sp>
    </p:spTree>
    <p:extLst>
      <p:ext uri="{BB962C8B-B14F-4D97-AF65-F5344CB8AC3E}">
        <p14:creationId xmlns:p14="http://schemas.microsoft.com/office/powerpoint/2010/main" val="3833923636"/>
      </p:ext>
    </p:extLst>
  </p:cSld>
  <p:clrMapOvr>
    <a:masterClrMapping/>
  </p:clrMapOvr>
  <p:transition spd="med"/>
</p:sldLayout>
</file>

<file path=ppt/slideLayouts/slideLayout323.xml><?xml version="1.0" encoding="utf-8"?>
<p:sldLayout xmlns:a="http://schemas.openxmlformats.org/drawingml/2006/main" xmlns:r="http://schemas.openxmlformats.org/officeDocument/2006/relationships" xmlns:p="http://schemas.openxmlformats.org/presentationml/2006/main" type="tx">
  <p:cSld name="1_IBM Design Updated">
    <p:spTree>
      <p:nvGrpSpPr>
        <p:cNvPr id="1" name=""/>
        <p:cNvGrpSpPr/>
        <p:nvPr/>
      </p:nvGrpSpPr>
      <p:grpSpPr>
        <a:xfrm>
          <a:off x="0" y="0"/>
          <a:ext cx="0" cy="0"/>
          <a:chOff x="0" y="0"/>
          <a:chExt cx="0" cy="0"/>
        </a:xfrm>
      </p:grpSpPr>
      <p:sp>
        <p:nvSpPr>
          <p:cNvPr id="161" name="Title Text"/>
          <p:cNvSpPr txBox="1">
            <a:spLocks noGrp="1"/>
          </p:cNvSpPr>
          <p:nvPr>
            <p:ph type="title"/>
          </p:nvPr>
        </p:nvSpPr>
        <p:spPr>
          <a:xfrm>
            <a:off x="618517" y="641063"/>
            <a:ext cx="9753603" cy="736535"/>
          </a:xfrm>
          <a:prstGeom prst="rect">
            <a:avLst/>
          </a:prstGeom>
        </p:spPr>
        <p:txBody>
          <a:bodyPr lIns="121917" tIns="121917" rIns="121917" bIns="121917"/>
          <a:lstStyle>
            <a:lvl1pPr algn="l" defTabSz="1219200">
              <a:defRPr sz="4500" b="1">
                <a:latin typeface="IBM Plex Sans"/>
                <a:ea typeface="IBM Plex Sans"/>
                <a:cs typeface="IBM Plex Sans"/>
                <a:sym typeface="IBM Plex Sans"/>
              </a:defRPr>
            </a:lvl1pPr>
          </a:lstStyle>
          <a:p>
            <a:r>
              <a:t>Title Text</a:t>
            </a:r>
          </a:p>
        </p:txBody>
      </p:sp>
      <p:sp>
        <p:nvSpPr>
          <p:cNvPr id="162" name="Body Level One…"/>
          <p:cNvSpPr txBox="1">
            <a:spLocks noGrp="1"/>
          </p:cNvSpPr>
          <p:nvPr>
            <p:ph type="body" sz="half" idx="1"/>
          </p:nvPr>
        </p:nvSpPr>
        <p:spPr>
          <a:xfrm>
            <a:off x="2036755" y="1794030"/>
            <a:ext cx="4775201" cy="4419602"/>
          </a:xfrm>
          <a:prstGeom prst="rect">
            <a:avLst/>
          </a:prstGeom>
        </p:spPr>
        <p:txBody>
          <a:bodyPr lIns="121917" tIns="121917" rIns="121917" bIns="121917" anchor="t"/>
          <a:lstStyle>
            <a:lvl1pPr marL="289677" indent="-289677" defTabSz="1219200">
              <a:lnSpc>
                <a:spcPct val="110000"/>
              </a:lnSpc>
              <a:spcBef>
                <a:spcPts val="600"/>
              </a:spcBef>
              <a:buSzPct val="100000"/>
              <a:defRPr sz="1800">
                <a:latin typeface="IBM Plex Sans"/>
                <a:ea typeface="IBM Plex Sans"/>
                <a:cs typeface="IBM Plex Sans"/>
                <a:sym typeface="IBM Plex Sans"/>
              </a:defRPr>
            </a:lvl1pPr>
            <a:lvl2pPr marL="328899" indent="-159125" defTabSz="1219200">
              <a:lnSpc>
                <a:spcPct val="110000"/>
              </a:lnSpc>
              <a:spcBef>
                <a:spcPts val="600"/>
              </a:spcBef>
              <a:buSzPct val="100000"/>
              <a:defRPr sz="1800">
                <a:latin typeface="IBM Plex Sans"/>
                <a:ea typeface="IBM Plex Sans"/>
                <a:cs typeface="IBM Plex Sans"/>
                <a:sym typeface="IBM Plex Sans"/>
              </a:defRPr>
            </a:lvl2pPr>
            <a:lvl3pPr marL="576422" indent="-287636" defTabSz="1219200">
              <a:lnSpc>
                <a:spcPct val="110000"/>
              </a:lnSpc>
              <a:spcBef>
                <a:spcPts val="600"/>
              </a:spcBef>
              <a:buSzPct val="100000"/>
              <a:buChar char="–"/>
              <a:defRPr sz="1800">
                <a:latin typeface="IBM Plex Sans"/>
                <a:ea typeface="IBM Plex Sans"/>
                <a:cs typeface="IBM Plex Sans"/>
                <a:sym typeface="IBM Plex Sans"/>
              </a:defRPr>
            </a:lvl3pPr>
            <a:lvl4pPr marL="895288" indent="-209828" defTabSz="1219200">
              <a:lnSpc>
                <a:spcPct val="110000"/>
              </a:lnSpc>
              <a:spcBef>
                <a:spcPts val="600"/>
              </a:spcBef>
              <a:buSzPct val="100000"/>
              <a:buChar char="–"/>
              <a:defRPr sz="1800">
                <a:latin typeface="IBM Plex Sans"/>
                <a:ea typeface="IBM Plex Sans"/>
                <a:cs typeface="IBM Plex Sans"/>
                <a:sym typeface="IBM Plex Sans"/>
              </a:defRPr>
            </a:lvl4pPr>
            <a:lvl5pPr marL="1123778" indent="-209828" defTabSz="1219200">
              <a:lnSpc>
                <a:spcPct val="110000"/>
              </a:lnSpc>
              <a:spcBef>
                <a:spcPts val="600"/>
              </a:spcBef>
              <a:buSzPct val="100000"/>
              <a:buChar char="»"/>
              <a:defRPr sz="1800">
                <a:latin typeface="IBM Plex Sans"/>
                <a:ea typeface="IBM Plex Sans"/>
                <a:cs typeface="IBM Plex Sans"/>
                <a:sym typeface="IBM Plex Sans"/>
              </a:defRPr>
            </a:lvl5pPr>
          </a:lstStyle>
          <a:p>
            <a:r>
              <a:t>Body Level One</a:t>
            </a:r>
          </a:p>
          <a:p>
            <a:pPr lvl="1"/>
            <a:r>
              <a:t>Body Level Two</a:t>
            </a:r>
          </a:p>
          <a:p>
            <a:pPr lvl="2"/>
            <a:r>
              <a:t>Body Level Three</a:t>
            </a:r>
          </a:p>
          <a:p>
            <a:pPr lvl="3"/>
            <a:r>
              <a:t>Body Level Four</a:t>
            </a:r>
          </a:p>
          <a:p>
            <a:pPr lvl="4"/>
            <a:r>
              <a:t>Body Level Five</a:t>
            </a:r>
          </a:p>
        </p:txBody>
      </p:sp>
      <p:sp>
        <p:nvSpPr>
          <p:cNvPr id="163" name="IBM Design Thinking"/>
          <p:cNvSpPr txBox="1"/>
          <p:nvPr/>
        </p:nvSpPr>
        <p:spPr>
          <a:xfrm>
            <a:off x="262559" y="6290481"/>
            <a:ext cx="10255971" cy="21364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spAutoFit/>
          </a:bodyPr>
          <a:lstStyle/>
          <a:p>
            <a:pPr algn="l">
              <a:lnSpc>
                <a:spcPct val="80000"/>
              </a:lnSpc>
              <a:defRPr sz="2600" spc="-104">
                <a:solidFill>
                  <a:srgbClr val="323333"/>
                </a:solidFill>
                <a:uFill>
                  <a:solidFill>
                    <a:srgbClr val="000000"/>
                  </a:solidFill>
                </a:uFill>
                <a:latin typeface="IBM Plex Sans"/>
                <a:ea typeface="IBM Plex Sans"/>
                <a:cs typeface="IBM Plex Sans"/>
                <a:sym typeface="IBM Plex Sans"/>
              </a:defRPr>
            </a:pPr>
            <a:r>
              <a:rPr sz="1300"/>
              <a:t>IBM</a:t>
            </a:r>
            <a:r>
              <a:rPr sz="1300" b="1"/>
              <a:t> Design Thinking</a:t>
            </a:r>
          </a:p>
        </p:txBody>
      </p:sp>
      <p:sp>
        <p:nvSpPr>
          <p:cNvPr id="164" name="© 2018 IBM Corporation  |   IBM Confidential"/>
          <p:cNvSpPr txBox="1"/>
          <p:nvPr/>
        </p:nvSpPr>
        <p:spPr>
          <a:xfrm>
            <a:off x="262558" y="6513510"/>
            <a:ext cx="1283557" cy="7694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0" tIns="0" rIns="0" bIns="0">
            <a:spAutoFit/>
          </a:bodyPr>
          <a:lstStyle>
            <a:lvl1pPr marR="55559" indent="55559" algn="l" defTabSz="1244600">
              <a:defRPr sz="1000" spc="-19">
                <a:solidFill>
                  <a:srgbClr val="323333"/>
                </a:solidFill>
                <a:uFill>
                  <a:solidFill>
                    <a:srgbClr val="6F6F6F"/>
                  </a:solidFill>
                </a:uFill>
                <a:latin typeface="IBM Plex Sans"/>
                <a:ea typeface="IBM Plex Sans"/>
                <a:cs typeface="IBM Plex Sans"/>
                <a:sym typeface="IBM Plex Sans"/>
              </a:defRPr>
            </a:lvl1pPr>
          </a:lstStyle>
          <a:p>
            <a:r>
              <a:rPr sz="500" dirty="0"/>
              <a:t>© 201</a:t>
            </a:r>
            <a:r>
              <a:rPr lang="en-US" sz="500" dirty="0"/>
              <a:t>9</a:t>
            </a:r>
            <a:r>
              <a:rPr sz="500" dirty="0"/>
              <a:t> IBM Corporation  |   IBM Confidential</a:t>
            </a:r>
          </a:p>
        </p:txBody>
      </p:sp>
      <p:sp>
        <p:nvSpPr>
          <p:cNvPr id="165" name="Slide Number"/>
          <p:cNvSpPr txBox="1">
            <a:spLocks noGrp="1"/>
          </p:cNvSpPr>
          <p:nvPr>
            <p:ph type="sldNum" sz="quarter" idx="2"/>
          </p:nvPr>
        </p:nvSpPr>
        <p:spPr>
          <a:xfrm>
            <a:off x="11456036" y="6597649"/>
            <a:ext cx="78487" cy="73661"/>
          </a:xfrm>
          <a:prstGeom prst="rect">
            <a:avLst/>
          </a:prstGeom>
        </p:spPr>
        <p:txBody>
          <a:bodyPr lIns="0" tIns="0" rIns="0" bIns="0">
            <a:normAutofit/>
          </a:bodyPr>
          <a:lstStyle>
            <a:lvl1pPr algn="l" defTabSz="1219200">
              <a:defRPr sz="600" spc="-13">
                <a:solidFill>
                  <a:srgbClr val="6F6F6F"/>
                </a:solidFill>
                <a:uFill>
                  <a:solidFill>
                    <a:srgbClr val="000000"/>
                  </a:solidFill>
                </a:uFill>
                <a:latin typeface="HelvNeue Bold for IBM"/>
                <a:ea typeface="HelvNeue Bold for IBM"/>
                <a:cs typeface="HelvNeue Bold for IBM"/>
                <a:sym typeface="HelvNeue Bold for IBM"/>
              </a:defRPr>
            </a:lvl1pPr>
          </a:lstStyle>
          <a:p>
            <a:fld id="{86CB4B4D-7CA3-9044-876B-883B54F8677D}" type="slidenum">
              <a:t>‹N°›</a:t>
            </a:fld>
            <a:endParaRPr/>
          </a:p>
        </p:txBody>
      </p:sp>
    </p:spTree>
    <p:extLst>
      <p:ext uri="{BB962C8B-B14F-4D97-AF65-F5344CB8AC3E}">
        <p14:creationId xmlns:p14="http://schemas.microsoft.com/office/powerpoint/2010/main" val="3639110868"/>
      </p:ext>
    </p:extLst>
  </p:cSld>
  <p:clrMapOvr>
    <a:masterClrMapping/>
  </p:clrMapOvr>
  <p:transition spd="med"/>
</p:sldLayout>
</file>

<file path=ppt/slideLayouts/slideLayout324.xml><?xml version="1.0" encoding="utf-8"?>
<p:sldLayout xmlns:a="http://schemas.openxmlformats.org/drawingml/2006/main" xmlns:r="http://schemas.openxmlformats.org/officeDocument/2006/relationships" xmlns:p="http://schemas.openxmlformats.org/presentationml/2006/main" type="tx">
  <p:cSld name="2_IBM Design Updated">
    <p:spTree>
      <p:nvGrpSpPr>
        <p:cNvPr id="1" name=""/>
        <p:cNvGrpSpPr/>
        <p:nvPr/>
      </p:nvGrpSpPr>
      <p:grpSpPr>
        <a:xfrm>
          <a:off x="0" y="0"/>
          <a:ext cx="0" cy="0"/>
          <a:chOff x="0" y="0"/>
          <a:chExt cx="0" cy="0"/>
        </a:xfrm>
      </p:grpSpPr>
      <p:sp>
        <p:nvSpPr>
          <p:cNvPr id="172" name="Title Text"/>
          <p:cNvSpPr txBox="1">
            <a:spLocks noGrp="1"/>
          </p:cNvSpPr>
          <p:nvPr>
            <p:ph type="title"/>
          </p:nvPr>
        </p:nvSpPr>
        <p:spPr>
          <a:xfrm>
            <a:off x="618517" y="641063"/>
            <a:ext cx="9753603" cy="736535"/>
          </a:xfrm>
          <a:prstGeom prst="rect">
            <a:avLst/>
          </a:prstGeom>
        </p:spPr>
        <p:txBody>
          <a:bodyPr lIns="121917" tIns="121917" rIns="121917" bIns="121917"/>
          <a:lstStyle>
            <a:lvl1pPr algn="l" defTabSz="1219200">
              <a:defRPr sz="4500" b="1">
                <a:latin typeface="IBM Plex Sans"/>
                <a:ea typeface="IBM Plex Sans"/>
                <a:cs typeface="IBM Plex Sans"/>
                <a:sym typeface="IBM Plex Sans"/>
              </a:defRPr>
            </a:lvl1pPr>
          </a:lstStyle>
          <a:p>
            <a:r>
              <a:t>Title Text</a:t>
            </a:r>
          </a:p>
        </p:txBody>
      </p:sp>
      <p:sp>
        <p:nvSpPr>
          <p:cNvPr id="173" name="Body Level One…"/>
          <p:cNvSpPr txBox="1">
            <a:spLocks noGrp="1"/>
          </p:cNvSpPr>
          <p:nvPr>
            <p:ph type="body" sz="half" idx="1"/>
          </p:nvPr>
        </p:nvSpPr>
        <p:spPr>
          <a:xfrm>
            <a:off x="2036755" y="1794030"/>
            <a:ext cx="4775201" cy="4419602"/>
          </a:xfrm>
          <a:prstGeom prst="rect">
            <a:avLst/>
          </a:prstGeom>
        </p:spPr>
        <p:txBody>
          <a:bodyPr lIns="121917" tIns="121917" rIns="121917" bIns="121917" anchor="t"/>
          <a:lstStyle>
            <a:lvl1pPr marL="289677" indent="-289677" defTabSz="1219200">
              <a:lnSpc>
                <a:spcPct val="110000"/>
              </a:lnSpc>
              <a:spcBef>
                <a:spcPts val="600"/>
              </a:spcBef>
              <a:buSzPct val="100000"/>
              <a:defRPr sz="1800">
                <a:latin typeface="IBM Plex Sans"/>
                <a:ea typeface="IBM Plex Sans"/>
                <a:cs typeface="IBM Plex Sans"/>
                <a:sym typeface="IBM Plex Sans"/>
              </a:defRPr>
            </a:lvl1pPr>
            <a:lvl2pPr marL="328899" indent="-159125" defTabSz="1219200">
              <a:lnSpc>
                <a:spcPct val="110000"/>
              </a:lnSpc>
              <a:spcBef>
                <a:spcPts val="600"/>
              </a:spcBef>
              <a:buSzPct val="100000"/>
              <a:defRPr sz="1800">
                <a:latin typeface="IBM Plex Sans"/>
                <a:ea typeface="IBM Plex Sans"/>
                <a:cs typeface="IBM Plex Sans"/>
                <a:sym typeface="IBM Plex Sans"/>
              </a:defRPr>
            </a:lvl2pPr>
            <a:lvl3pPr marL="576422" indent="-287636" defTabSz="1219200">
              <a:lnSpc>
                <a:spcPct val="110000"/>
              </a:lnSpc>
              <a:spcBef>
                <a:spcPts val="600"/>
              </a:spcBef>
              <a:buSzPct val="100000"/>
              <a:buChar char="–"/>
              <a:defRPr sz="1800">
                <a:latin typeface="IBM Plex Sans"/>
                <a:ea typeface="IBM Plex Sans"/>
                <a:cs typeface="IBM Plex Sans"/>
                <a:sym typeface="IBM Plex Sans"/>
              </a:defRPr>
            </a:lvl3pPr>
            <a:lvl4pPr marL="895288" indent="-209828" defTabSz="1219200">
              <a:lnSpc>
                <a:spcPct val="110000"/>
              </a:lnSpc>
              <a:spcBef>
                <a:spcPts val="600"/>
              </a:spcBef>
              <a:buSzPct val="100000"/>
              <a:buChar char="–"/>
              <a:defRPr sz="1800">
                <a:latin typeface="IBM Plex Sans"/>
                <a:ea typeface="IBM Plex Sans"/>
                <a:cs typeface="IBM Plex Sans"/>
                <a:sym typeface="IBM Plex Sans"/>
              </a:defRPr>
            </a:lvl4pPr>
            <a:lvl5pPr marL="1123778" indent="-209828" defTabSz="1219200">
              <a:lnSpc>
                <a:spcPct val="110000"/>
              </a:lnSpc>
              <a:spcBef>
                <a:spcPts val="600"/>
              </a:spcBef>
              <a:buSzPct val="100000"/>
              <a:buChar char="»"/>
              <a:defRPr sz="1800">
                <a:latin typeface="IBM Plex Sans"/>
                <a:ea typeface="IBM Plex Sans"/>
                <a:cs typeface="IBM Plex Sans"/>
                <a:sym typeface="IBM Plex Sans"/>
              </a:defRPr>
            </a:lvl5pPr>
          </a:lstStyle>
          <a:p>
            <a:r>
              <a:t>Body Level One</a:t>
            </a:r>
          </a:p>
          <a:p>
            <a:pPr lvl="1"/>
            <a:r>
              <a:t>Body Level Two</a:t>
            </a:r>
          </a:p>
          <a:p>
            <a:pPr lvl="2"/>
            <a:r>
              <a:t>Body Level Three</a:t>
            </a:r>
          </a:p>
          <a:p>
            <a:pPr lvl="3"/>
            <a:r>
              <a:t>Body Level Four</a:t>
            </a:r>
          </a:p>
          <a:p>
            <a:pPr lvl="4"/>
            <a:r>
              <a:t>Body Level Five</a:t>
            </a:r>
          </a:p>
        </p:txBody>
      </p:sp>
      <p:sp>
        <p:nvSpPr>
          <p:cNvPr id="174" name="IBM Design Thinking"/>
          <p:cNvSpPr txBox="1"/>
          <p:nvPr/>
        </p:nvSpPr>
        <p:spPr>
          <a:xfrm>
            <a:off x="262559" y="6290481"/>
            <a:ext cx="10255971" cy="21364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spAutoFit/>
          </a:bodyPr>
          <a:lstStyle/>
          <a:p>
            <a:pPr algn="l">
              <a:lnSpc>
                <a:spcPct val="80000"/>
              </a:lnSpc>
              <a:defRPr sz="2600" spc="-104">
                <a:solidFill>
                  <a:srgbClr val="323333"/>
                </a:solidFill>
                <a:uFill>
                  <a:solidFill>
                    <a:srgbClr val="000000"/>
                  </a:solidFill>
                </a:uFill>
                <a:latin typeface="IBM Plex Sans"/>
                <a:ea typeface="IBM Plex Sans"/>
                <a:cs typeface="IBM Plex Sans"/>
                <a:sym typeface="IBM Plex Sans"/>
              </a:defRPr>
            </a:pPr>
            <a:r>
              <a:rPr sz="1300"/>
              <a:t>IBM</a:t>
            </a:r>
            <a:r>
              <a:rPr sz="1300" b="1"/>
              <a:t> Design Thinking</a:t>
            </a:r>
          </a:p>
        </p:txBody>
      </p:sp>
      <p:sp>
        <p:nvSpPr>
          <p:cNvPr id="175" name="© 2016 IBM Corporation  |   IBM Confidential"/>
          <p:cNvSpPr txBox="1"/>
          <p:nvPr/>
        </p:nvSpPr>
        <p:spPr>
          <a:xfrm>
            <a:off x="262558" y="6513510"/>
            <a:ext cx="1283557" cy="7694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0" tIns="0" rIns="0" bIns="0">
            <a:spAutoFit/>
          </a:bodyPr>
          <a:lstStyle>
            <a:lvl1pPr marR="55559" indent="55559" algn="l" defTabSz="1244600">
              <a:defRPr sz="1000" spc="-19">
                <a:solidFill>
                  <a:srgbClr val="323333"/>
                </a:solidFill>
                <a:uFill>
                  <a:solidFill>
                    <a:srgbClr val="6F6F6F"/>
                  </a:solidFill>
                </a:uFill>
                <a:latin typeface="IBM Plex Sans"/>
                <a:ea typeface="IBM Plex Sans"/>
                <a:cs typeface="IBM Plex Sans"/>
                <a:sym typeface="IBM Plex Sans"/>
              </a:defRPr>
            </a:lvl1pPr>
          </a:lstStyle>
          <a:p>
            <a:r>
              <a:rPr sz="500" dirty="0"/>
              <a:t>© 201</a:t>
            </a:r>
            <a:r>
              <a:rPr lang="en-US" sz="500" dirty="0"/>
              <a:t>9</a:t>
            </a:r>
            <a:r>
              <a:rPr sz="500" dirty="0"/>
              <a:t> IBM Corporation  |   IBM Confidential</a:t>
            </a:r>
          </a:p>
        </p:txBody>
      </p:sp>
      <p:sp>
        <p:nvSpPr>
          <p:cNvPr id="176" name="Slide Number"/>
          <p:cNvSpPr txBox="1">
            <a:spLocks noGrp="1"/>
          </p:cNvSpPr>
          <p:nvPr>
            <p:ph type="sldNum" sz="quarter" idx="2"/>
          </p:nvPr>
        </p:nvSpPr>
        <p:spPr>
          <a:xfrm>
            <a:off x="11456036" y="6597649"/>
            <a:ext cx="78487" cy="73661"/>
          </a:xfrm>
          <a:prstGeom prst="rect">
            <a:avLst/>
          </a:prstGeom>
        </p:spPr>
        <p:txBody>
          <a:bodyPr lIns="0" tIns="0" rIns="0" bIns="0">
            <a:normAutofit/>
          </a:bodyPr>
          <a:lstStyle>
            <a:lvl1pPr algn="l" defTabSz="1219200">
              <a:defRPr sz="600" spc="-13">
                <a:solidFill>
                  <a:srgbClr val="6F6F6F"/>
                </a:solidFill>
                <a:uFill>
                  <a:solidFill>
                    <a:srgbClr val="000000"/>
                  </a:solidFill>
                </a:uFill>
                <a:latin typeface="HelvNeue Bold for IBM"/>
                <a:ea typeface="HelvNeue Bold for IBM"/>
                <a:cs typeface="HelvNeue Bold for IBM"/>
                <a:sym typeface="HelvNeue Bold for IBM"/>
              </a:defRPr>
            </a:lvl1pPr>
          </a:lstStyle>
          <a:p>
            <a:fld id="{86CB4B4D-7CA3-9044-876B-883B54F8677D}" type="slidenum">
              <a:t>‹N°›</a:t>
            </a:fld>
            <a:endParaRPr/>
          </a:p>
        </p:txBody>
      </p:sp>
    </p:spTree>
    <p:extLst>
      <p:ext uri="{BB962C8B-B14F-4D97-AF65-F5344CB8AC3E}">
        <p14:creationId xmlns:p14="http://schemas.microsoft.com/office/powerpoint/2010/main" val="1748083067"/>
      </p:ext>
    </p:extLst>
  </p:cSld>
  <p:clrMapOvr>
    <a:masterClrMapping/>
  </p:clrMapOvr>
  <p:transition spd="med"/>
</p:sldLayout>
</file>

<file path=ppt/slideLayouts/slideLayout325.xml><?xml version="1.0" encoding="utf-8"?>
<p:sldLayout xmlns:a="http://schemas.openxmlformats.org/drawingml/2006/main" xmlns:r="http://schemas.openxmlformats.org/officeDocument/2006/relationships" xmlns:p="http://schemas.openxmlformats.org/presentationml/2006/main" type="tx">
  <p:cSld name="1_Title &amp; Bullets">
    <p:spTree>
      <p:nvGrpSpPr>
        <p:cNvPr id="1" name=""/>
        <p:cNvGrpSpPr/>
        <p:nvPr/>
      </p:nvGrpSpPr>
      <p:grpSpPr>
        <a:xfrm>
          <a:off x="0" y="0"/>
          <a:ext cx="0" cy="0"/>
          <a:chOff x="0" y="0"/>
          <a:chExt cx="0" cy="0"/>
        </a:xfrm>
      </p:grpSpPr>
      <p:sp>
        <p:nvSpPr>
          <p:cNvPr id="183" name="Title Text"/>
          <p:cNvSpPr txBox="1">
            <a:spLocks noGrp="1"/>
          </p:cNvSpPr>
          <p:nvPr>
            <p:ph type="title"/>
          </p:nvPr>
        </p:nvSpPr>
        <p:spPr>
          <a:xfrm>
            <a:off x="2193727" y="312539"/>
            <a:ext cx="7804547" cy="1518048"/>
          </a:xfrm>
          <a:prstGeom prst="rect">
            <a:avLst/>
          </a:prstGeom>
        </p:spPr>
        <p:txBody>
          <a:bodyPr lIns="71435" tIns="71435" rIns="71435" bIns="71435"/>
          <a:lstStyle>
            <a:lvl1pPr defTabSz="410765">
              <a:defRPr>
                <a:latin typeface="Helvetica Light"/>
                <a:ea typeface="Helvetica Light"/>
                <a:cs typeface="Helvetica Light"/>
                <a:sym typeface="Helvetica Light"/>
              </a:defRPr>
            </a:lvl1pPr>
          </a:lstStyle>
          <a:p>
            <a:r>
              <a:t>Title Text</a:t>
            </a:r>
          </a:p>
        </p:txBody>
      </p:sp>
      <p:sp>
        <p:nvSpPr>
          <p:cNvPr id="184" name="Body Level One…"/>
          <p:cNvSpPr txBox="1">
            <a:spLocks noGrp="1"/>
          </p:cNvSpPr>
          <p:nvPr>
            <p:ph type="body" idx="1"/>
          </p:nvPr>
        </p:nvSpPr>
        <p:spPr>
          <a:xfrm>
            <a:off x="2193727" y="1830586"/>
            <a:ext cx="7804547" cy="4420197"/>
          </a:xfrm>
          <a:prstGeom prst="rect">
            <a:avLst/>
          </a:prstGeom>
        </p:spPr>
        <p:txBody>
          <a:bodyPr lIns="71435" tIns="71435" rIns="71435" bIns="71435"/>
          <a:lstStyle>
            <a:lvl1pPr marL="308681" indent="-308681" defTabSz="410765">
              <a:buSzPct val="75000"/>
              <a:defRPr sz="2500">
                <a:latin typeface="Helvetica Light"/>
                <a:ea typeface="Helvetica Light"/>
                <a:cs typeface="Helvetica Light"/>
                <a:sym typeface="Helvetica Light"/>
              </a:defRPr>
            </a:lvl1pPr>
            <a:lvl2pPr marL="530930" indent="-308681" defTabSz="410765">
              <a:buSzPct val="75000"/>
              <a:defRPr sz="2500">
                <a:latin typeface="Helvetica Light"/>
                <a:ea typeface="Helvetica Light"/>
                <a:cs typeface="Helvetica Light"/>
                <a:sym typeface="Helvetica Light"/>
              </a:defRPr>
            </a:lvl2pPr>
            <a:lvl3pPr marL="753180" indent="-308680" defTabSz="410765">
              <a:buSzPct val="75000"/>
              <a:defRPr sz="2500">
                <a:latin typeface="Helvetica Light"/>
                <a:ea typeface="Helvetica Light"/>
                <a:cs typeface="Helvetica Light"/>
                <a:sym typeface="Helvetica Light"/>
              </a:defRPr>
            </a:lvl3pPr>
            <a:lvl4pPr marL="975430" indent="-308680" defTabSz="410765">
              <a:buSzPct val="75000"/>
              <a:defRPr sz="2500">
                <a:latin typeface="Helvetica Light"/>
                <a:ea typeface="Helvetica Light"/>
                <a:cs typeface="Helvetica Light"/>
                <a:sym typeface="Helvetica Light"/>
              </a:defRPr>
            </a:lvl4pPr>
            <a:lvl5pPr marL="1197680" indent="-308680" defTabSz="410765">
              <a:buSzPct val="75000"/>
              <a:defRPr sz="2500">
                <a:latin typeface="Helvetica Light"/>
                <a:ea typeface="Helvetica Light"/>
                <a:cs typeface="Helvetica Light"/>
                <a:sym typeface="Helvetica Light"/>
              </a:defRPr>
            </a:lvl5pPr>
          </a:lstStyle>
          <a:p>
            <a:r>
              <a:t>Body Level One</a:t>
            </a:r>
          </a:p>
          <a:p>
            <a:pPr lvl="1"/>
            <a:r>
              <a:t>Body Level Two</a:t>
            </a:r>
          </a:p>
          <a:p>
            <a:pPr lvl="2"/>
            <a:r>
              <a:t>Body Level Three</a:t>
            </a:r>
          </a:p>
          <a:p>
            <a:pPr lvl="3"/>
            <a:r>
              <a:t>Body Level Four</a:t>
            </a:r>
          </a:p>
          <a:p>
            <a:pPr lvl="4"/>
            <a:r>
              <a:t>Body Level Five</a:t>
            </a:r>
          </a:p>
        </p:txBody>
      </p:sp>
      <p:sp>
        <p:nvSpPr>
          <p:cNvPr id="185" name="Slide Number"/>
          <p:cNvSpPr txBox="1">
            <a:spLocks noGrp="1"/>
          </p:cNvSpPr>
          <p:nvPr>
            <p:ph type="sldNum" sz="quarter" idx="2"/>
          </p:nvPr>
        </p:nvSpPr>
        <p:spPr>
          <a:xfrm>
            <a:off x="5967908" y="6505277"/>
            <a:ext cx="434409" cy="328931"/>
          </a:xfrm>
          <a:prstGeom prst="rect">
            <a:avLst/>
          </a:prstGeom>
        </p:spPr>
        <p:txBody>
          <a:bodyPr lIns="71435" tIns="71435" rIns="71435" bIns="71435"/>
          <a:lstStyle>
            <a:lvl1pPr defTabSz="410765">
              <a:defRPr>
                <a:latin typeface="Helvetica Light"/>
                <a:ea typeface="Helvetica Light"/>
                <a:cs typeface="Helvetica Light"/>
                <a:sym typeface="Helvetica Light"/>
              </a:defRPr>
            </a:lvl1pPr>
          </a:lstStyle>
          <a:p>
            <a:fld id="{86CB4B4D-7CA3-9044-876B-883B54F8677D}" type="slidenum">
              <a:t>‹N°›</a:t>
            </a:fld>
            <a:endParaRPr/>
          </a:p>
        </p:txBody>
      </p:sp>
    </p:spTree>
    <p:extLst>
      <p:ext uri="{BB962C8B-B14F-4D97-AF65-F5344CB8AC3E}">
        <p14:creationId xmlns:p14="http://schemas.microsoft.com/office/powerpoint/2010/main" val="2417372886"/>
      </p:ext>
    </p:extLst>
  </p:cSld>
  <p:clrMapOvr>
    <a:masterClrMapping/>
  </p:clrMapOvr>
  <p:transition spd="med"/>
</p:sldLayout>
</file>

<file path=ppt/slideLayouts/slideLayout326.xml><?xml version="1.0" encoding="utf-8"?>
<p:sldLayout xmlns:a="http://schemas.openxmlformats.org/drawingml/2006/main" xmlns:r="http://schemas.openxmlformats.org/officeDocument/2006/relationships" xmlns:p="http://schemas.openxmlformats.org/presentationml/2006/main" type="tx">
  <p:cSld name=" Text content heavy">
    <p:bg>
      <p:bgPr>
        <a:solidFill>
          <a:srgbClr val="152935"/>
        </a:solidFill>
        <a:effectLst/>
      </p:bgPr>
    </p:bg>
    <p:spTree>
      <p:nvGrpSpPr>
        <p:cNvPr id="1" name=""/>
        <p:cNvGrpSpPr/>
        <p:nvPr/>
      </p:nvGrpSpPr>
      <p:grpSpPr>
        <a:xfrm>
          <a:off x="0" y="0"/>
          <a:ext cx="0" cy="0"/>
          <a:chOff x="0" y="0"/>
          <a:chExt cx="0" cy="0"/>
        </a:xfrm>
      </p:grpSpPr>
      <p:sp>
        <p:nvSpPr>
          <p:cNvPr id="201" name="Slide Number"/>
          <p:cNvSpPr txBox="1">
            <a:spLocks noGrp="1"/>
          </p:cNvSpPr>
          <p:nvPr>
            <p:ph type="sldNum" sz="quarter" idx="2"/>
          </p:nvPr>
        </p:nvSpPr>
        <p:spPr>
          <a:xfrm>
            <a:off x="11366500" y="6591300"/>
            <a:ext cx="230832" cy="153888"/>
          </a:xfrm>
          <a:prstGeom prst="rect">
            <a:avLst/>
          </a:prstGeom>
        </p:spPr>
        <p:txBody>
          <a:bodyPr lIns="0" tIns="0" rIns="0" bIns="0"/>
          <a:lstStyle>
            <a:lvl1pPr>
              <a:defRPr sz="1000">
                <a:solidFill>
                  <a:srgbClr val="A6AAA9"/>
                </a:solidFill>
                <a:latin typeface="HelvNeue Light for IBM"/>
                <a:ea typeface="HelvNeue Light for IBM"/>
                <a:cs typeface="HelvNeue Light for IBM"/>
                <a:sym typeface="HelvNeue Light for IBM"/>
              </a:defRPr>
            </a:lvl1pPr>
          </a:lstStyle>
          <a:p>
            <a:fld id="{86CB4B4D-7CA3-9044-876B-883B54F8677D}" type="slidenum">
              <a:t>‹N°›</a:t>
            </a:fld>
            <a:endParaRPr/>
          </a:p>
        </p:txBody>
      </p:sp>
    </p:spTree>
    <p:extLst>
      <p:ext uri="{BB962C8B-B14F-4D97-AF65-F5344CB8AC3E}">
        <p14:creationId xmlns:p14="http://schemas.microsoft.com/office/powerpoint/2010/main" val="633002493"/>
      </p:ext>
    </p:extLst>
  </p:cSld>
  <p:clrMapOvr>
    <a:masterClrMapping/>
  </p:clrMapOvr>
  <p:transition spd="med"/>
</p:sldLayout>
</file>

<file path=ppt/slideLayouts/slideLayout327.xml><?xml version="1.0" encoding="utf-8"?>
<p:sldLayout xmlns:a="http://schemas.openxmlformats.org/drawingml/2006/main" xmlns:r="http://schemas.openxmlformats.org/officeDocument/2006/relationships" xmlns:p="http://schemas.openxmlformats.org/presentationml/2006/main" type="tx">
  <p:cSld name="2_Title &amp; Bullets">
    <p:spTree>
      <p:nvGrpSpPr>
        <p:cNvPr id="1" name=""/>
        <p:cNvGrpSpPr/>
        <p:nvPr/>
      </p:nvGrpSpPr>
      <p:grpSpPr>
        <a:xfrm>
          <a:off x="0" y="0"/>
          <a:ext cx="0" cy="0"/>
          <a:chOff x="0" y="0"/>
          <a:chExt cx="0" cy="0"/>
        </a:xfrm>
      </p:grpSpPr>
      <p:sp>
        <p:nvSpPr>
          <p:cNvPr id="208" name="Title Text"/>
          <p:cNvSpPr txBox="1">
            <a:spLocks noGrp="1"/>
          </p:cNvSpPr>
          <p:nvPr>
            <p:ph type="title"/>
          </p:nvPr>
        </p:nvSpPr>
        <p:spPr>
          <a:xfrm>
            <a:off x="2193727" y="312539"/>
            <a:ext cx="7804547" cy="1518048"/>
          </a:xfrm>
          <a:prstGeom prst="rect">
            <a:avLst/>
          </a:prstGeom>
        </p:spPr>
        <p:txBody>
          <a:bodyPr lIns="71436" tIns="71436" rIns="71436" bIns="71436"/>
          <a:lstStyle>
            <a:lvl1pPr defTabSz="410765">
              <a:defRPr>
                <a:latin typeface="Helvetica Light"/>
                <a:ea typeface="Helvetica Light"/>
                <a:cs typeface="Helvetica Light"/>
                <a:sym typeface="Helvetica Light"/>
              </a:defRPr>
            </a:lvl1pPr>
          </a:lstStyle>
          <a:p>
            <a:r>
              <a:t>Title Text</a:t>
            </a:r>
          </a:p>
        </p:txBody>
      </p:sp>
      <p:sp>
        <p:nvSpPr>
          <p:cNvPr id="209" name="Body Level One…"/>
          <p:cNvSpPr txBox="1">
            <a:spLocks noGrp="1"/>
          </p:cNvSpPr>
          <p:nvPr>
            <p:ph type="body" idx="1"/>
          </p:nvPr>
        </p:nvSpPr>
        <p:spPr>
          <a:xfrm>
            <a:off x="2193727" y="1830586"/>
            <a:ext cx="7804547" cy="4420197"/>
          </a:xfrm>
          <a:prstGeom prst="rect">
            <a:avLst/>
          </a:prstGeom>
        </p:spPr>
        <p:txBody>
          <a:bodyPr lIns="71436" tIns="71436" rIns="71436" bIns="71436"/>
          <a:lstStyle>
            <a:lvl1pPr marL="308681" indent="-308681" defTabSz="410765">
              <a:buSzPct val="75000"/>
              <a:defRPr sz="2500">
                <a:latin typeface="Helvetica Light"/>
                <a:ea typeface="Helvetica Light"/>
                <a:cs typeface="Helvetica Light"/>
                <a:sym typeface="Helvetica Light"/>
              </a:defRPr>
            </a:lvl1pPr>
            <a:lvl2pPr marL="530930" indent="-308681" defTabSz="410765">
              <a:buSzPct val="75000"/>
              <a:defRPr sz="2500">
                <a:latin typeface="Helvetica Light"/>
                <a:ea typeface="Helvetica Light"/>
                <a:cs typeface="Helvetica Light"/>
                <a:sym typeface="Helvetica Light"/>
              </a:defRPr>
            </a:lvl2pPr>
            <a:lvl3pPr marL="753180" indent="-308680" defTabSz="410765">
              <a:buSzPct val="75000"/>
              <a:defRPr sz="2500">
                <a:latin typeface="Helvetica Light"/>
                <a:ea typeface="Helvetica Light"/>
                <a:cs typeface="Helvetica Light"/>
                <a:sym typeface="Helvetica Light"/>
              </a:defRPr>
            </a:lvl3pPr>
            <a:lvl4pPr marL="975430" indent="-308680" defTabSz="410765">
              <a:buSzPct val="75000"/>
              <a:defRPr sz="2500">
                <a:latin typeface="Helvetica Light"/>
                <a:ea typeface="Helvetica Light"/>
                <a:cs typeface="Helvetica Light"/>
                <a:sym typeface="Helvetica Light"/>
              </a:defRPr>
            </a:lvl4pPr>
            <a:lvl5pPr marL="1197680" indent="-308680" defTabSz="410765">
              <a:buSzPct val="75000"/>
              <a:defRPr sz="2500">
                <a:latin typeface="Helvetica Light"/>
                <a:ea typeface="Helvetica Light"/>
                <a:cs typeface="Helvetica Light"/>
                <a:sym typeface="Helvetica Light"/>
              </a:defRPr>
            </a:lvl5pPr>
          </a:lstStyle>
          <a:p>
            <a:r>
              <a:t>Body Level One</a:t>
            </a:r>
          </a:p>
          <a:p>
            <a:pPr lvl="1"/>
            <a:r>
              <a:t>Body Level Two</a:t>
            </a:r>
          </a:p>
          <a:p>
            <a:pPr lvl="2"/>
            <a:r>
              <a:t>Body Level Three</a:t>
            </a:r>
          </a:p>
          <a:p>
            <a:pPr lvl="3"/>
            <a:r>
              <a:t>Body Level Four</a:t>
            </a:r>
          </a:p>
          <a:p>
            <a:pPr lvl="4"/>
            <a:r>
              <a:t>Body Level Five</a:t>
            </a:r>
          </a:p>
        </p:txBody>
      </p:sp>
      <p:sp>
        <p:nvSpPr>
          <p:cNvPr id="210" name="Slide Number"/>
          <p:cNvSpPr txBox="1">
            <a:spLocks noGrp="1"/>
          </p:cNvSpPr>
          <p:nvPr>
            <p:ph type="sldNum" sz="quarter" idx="2"/>
          </p:nvPr>
        </p:nvSpPr>
        <p:spPr>
          <a:xfrm>
            <a:off x="5967907" y="6505277"/>
            <a:ext cx="434411" cy="328933"/>
          </a:xfrm>
          <a:prstGeom prst="rect">
            <a:avLst/>
          </a:prstGeom>
        </p:spPr>
        <p:txBody>
          <a:bodyPr lIns="71436" tIns="71436" rIns="71436" bIns="71436"/>
          <a:lstStyle>
            <a:lvl1pPr defTabSz="410765">
              <a:defRPr>
                <a:latin typeface="Helvetica Light"/>
                <a:ea typeface="Helvetica Light"/>
                <a:cs typeface="Helvetica Light"/>
                <a:sym typeface="Helvetica Light"/>
              </a:defRPr>
            </a:lvl1pPr>
          </a:lstStyle>
          <a:p>
            <a:fld id="{86CB4B4D-7CA3-9044-876B-883B54F8677D}" type="slidenum">
              <a:t>‹N°›</a:t>
            </a:fld>
            <a:endParaRPr/>
          </a:p>
        </p:txBody>
      </p:sp>
    </p:spTree>
    <p:extLst>
      <p:ext uri="{BB962C8B-B14F-4D97-AF65-F5344CB8AC3E}">
        <p14:creationId xmlns:p14="http://schemas.microsoft.com/office/powerpoint/2010/main" val="3149591890"/>
      </p:ext>
    </p:extLst>
  </p:cSld>
  <p:clrMapOvr>
    <a:masterClrMapping/>
  </p:clrMapOvr>
  <p:transition spd="med"/>
</p:sldLayout>
</file>

<file path=ppt/slideLayouts/slideLayout32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720E2-9B23-5F48-A080-759D14D9DE9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7E648E7-5747-B243-AE08-899E8A88F3E4}"/>
              </a:ext>
            </a:extLst>
          </p:cNvPr>
          <p:cNvSpPr>
            <a:spLocks noGrp="1"/>
          </p:cNvSpPr>
          <p:nvPr>
            <p:ph type="dt" sz="half" idx="10"/>
          </p:nvPr>
        </p:nvSpPr>
        <p:spPr/>
        <p:txBody>
          <a:bodyPr/>
          <a:lstStyle/>
          <a:p>
            <a:fld id="{D76FAA79-7A06-B642-AFC0-F6528EAB6E92}" type="datetime1">
              <a:rPr lang="fr-CH" smtClean="0"/>
              <a:t>18.06.19</a:t>
            </a:fld>
            <a:endParaRPr lang="en-US"/>
          </a:p>
        </p:txBody>
      </p:sp>
      <p:sp>
        <p:nvSpPr>
          <p:cNvPr id="4" name="Footer Placeholder 3">
            <a:extLst>
              <a:ext uri="{FF2B5EF4-FFF2-40B4-BE49-F238E27FC236}">
                <a16:creationId xmlns:a16="http://schemas.microsoft.com/office/drawing/2014/main" id="{462A0BF1-BA14-424D-9419-0C42474A649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32518BE-D2B9-874F-AF6A-629918B4F4F0}"/>
              </a:ext>
            </a:extLst>
          </p:cNvPr>
          <p:cNvSpPr>
            <a:spLocks noGrp="1"/>
          </p:cNvSpPr>
          <p:nvPr>
            <p:ph type="sldNum" sz="quarter" idx="12"/>
          </p:nvPr>
        </p:nvSpPr>
        <p:spPr>
          <a:xfrm>
            <a:off x="5970596" y="6540500"/>
            <a:ext cx="352661" cy="287258"/>
          </a:xfrm>
        </p:spPr>
        <p:txBody>
          <a:bodyPr/>
          <a:lstStyle/>
          <a:p>
            <a:fld id="{A63A84D8-8216-6A4E-B710-6D32922C1EA5}" type="slidenum">
              <a:t>‹N°›</a:t>
            </a:fld>
            <a:endParaRPr lang="en-US"/>
          </a:p>
        </p:txBody>
      </p:sp>
    </p:spTree>
    <p:extLst>
      <p:ext uri="{BB962C8B-B14F-4D97-AF65-F5344CB8AC3E}">
        <p14:creationId xmlns:p14="http://schemas.microsoft.com/office/powerpoint/2010/main" val="281580838"/>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a:xfrm>
            <a:off x="304887" y="6383867"/>
            <a:ext cx="3135276" cy="244893"/>
          </a:xfrm>
        </p:spPr>
        <p:txBody>
          <a:bodyPr/>
          <a:lstStyle/>
          <a:p>
            <a:endParaRPr lang="en-US" dirty="0"/>
          </a:p>
        </p:txBody>
      </p:sp>
      <p:pic>
        <p:nvPicPr>
          <p:cNvPr id="7" name="Picture 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1191749" y="6254327"/>
            <a:ext cx="695452" cy="281940"/>
          </a:xfrm>
          <a:prstGeom prst="rect">
            <a:avLst/>
          </a:prstGeom>
        </p:spPr>
      </p:pic>
      <p:sp>
        <p:nvSpPr>
          <p:cNvPr id="6" name="ZoneTexte 5">
            <a:extLst>
              <a:ext uri="{FF2B5EF4-FFF2-40B4-BE49-F238E27FC236}">
                <a16:creationId xmlns:a16="http://schemas.microsoft.com/office/drawing/2014/main" id="{A8CC4F7C-8925-DE4D-A1D9-1C2804416FCA}"/>
              </a:ext>
            </a:extLst>
          </p:cNvPr>
          <p:cNvSpPr txBox="1"/>
          <p:nvPr userDrawn="1"/>
        </p:nvSpPr>
        <p:spPr>
          <a:xfrm>
            <a:off x="297027" y="645394"/>
            <a:ext cx="11782863" cy="666786"/>
          </a:xfrm>
          <a:prstGeom prst="rect">
            <a:avLst/>
          </a:prstGeom>
          <a:noFill/>
        </p:spPr>
        <p:txBody>
          <a:bodyPr wrap="square" rtlCol="0">
            <a:spAutoFit/>
          </a:bodyPr>
          <a:lstStyle/>
          <a:p>
            <a:r>
              <a:rPr lang="en-US" sz="3733" b="0" i="0" dirty="0">
                <a:solidFill>
                  <a:schemeClr val="bg1"/>
                </a:solidFill>
                <a:latin typeface="IBM Plex Sans Light" panose="020B0403050000000000" pitchFamily="34" charset="77"/>
                <a:ea typeface="IBM Plex Sans" charset="0"/>
                <a:cs typeface="IBM Plex Sans" charset="0"/>
              </a:rPr>
              <a:t>Welcome to </a:t>
            </a:r>
            <a:r>
              <a:rPr lang="en-US" sz="3733" b="0" i="0" dirty="0">
                <a:solidFill>
                  <a:schemeClr val="bg1"/>
                </a:solidFill>
                <a:latin typeface="IBM Plex Sans" panose="020B0503050000000000" pitchFamily="34" charset="77"/>
                <a:ea typeface="IBM Plex Sans" charset="0"/>
                <a:cs typeface="IBM Plex Sans" charset="0"/>
              </a:rPr>
              <a:t>IBM Business Partner Symposium</a:t>
            </a:r>
            <a:r>
              <a:rPr lang="en-US" sz="3733" b="0" i="0" dirty="0">
                <a:solidFill>
                  <a:schemeClr val="bg1"/>
                </a:solidFill>
                <a:latin typeface="IBM Plex Sans Text" panose="020B0503050000000000" pitchFamily="34" charset="77"/>
                <a:ea typeface="IBM Plex Sans" charset="0"/>
                <a:cs typeface="IBM Plex Sans" charset="0"/>
              </a:rPr>
              <a:t> </a:t>
            </a:r>
            <a:r>
              <a:rPr lang="en-US" sz="3733" b="0" i="0" dirty="0">
                <a:solidFill>
                  <a:schemeClr val="bg1"/>
                </a:solidFill>
                <a:latin typeface="IBM Plex Sans Light" panose="020B0403050000000000" pitchFamily="34" charset="77"/>
                <a:ea typeface="IBM Plex Sans" charset="0"/>
                <a:cs typeface="IBM Plex Sans" charset="0"/>
              </a:rPr>
              <a:t>France</a:t>
            </a:r>
          </a:p>
        </p:txBody>
      </p:sp>
      <p:sp>
        <p:nvSpPr>
          <p:cNvPr id="8" name="ZoneTexte 7">
            <a:extLst>
              <a:ext uri="{FF2B5EF4-FFF2-40B4-BE49-F238E27FC236}">
                <a16:creationId xmlns:a16="http://schemas.microsoft.com/office/drawing/2014/main" id="{C9B0F51D-D05F-124B-8133-B21C7B7CCB54}"/>
              </a:ext>
            </a:extLst>
          </p:cNvPr>
          <p:cNvSpPr txBox="1"/>
          <p:nvPr userDrawn="1"/>
        </p:nvSpPr>
        <p:spPr>
          <a:xfrm>
            <a:off x="296554" y="5384536"/>
            <a:ext cx="4454769" cy="748795"/>
          </a:xfrm>
          <a:prstGeom prst="rect">
            <a:avLst/>
          </a:prstGeom>
          <a:noFill/>
        </p:spPr>
        <p:txBody>
          <a:bodyPr wrap="square" rtlCol="0">
            <a:spAutoFit/>
          </a:bodyPr>
          <a:lstStyle/>
          <a:p>
            <a:r>
              <a:rPr lang="en-US" sz="2133" b="0" i="0" dirty="0">
                <a:solidFill>
                  <a:schemeClr val="bg1"/>
                </a:solidFill>
                <a:latin typeface="IBM Plex Sans Light" panose="020B0403050000000000" pitchFamily="34" charset="77"/>
                <a:ea typeface="IBM Plex Sans" charset="0"/>
                <a:cs typeface="IBM Plex Sans" charset="0"/>
              </a:rPr>
              <a:t>29-31 </a:t>
            </a:r>
            <a:r>
              <a:rPr lang="en-US" sz="2133" b="0" i="0" dirty="0" err="1">
                <a:solidFill>
                  <a:schemeClr val="bg1"/>
                </a:solidFill>
                <a:latin typeface="IBM Plex Sans Light" panose="020B0403050000000000" pitchFamily="34" charset="77"/>
                <a:ea typeface="IBM Plex Sans" charset="0"/>
                <a:cs typeface="IBM Plex Sans" charset="0"/>
              </a:rPr>
              <a:t>août</a:t>
            </a:r>
            <a:r>
              <a:rPr lang="en-US" sz="2133" b="0" i="0" dirty="0">
                <a:solidFill>
                  <a:schemeClr val="bg1"/>
                </a:solidFill>
                <a:latin typeface="IBM Plex Sans Light" panose="020B0403050000000000" pitchFamily="34" charset="77"/>
                <a:ea typeface="IBM Plex Sans" charset="0"/>
                <a:cs typeface="IBM Plex Sans" charset="0"/>
              </a:rPr>
              <a:t>, 2018</a:t>
            </a:r>
          </a:p>
          <a:p>
            <a:r>
              <a:rPr lang="en-US" sz="2133" b="0" i="0" dirty="0">
                <a:solidFill>
                  <a:schemeClr val="bg1"/>
                </a:solidFill>
                <a:latin typeface="IBM Plex Sans Light" panose="020B0403050000000000" pitchFamily="34" charset="77"/>
                <a:ea typeface="IBM Plex Sans" charset="0"/>
                <a:cs typeface="IBM Plex Sans" charset="0"/>
              </a:rPr>
              <a:t>IBM </a:t>
            </a:r>
            <a:r>
              <a:rPr lang="en-US" sz="2133" b="1" i="0" dirty="0">
                <a:solidFill>
                  <a:schemeClr val="bg1"/>
                </a:solidFill>
                <a:latin typeface="IBM Plex Sans Medium" panose="020B0503050000000000" pitchFamily="34" charset="77"/>
                <a:ea typeface="IBM Plex Sans" charset="0"/>
                <a:cs typeface="IBM Plex Sans" charset="0"/>
              </a:rPr>
              <a:t>Client Center </a:t>
            </a:r>
            <a:r>
              <a:rPr lang="en-US" sz="2133" b="0" i="0" dirty="0">
                <a:solidFill>
                  <a:schemeClr val="bg1"/>
                </a:solidFill>
                <a:latin typeface="IBM Plex Sans Light" panose="020B0403050000000000" pitchFamily="34" charset="77"/>
                <a:ea typeface="IBM Plex Sans" charset="0"/>
                <a:cs typeface="IBM Plex Sans" charset="0"/>
              </a:rPr>
              <a:t>Montpellier</a:t>
            </a:r>
          </a:p>
        </p:txBody>
      </p:sp>
      <p:sp>
        <p:nvSpPr>
          <p:cNvPr id="9" name="Rectangle à coins arrondis 8">
            <a:extLst>
              <a:ext uri="{FF2B5EF4-FFF2-40B4-BE49-F238E27FC236}">
                <a16:creationId xmlns:a16="http://schemas.microsoft.com/office/drawing/2014/main" id="{87DE72B4-182A-D34C-9EFE-8E480C4D0F16}"/>
              </a:ext>
            </a:extLst>
          </p:cNvPr>
          <p:cNvSpPr/>
          <p:nvPr userDrawn="1"/>
        </p:nvSpPr>
        <p:spPr bwMode="auto">
          <a:xfrm>
            <a:off x="-140678" y="-125046"/>
            <a:ext cx="12457724" cy="765908"/>
          </a:xfrm>
          <a:prstGeom prst="roundRect">
            <a:avLst/>
          </a:prstGeom>
          <a:solidFill>
            <a:srgbClr val="7E187B"/>
          </a:solidFill>
          <a:ln w="19050">
            <a:noFill/>
            <a:headEnd type="none" w="med" len="med"/>
            <a:tailEnd type="none" w="med" len="med"/>
          </a:ln>
          <a:effectLst/>
        </p:spPr>
        <p:style>
          <a:lnRef idx="2">
            <a:schemeClr val="accent6"/>
          </a:lnRef>
          <a:fillRef idx="1">
            <a:schemeClr val="lt1"/>
          </a:fillRef>
          <a:effectRef idx="0">
            <a:schemeClr val="accent6"/>
          </a:effectRef>
          <a:fontRef idx="minor">
            <a:schemeClr val="dk1"/>
          </a:fontRef>
        </p:style>
        <p:txBody>
          <a:bodyPr vert="horz" wrap="square" lIns="48000" tIns="48000" rIns="48000" bIns="48000" numCol="1" rtlCol="0" anchor="t" anchorCtr="0" compatLnSpc="1">
            <a:prstTxWarp prst="textNoShape">
              <a:avLst/>
            </a:prstTxWarp>
          </a:bodyPr>
          <a:lstStyle/>
          <a:p>
            <a:pPr marL="0" marR="0" indent="0" algn="l" defTabSz="1219170" rtl="0" eaLnBrk="1" fontAlgn="base" latinLnBrk="0" hangingPunct="1">
              <a:lnSpc>
                <a:spcPct val="90000"/>
              </a:lnSpc>
              <a:spcBef>
                <a:spcPct val="0"/>
              </a:spcBef>
              <a:spcAft>
                <a:spcPct val="0"/>
              </a:spcAft>
              <a:buClrTx/>
              <a:buSzTx/>
              <a:buFontTx/>
              <a:buNone/>
              <a:tabLst/>
            </a:pPr>
            <a:endParaRPr kumimoji="0" lang="en-US" sz="2667" b="0" i="0" u="none" strike="noStrike" cap="none" normalizeH="0" baseline="0" dirty="0">
              <a:ln>
                <a:noFill/>
              </a:ln>
              <a:solidFill>
                <a:srgbClr val="191919"/>
              </a:solidFill>
              <a:effectLst/>
              <a:latin typeface="HelvNeue Light for IBM" pitchFamily="34" charset="0"/>
            </a:endParaRPr>
          </a:p>
        </p:txBody>
      </p:sp>
      <p:sp>
        <p:nvSpPr>
          <p:cNvPr id="2" name="ZoneTexte 1">
            <a:extLst>
              <a:ext uri="{FF2B5EF4-FFF2-40B4-BE49-F238E27FC236}">
                <a16:creationId xmlns:a16="http://schemas.microsoft.com/office/drawing/2014/main" id="{8333DAEB-F3DB-C64C-A75A-842EE50E7D17}"/>
              </a:ext>
            </a:extLst>
          </p:cNvPr>
          <p:cNvSpPr txBox="1"/>
          <p:nvPr userDrawn="1"/>
        </p:nvSpPr>
        <p:spPr>
          <a:xfrm>
            <a:off x="146167" y="6538646"/>
            <a:ext cx="1424109" cy="215444"/>
          </a:xfrm>
          <a:prstGeom prst="rect">
            <a:avLst/>
          </a:prstGeom>
          <a:noFill/>
        </p:spPr>
        <p:txBody>
          <a:bodyPr wrap="square" rtlCol="0">
            <a:spAutoFit/>
          </a:bodyPr>
          <a:lstStyle/>
          <a:p>
            <a:r>
              <a:rPr lang="en-US" sz="800" kern="1200" dirty="0">
                <a:solidFill>
                  <a:schemeClr val="bg1"/>
                </a:solidFill>
                <a:latin typeface="+mn-lt"/>
                <a:ea typeface="+mn-ea"/>
                <a:cs typeface="+mn-cs"/>
              </a:rPr>
              <a:t> © 2018 IBM Corporation</a:t>
            </a:r>
          </a:p>
        </p:txBody>
      </p:sp>
      <p:sp>
        <p:nvSpPr>
          <p:cNvPr id="12" name="Titre 11">
            <a:extLst>
              <a:ext uri="{FF2B5EF4-FFF2-40B4-BE49-F238E27FC236}">
                <a16:creationId xmlns:a16="http://schemas.microsoft.com/office/drawing/2014/main" id="{3A14013B-026C-B64A-9AF8-5FB123A8871A}"/>
              </a:ext>
            </a:extLst>
          </p:cNvPr>
          <p:cNvSpPr>
            <a:spLocks noGrp="1"/>
          </p:cNvSpPr>
          <p:nvPr>
            <p:ph type="title" hasCustomPrompt="1"/>
          </p:nvPr>
        </p:nvSpPr>
        <p:spPr>
          <a:xfrm>
            <a:off x="297028" y="1782304"/>
            <a:ext cx="5285624" cy="1146579"/>
          </a:xfrm>
        </p:spPr>
        <p:txBody>
          <a:bodyPr/>
          <a:lstStyle>
            <a:lvl1pPr>
              <a:defRPr sz="3200"/>
            </a:lvl1pPr>
          </a:lstStyle>
          <a:p>
            <a:r>
              <a:rPr lang="fr-FR" dirty="0" err="1"/>
              <a:t>Your</a:t>
            </a:r>
            <a:r>
              <a:rPr lang="fr-FR" dirty="0"/>
              <a:t> </a:t>
            </a:r>
            <a:r>
              <a:rPr lang="fr-FR" dirty="0" err="1"/>
              <a:t>Presentation</a:t>
            </a:r>
            <a:r>
              <a:rPr lang="fr-FR" dirty="0"/>
              <a:t> </a:t>
            </a:r>
            <a:r>
              <a:rPr lang="fr-FR" dirty="0" err="1"/>
              <a:t>Title</a:t>
            </a:r>
            <a:endParaRPr lang="en-US" dirty="0"/>
          </a:p>
        </p:txBody>
      </p:sp>
      <p:sp>
        <p:nvSpPr>
          <p:cNvPr id="16" name="Espace réservé du texte 15">
            <a:extLst>
              <a:ext uri="{FF2B5EF4-FFF2-40B4-BE49-F238E27FC236}">
                <a16:creationId xmlns:a16="http://schemas.microsoft.com/office/drawing/2014/main" id="{1D8539C2-F350-A74C-B5DF-4F1EB7D34215}"/>
              </a:ext>
            </a:extLst>
          </p:cNvPr>
          <p:cNvSpPr>
            <a:spLocks noGrp="1"/>
          </p:cNvSpPr>
          <p:nvPr>
            <p:ph type="body" sz="quarter" idx="11" hasCustomPrompt="1"/>
          </p:nvPr>
        </p:nvSpPr>
        <p:spPr>
          <a:xfrm>
            <a:off x="296553" y="3798673"/>
            <a:ext cx="5286099" cy="1107016"/>
          </a:xfrm>
        </p:spPr>
        <p:txBody>
          <a:bodyPr/>
          <a:lstStyle>
            <a:lvl1pPr>
              <a:defRPr sz="2400"/>
            </a:lvl1pPr>
          </a:lstStyle>
          <a:p>
            <a:r>
              <a:rPr lang="en-US" dirty="0"/>
              <a:t>Your Full Name</a:t>
            </a:r>
          </a:p>
          <a:p>
            <a:r>
              <a:rPr lang="en-US" dirty="0"/>
              <a:t>Your Title</a:t>
            </a:r>
          </a:p>
        </p:txBody>
      </p:sp>
      <p:pic>
        <p:nvPicPr>
          <p:cNvPr id="5" name="Image 4">
            <a:extLst>
              <a:ext uri="{FF2B5EF4-FFF2-40B4-BE49-F238E27FC236}">
                <a16:creationId xmlns:a16="http://schemas.microsoft.com/office/drawing/2014/main" id="{989A6E89-8C77-AE44-B927-4CC78F1F148C}"/>
              </a:ext>
            </a:extLst>
          </p:cNvPr>
          <p:cNvPicPr>
            <a:picLocks noChangeAspect="1"/>
          </p:cNvPicPr>
          <p:nvPr userDrawn="1"/>
        </p:nvPicPr>
        <p:blipFill>
          <a:blip r:embed="rId3"/>
          <a:stretch>
            <a:fillRect/>
          </a:stretch>
        </p:blipFill>
        <p:spPr>
          <a:xfrm>
            <a:off x="5785404" y="1672483"/>
            <a:ext cx="6378571" cy="4252380"/>
          </a:xfrm>
          <a:prstGeom prst="rect">
            <a:avLst/>
          </a:prstGeom>
        </p:spPr>
      </p:pic>
    </p:spTree>
    <p:extLst>
      <p:ext uri="{BB962C8B-B14F-4D97-AF65-F5344CB8AC3E}">
        <p14:creationId xmlns:p14="http://schemas.microsoft.com/office/powerpoint/2010/main" val="3190749270"/>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preserve="1" userDrawn="1">
  <p:cSld name="ibm sign-off">
    <p:spTree>
      <p:nvGrpSpPr>
        <p:cNvPr id="1" name=""/>
        <p:cNvGrpSpPr/>
        <p:nvPr/>
      </p:nvGrpSpPr>
      <p:grpSpPr>
        <a:xfrm>
          <a:off x="0" y="0"/>
          <a:ext cx="0" cy="0"/>
          <a:chOff x="0" y="0"/>
          <a:chExt cx="0" cy="0"/>
        </a:xfrm>
      </p:grpSpPr>
      <p:pic>
        <p:nvPicPr>
          <p:cNvPr id="14" name="Image 13">
            <a:extLst>
              <a:ext uri="{FF2B5EF4-FFF2-40B4-BE49-F238E27FC236}">
                <a16:creationId xmlns:a16="http://schemas.microsoft.com/office/drawing/2014/main" id="{D135BC85-0FDB-8F42-8DE8-2C209AF38331}"/>
              </a:ext>
            </a:extLst>
          </p:cNvPr>
          <p:cNvPicPr>
            <a:picLocks noChangeAspect="1"/>
          </p:cNvPicPr>
          <p:nvPr userDrawn="1"/>
        </p:nvPicPr>
        <p:blipFill rotWithShape="1">
          <a:blip r:embed="rId2">
            <a:alphaModFix amt="58000"/>
          </a:blip>
          <a:srcRect t="15625"/>
          <a:stretch/>
        </p:blipFill>
        <p:spPr>
          <a:xfrm>
            <a:off x="-22973" y="0"/>
            <a:ext cx="12192000" cy="6858000"/>
          </a:xfrm>
          <a:prstGeom prst="rect">
            <a:avLst/>
          </a:prstGeom>
        </p:spPr>
      </p:pic>
      <p:sp>
        <p:nvSpPr>
          <p:cNvPr id="10" name="Rectangle 9">
            <a:extLst>
              <a:ext uri="{FF2B5EF4-FFF2-40B4-BE49-F238E27FC236}">
                <a16:creationId xmlns:a16="http://schemas.microsoft.com/office/drawing/2014/main" id="{57C23410-25BF-BD45-9D33-8D146D4C9AD4}"/>
              </a:ext>
            </a:extLst>
          </p:cNvPr>
          <p:cNvSpPr/>
          <p:nvPr userDrawn="1"/>
        </p:nvSpPr>
        <p:spPr>
          <a:xfrm>
            <a:off x="11646197" y="6383867"/>
            <a:ext cx="312631" cy="474133"/>
          </a:xfrm>
          <a:prstGeom prst="rect">
            <a:avLst/>
          </a:prstGeom>
          <a:solidFill>
            <a:srgbClr val="7E187B"/>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1"/>
          </p:nvPr>
        </p:nvSpPr>
        <p:spPr>
          <a:xfrm>
            <a:off x="11499960" y="6383868"/>
            <a:ext cx="605101" cy="222249"/>
          </a:xfrm>
        </p:spPr>
        <p:txBody>
          <a:bodyPr/>
          <a:lstStyle>
            <a:lvl1pPr algn="ctr">
              <a:defRPr sz="933">
                <a:solidFill>
                  <a:srgbClr val="FFF0F6"/>
                </a:solidFill>
              </a:defRPr>
            </a:lvl1pPr>
          </a:lstStyle>
          <a:p>
            <a:fld id="{59395FB3-9C97-154F-86B2-7E381B951268}" type="slidenum">
              <a:rPr lang="en-US" smtClean="0"/>
              <a:pPr/>
              <a:t>‹N°›</a:t>
            </a:fld>
            <a:endParaRPr lang="en-US" dirty="0"/>
          </a:p>
        </p:txBody>
      </p:sp>
      <p:pic>
        <p:nvPicPr>
          <p:cNvPr id="6" name="Picture 5"/>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5234604" y="3078270"/>
            <a:ext cx="1722792" cy="701463"/>
          </a:xfrm>
          <a:prstGeom prst="rect">
            <a:avLst/>
          </a:prstGeom>
        </p:spPr>
      </p:pic>
      <p:sp>
        <p:nvSpPr>
          <p:cNvPr id="9" name="Rectangle 8">
            <a:extLst>
              <a:ext uri="{FF2B5EF4-FFF2-40B4-BE49-F238E27FC236}">
                <a16:creationId xmlns:a16="http://schemas.microsoft.com/office/drawing/2014/main" id="{D71238FB-4765-BD49-ACA1-FA5A175BCF93}"/>
              </a:ext>
            </a:extLst>
          </p:cNvPr>
          <p:cNvSpPr/>
          <p:nvPr userDrawn="1"/>
        </p:nvSpPr>
        <p:spPr>
          <a:xfrm>
            <a:off x="3614676" y="4096913"/>
            <a:ext cx="4962648" cy="984885"/>
          </a:xfrm>
          <a:prstGeom prst="rect">
            <a:avLst/>
          </a:prstGeom>
          <a:noFill/>
          <a:scene3d>
            <a:camera prst="orthographicFront"/>
            <a:lightRig rig="threePt" dir="t"/>
          </a:scene3d>
          <a:sp3d z="57150"/>
        </p:spPr>
        <p:txBody>
          <a:bodyPr wrap="square" lIns="0" tIns="0" rIns="0" bIns="0">
            <a:spAutoFit/>
            <a:flatTx/>
          </a:bodyPr>
          <a:lstStyle/>
          <a:p>
            <a:pPr algn="ctr"/>
            <a:r>
              <a:rPr lang="en-US" sz="6400" b="1" cap="none" spc="0" noProof="0" dirty="0">
                <a:ln w="10160">
                  <a:noFill/>
                  <a:prstDash val="solid"/>
                </a:ln>
                <a:gradFill flip="none" rotWithShape="1">
                  <a:gsLst>
                    <a:gs pos="12000">
                      <a:srgbClr val="E3A9FF"/>
                    </a:gs>
                    <a:gs pos="100000">
                      <a:srgbClr val="6FF5FF"/>
                    </a:gs>
                  </a:gsLst>
                  <a:path path="circle">
                    <a:fillToRect l="100000" b="100000"/>
                  </a:path>
                  <a:tileRect t="-100000" r="-100000"/>
                </a:gradFill>
                <a:effectLst>
                  <a:outerShdw blurRad="50800" dist="38100" dir="8100000" algn="tr" rotWithShape="0">
                    <a:prstClr val="black">
                      <a:alpha val="40000"/>
                    </a:prstClr>
                  </a:outerShdw>
                </a:effectLst>
              </a:rPr>
              <a:t>Thank You</a:t>
            </a:r>
          </a:p>
        </p:txBody>
      </p:sp>
      <p:sp>
        <p:nvSpPr>
          <p:cNvPr id="11" name="ZoneTexte 10">
            <a:extLst>
              <a:ext uri="{FF2B5EF4-FFF2-40B4-BE49-F238E27FC236}">
                <a16:creationId xmlns:a16="http://schemas.microsoft.com/office/drawing/2014/main" id="{28729371-3EF6-5A47-9054-6EE8C6683316}"/>
              </a:ext>
            </a:extLst>
          </p:cNvPr>
          <p:cNvSpPr txBox="1"/>
          <p:nvPr userDrawn="1"/>
        </p:nvSpPr>
        <p:spPr>
          <a:xfrm>
            <a:off x="155002" y="6538646"/>
            <a:ext cx="1424109" cy="215444"/>
          </a:xfrm>
          <a:prstGeom prst="rect">
            <a:avLst/>
          </a:prstGeom>
          <a:noFill/>
        </p:spPr>
        <p:txBody>
          <a:bodyPr wrap="square" rtlCol="0">
            <a:spAutoFit/>
          </a:bodyPr>
          <a:lstStyle/>
          <a:p>
            <a:r>
              <a:rPr lang="en-US" sz="800" kern="1200" dirty="0">
                <a:solidFill>
                  <a:schemeClr val="bg1"/>
                </a:solidFill>
                <a:latin typeface="+mn-lt"/>
                <a:ea typeface="+mn-ea"/>
                <a:cs typeface="+mn-cs"/>
              </a:rPr>
              <a:t> © 2018 IBM Corporation</a:t>
            </a:r>
          </a:p>
        </p:txBody>
      </p:sp>
      <p:sp>
        <p:nvSpPr>
          <p:cNvPr id="13" name="Footer Placeholder 2">
            <a:extLst>
              <a:ext uri="{FF2B5EF4-FFF2-40B4-BE49-F238E27FC236}">
                <a16:creationId xmlns:a16="http://schemas.microsoft.com/office/drawing/2014/main" id="{236F0BB6-9930-0D4E-BE05-2C91C91284F5}"/>
              </a:ext>
            </a:extLst>
          </p:cNvPr>
          <p:cNvSpPr>
            <a:spLocks noGrp="1"/>
          </p:cNvSpPr>
          <p:nvPr>
            <p:ph type="ftr" sz="quarter" idx="10"/>
          </p:nvPr>
        </p:nvSpPr>
        <p:spPr>
          <a:xfrm>
            <a:off x="304887" y="6383867"/>
            <a:ext cx="3135276" cy="244893"/>
          </a:xfrm>
        </p:spPr>
        <p:txBody>
          <a:bodyPr/>
          <a:lstStyle/>
          <a:p>
            <a:endParaRPr lang="en-US" dirty="0"/>
          </a:p>
        </p:txBody>
      </p:sp>
    </p:spTree>
    <p:extLst>
      <p:ext uri="{BB962C8B-B14F-4D97-AF65-F5344CB8AC3E}">
        <p14:creationId xmlns:p14="http://schemas.microsoft.com/office/powerpoint/2010/main" val="1721321878"/>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Image"/>
          <p:cNvSpPr>
            <a:spLocks noGrp="1"/>
          </p:cNvSpPr>
          <p:nvPr>
            <p:ph type="pic" idx="13"/>
          </p:nvPr>
        </p:nvSpPr>
        <p:spPr>
          <a:xfrm>
            <a:off x="1562984" y="336551"/>
            <a:ext cx="9067803" cy="4368800"/>
          </a:xfrm>
          <a:prstGeom prst="rect">
            <a:avLst/>
          </a:prstGeom>
        </p:spPr>
        <p:txBody>
          <a:bodyPr lIns="91439" tIns="45719" rIns="91439" bIns="45719" anchor="t">
            <a:noAutofit/>
          </a:bodyPr>
          <a:lstStyle/>
          <a:p>
            <a:endParaRPr/>
          </a:p>
        </p:txBody>
      </p:sp>
      <p:sp>
        <p:nvSpPr>
          <p:cNvPr id="21" name="Title Text"/>
          <p:cNvSpPr txBox="1">
            <a:spLocks noGrp="1"/>
          </p:cNvSpPr>
          <p:nvPr>
            <p:ph type="title"/>
          </p:nvPr>
        </p:nvSpPr>
        <p:spPr>
          <a:xfrm>
            <a:off x="317500" y="4756151"/>
            <a:ext cx="11557000" cy="1003300"/>
          </a:xfrm>
          <a:prstGeom prst="rect">
            <a:avLst/>
          </a:prstGeom>
        </p:spPr>
        <p:txBody>
          <a:bodyPr anchor="b"/>
          <a:lstStyle/>
          <a:p>
            <a:r>
              <a:t>Title Text</a:t>
            </a:r>
          </a:p>
        </p:txBody>
      </p:sp>
      <p:sp>
        <p:nvSpPr>
          <p:cNvPr id="22" name="Body Level One…"/>
          <p:cNvSpPr txBox="1">
            <a:spLocks noGrp="1"/>
          </p:cNvSpPr>
          <p:nvPr>
            <p:ph type="body" sz="quarter" idx="1"/>
          </p:nvPr>
        </p:nvSpPr>
        <p:spPr>
          <a:xfrm>
            <a:off x="317500" y="5721350"/>
            <a:ext cx="11557000" cy="793751"/>
          </a:xfrm>
          <a:prstGeom prst="rect">
            <a:avLst/>
          </a:prstGeom>
        </p:spPr>
        <p:txBody>
          <a:bodyPr anchor="t"/>
          <a:lstStyle>
            <a:lvl1pPr marL="0" indent="0" algn="ctr">
              <a:spcBef>
                <a:spcPts val="0"/>
              </a:spcBef>
              <a:buSzTx/>
              <a:buNone/>
              <a:defRPr sz="2700"/>
            </a:lvl1pPr>
            <a:lvl2pPr marL="0" indent="0" algn="ctr">
              <a:spcBef>
                <a:spcPts val="0"/>
              </a:spcBef>
              <a:buSzTx/>
              <a:buNone/>
              <a:defRPr sz="2700"/>
            </a:lvl2pPr>
            <a:lvl3pPr marL="0" indent="0" algn="ctr">
              <a:spcBef>
                <a:spcPts val="0"/>
              </a:spcBef>
              <a:buSzTx/>
              <a:buNone/>
              <a:defRPr sz="2700"/>
            </a:lvl3pPr>
            <a:lvl4pPr marL="0" indent="0" algn="ctr">
              <a:spcBef>
                <a:spcPts val="0"/>
              </a:spcBef>
              <a:buSzTx/>
              <a:buNone/>
              <a:defRPr sz="2700"/>
            </a:lvl4pPr>
            <a:lvl5pPr marL="0" indent="0" algn="ctr">
              <a:spcBef>
                <a:spcPts val="0"/>
              </a:spcBef>
              <a:buSzTx/>
              <a:buNone/>
              <a:defRPr sz="2700"/>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3846345601"/>
      </p:ext>
    </p:extLst>
  </p:cSld>
  <p:clrMapOvr>
    <a:masterClrMapping/>
  </p:clrMapOvr>
  <p:transition spd="med"/>
</p:sldLayout>
</file>

<file path=ppt/slideLayouts/slideLayout332.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30" name="Title Text"/>
          <p:cNvSpPr txBox="1">
            <a:spLocks noGrp="1"/>
          </p:cNvSpPr>
          <p:nvPr>
            <p:ph type="title"/>
          </p:nvPr>
        </p:nvSpPr>
        <p:spPr>
          <a:xfrm>
            <a:off x="889000" y="2266951"/>
            <a:ext cx="10414000" cy="2324100"/>
          </a:xfrm>
          <a:prstGeom prst="rect">
            <a:avLst/>
          </a:prstGeom>
        </p:spPr>
        <p:txBody>
          <a:body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285492611"/>
      </p:ext>
    </p:extLst>
  </p:cSld>
  <p:clrMapOvr>
    <a:masterClrMapping/>
  </p:clrMapOvr>
  <p:transition spd="med"/>
</p:sldLayout>
</file>

<file path=ppt/slideLayouts/slideLayout333.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Image"/>
          <p:cNvSpPr>
            <a:spLocks noGrp="1"/>
          </p:cNvSpPr>
          <p:nvPr>
            <p:ph type="pic" sz="half" idx="13"/>
          </p:nvPr>
        </p:nvSpPr>
        <p:spPr>
          <a:xfrm>
            <a:off x="6582990" y="476249"/>
            <a:ext cx="4762503" cy="5734051"/>
          </a:xfrm>
          <a:prstGeom prst="rect">
            <a:avLst/>
          </a:prstGeom>
        </p:spPr>
        <p:txBody>
          <a:bodyPr lIns="91439" tIns="45719" rIns="91439" bIns="45719" anchor="t">
            <a:noAutofit/>
          </a:bodyPr>
          <a:lstStyle/>
          <a:p>
            <a:endParaRPr/>
          </a:p>
        </p:txBody>
      </p:sp>
      <p:sp>
        <p:nvSpPr>
          <p:cNvPr id="39" name="Title Text"/>
          <p:cNvSpPr txBox="1">
            <a:spLocks noGrp="1"/>
          </p:cNvSpPr>
          <p:nvPr>
            <p:ph type="title"/>
          </p:nvPr>
        </p:nvSpPr>
        <p:spPr>
          <a:xfrm>
            <a:off x="825501" y="476250"/>
            <a:ext cx="5111751" cy="2774951"/>
          </a:xfrm>
          <a:prstGeom prst="rect">
            <a:avLst/>
          </a:prstGeom>
        </p:spPr>
        <p:txBody>
          <a:bodyPr anchor="b"/>
          <a:lstStyle>
            <a:lvl1pPr>
              <a:defRPr sz="4200"/>
            </a:lvl1pPr>
          </a:lstStyle>
          <a:p>
            <a:r>
              <a:t>Title Text</a:t>
            </a:r>
          </a:p>
        </p:txBody>
      </p:sp>
      <p:sp>
        <p:nvSpPr>
          <p:cNvPr id="40" name="Body Level One…"/>
          <p:cNvSpPr txBox="1">
            <a:spLocks noGrp="1"/>
          </p:cNvSpPr>
          <p:nvPr>
            <p:ph type="body" sz="quarter" idx="1"/>
          </p:nvPr>
        </p:nvSpPr>
        <p:spPr>
          <a:xfrm>
            <a:off x="825501" y="3263900"/>
            <a:ext cx="5111751" cy="2863851"/>
          </a:xfrm>
          <a:prstGeom prst="rect">
            <a:avLst/>
          </a:prstGeom>
        </p:spPr>
        <p:txBody>
          <a:bodyPr anchor="t"/>
          <a:lstStyle>
            <a:lvl1pPr marL="0" indent="0" algn="ctr">
              <a:spcBef>
                <a:spcPts val="0"/>
              </a:spcBef>
              <a:buSzTx/>
              <a:buNone/>
              <a:defRPr sz="2700"/>
            </a:lvl1pPr>
            <a:lvl2pPr marL="0" indent="0" algn="ctr">
              <a:spcBef>
                <a:spcPts val="0"/>
              </a:spcBef>
              <a:buSzTx/>
              <a:buNone/>
              <a:defRPr sz="2700"/>
            </a:lvl2pPr>
            <a:lvl3pPr marL="0" indent="0" algn="ctr">
              <a:spcBef>
                <a:spcPts val="0"/>
              </a:spcBef>
              <a:buSzTx/>
              <a:buNone/>
              <a:defRPr sz="2700"/>
            </a:lvl3pPr>
            <a:lvl4pPr marL="0" indent="0" algn="ctr">
              <a:spcBef>
                <a:spcPts val="0"/>
              </a:spcBef>
              <a:buSzTx/>
              <a:buNone/>
              <a:defRPr sz="2700"/>
            </a:lvl4pPr>
            <a:lvl5pPr marL="0" indent="0" algn="ctr">
              <a:spcBef>
                <a:spcPts val="0"/>
              </a:spcBef>
              <a:buSzTx/>
              <a:buNone/>
              <a:defRPr sz="2700"/>
            </a:lvl5p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216682083"/>
      </p:ext>
    </p:extLst>
  </p:cSld>
  <p:clrMapOvr>
    <a:masterClrMapping/>
  </p:clrMapOvr>
  <p:transition spd="med"/>
</p:sldLayout>
</file>

<file path=ppt/slideLayouts/slideLayout334.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1566433108"/>
      </p:ext>
    </p:extLst>
  </p:cSld>
  <p:clrMapOvr>
    <a:masterClrMapping/>
  </p:clrMapOvr>
  <p:transition spd="med"/>
</p:sldLayout>
</file>

<file path=ppt/slideLayouts/slideLayout335.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1455530173"/>
      </p:ext>
    </p:extLst>
  </p:cSld>
  <p:clrMapOvr>
    <a:masterClrMapping/>
  </p:clrMapOvr>
  <p:transition spd="med"/>
</p:sldLayout>
</file>

<file path=ppt/slideLayouts/slideLayout33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Image"/>
          <p:cNvSpPr>
            <a:spLocks noGrp="1"/>
          </p:cNvSpPr>
          <p:nvPr>
            <p:ph type="pic" sz="half" idx="13"/>
          </p:nvPr>
        </p:nvSpPr>
        <p:spPr>
          <a:xfrm>
            <a:off x="6584951" y="1574800"/>
            <a:ext cx="4762500" cy="4648200"/>
          </a:xfrm>
          <a:prstGeom prst="rect">
            <a:avLst/>
          </a:prstGeom>
        </p:spPr>
        <p:txBody>
          <a:bodyPr lIns="91439" tIns="45719" rIns="91439" bIns="45719" anchor="t">
            <a:noAutofit/>
          </a:bodyPr>
          <a:lstStyle/>
          <a:p>
            <a:endParaRPr/>
          </a:p>
        </p:txBody>
      </p:sp>
      <p:sp>
        <p:nvSpPr>
          <p:cNvPr id="66" name="Title Text"/>
          <p:cNvSpPr txBox="1">
            <a:spLocks noGrp="1"/>
          </p:cNvSpPr>
          <p:nvPr>
            <p:ph type="title"/>
          </p:nvPr>
        </p:nvSpPr>
        <p:spPr>
          <a:prstGeom prst="rect">
            <a:avLst/>
          </a:prstGeom>
        </p:spPr>
        <p:txBody>
          <a:bodyPr/>
          <a:lstStyle/>
          <a:p>
            <a:r>
              <a:t>Title Text</a:t>
            </a:r>
          </a:p>
        </p:txBody>
      </p:sp>
      <p:sp>
        <p:nvSpPr>
          <p:cNvPr id="67" name="Body Level One…"/>
          <p:cNvSpPr txBox="1">
            <a:spLocks noGrp="1"/>
          </p:cNvSpPr>
          <p:nvPr>
            <p:ph type="body" sz="half" idx="1"/>
          </p:nvPr>
        </p:nvSpPr>
        <p:spPr>
          <a:xfrm>
            <a:off x="844550" y="1574800"/>
            <a:ext cx="5111751" cy="4648200"/>
          </a:xfrm>
          <a:prstGeom prst="rect">
            <a:avLst/>
          </a:prstGeom>
        </p:spPr>
        <p:txBody>
          <a:bodyPr/>
          <a:lstStyle>
            <a:lvl1pPr marL="279393" indent="-279393">
              <a:spcBef>
                <a:spcPts val="2251"/>
              </a:spcBef>
              <a:defRPr sz="1900"/>
            </a:lvl1pPr>
            <a:lvl2pPr marL="558786" indent="-279393">
              <a:spcBef>
                <a:spcPts val="2251"/>
              </a:spcBef>
              <a:defRPr sz="1900"/>
            </a:lvl2pPr>
            <a:lvl3pPr marL="838179" indent="-279393">
              <a:spcBef>
                <a:spcPts val="2251"/>
              </a:spcBef>
              <a:defRPr sz="1900"/>
            </a:lvl3pPr>
            <a:lvl4pPr marL="1117572" indent="-279393">
              <a:spcBef>
                <a:spcPts val="2251"/>
              </a:spcBef>
              <a:defRPr sz="1900"/>
            </a:lvl4pPr>
            <a:lvl5pPr marL="1396965" indent="-279393">
              <a:spcBef>
                <a:spcPts val="2251"/>
              </a:spcBef>
              <a:defRPr sz="1900"/>
            </a:lvl5p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879827456"/>
      </p:ext>
    </p:extLst>
  </p:cSld>
  <p:clrMapOvr>
    <a:masterClrMapping/>
  </p:clrMapOvr>
  <p:transition spd="med"/>
</p:sldLayout>
</file>

<file path=ppt/slideLayouts/slideLayout337.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Body Level One…"/>
          <p:cNvSpPr txBox="1">
            <a:spLocks noGrp="1"/>
          </p:cNvSpPr>
          <p:nvPr>
            <p:ph type="body" idx="1"/>
          </p:nvPr>
        </p:nvSpPr>
        <p:spPr>
          <a:xfrm>
            <a:off x="844551" y="889000"/>
            <a:ext cx="10502900" cy="5080000"/>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1693990541"/>
      </p:ext>
    </p:extLst>
  </p:cSld>
  <p:clrMapOvr>
    <a:masterClrMapping/>
  </p:clrMapOvr>
  <p:transition spd="med"/>
</p:sldLayout>
</file>

<file path=ppt/slideLayouts/slideLayout338.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Image"/>
          <p:cNvSpPr>
            <a:spLocks noGrp="1"/>
          </p:cNvSpPr>
          <p:nvPr>
            <p:ph type="pic" sz="quarter" idx="13"/>
          </p:nvPr>
        </p:nvSpPr>
        <p:spPr>
          <a:xfrm>
            <a:off x="7880349" y="3524250"/>
            <a:ext cx="3702051" cy="2774951"/>
          </a:xfrm>
          <a:prstGeom prst="rect">
            <a:avLst/>
          </a:prstGeom>
        </p:spPr>
        <p:txBody>
          <a:bodyPr lIns="91439" tIns="45719" rIns="91439" bIns="45719" anchor="t">
            <a:noAutofit/>
          </a:bodyPr>
          <a:lstStyle/>
          <a:p>
            <a:endParaRPr/>
          </a:p>
        </p:txBody>
      </p:sp>
      <p:sp>
        <p:nvSpPr>
          <p:cNvPr id="84" name="Image"/>
          <p:cNvSpPr>
            <a:spLocks noGrp="1"/>
          </p:cNvSpPr>
          <p:nvPr>
            <p:ph type="pic" sz="quarter" idx="14"/>
          </p:nvPr>
        </p:nvSpPr>
        <p:spPr>
          <a:xfrm>
            <a:off x="7880349" y="565150"/>
            <a:ext cx="3702051" cy="2774951"/>
          </a:xfrm>
          <a:prstGeom prst="rect">
            <a:avLst/>
          </a:prstGeom>
        </p:spPr>
        <p:txBody>
          <a:bodyPr lIns="91439" tIns="45719" rIns="91439" bIns="45719" anchor="t">
            <a:noAutofit/>
          </a:bodyPr>
          <a:lstStyle/>
          <a:p>
            <a:endParaRPr/>
          </a:p>
        </p:txBody>
      </p:sp>
      <p:sp>
        <p:nvSpPr>
          <p:cNvPr id="85" name="Image"/>
          <p:cNvSpPr>
            <a:spLocks noGrp="1"/>
          </p:cNvSpPr>
          <p:nvPr>
            <p:ph type="pic" idx="15"/>
          </p:nvPr>
        </p:nvSpPr>
        <p:spPr>
          <a:xfrm>
            <a:off x="603251" y="565149"/>
            <a:ext cx="7086600" cy="5734051"/>
          </a:xfrm>
          <a:prstGeom prst="rect">
            <a:avLst/>
          </a:prstGeom>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714946993"/>
      </p:ext>
    </p:extLst>
  </p:cSld>
  <p:clrMapOvr>
    <a:masterClrMapping/>
  </p:clrMapOvr>
  <p:transition spd="med"/>
</p:sldLayout>
</file>

<file path=ppt/slideLayouts/slideLayout339.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Body Level One…"/>
          <p:cNvSpPr txBox="1">
            <a:spLocks noGrp="1"/>
          </p:cNvSpPr>
          <p:nvPr>
            <p:ph type="body" sz="quarter" idx="1"/>
          </p:nvPr>
        </p:nvSpPr>
        <p:spPr>
          <a:xfrm>
            <a:off x="1193801" y="4476753"/>
            <a:ext cx="9810751" cy="292761"/>
          </a:xfrm>
          <a:prstGeom prst="rect">
            <a:avLst/>
          </a:prstGeom>
        </p:spPr>
        <p:txBody>
          <a:bodyPr anchor="t"/>
          <a:lstStyle>
            <a:lvl1pPr marL="0" indent="0" algn="ctr">
              <a:spcBef>
                <a:spcPts val="0"/>
              </a:spcBef>
              <a:buSzTx/>
              <a:buNone/>
              <a:defRPr sz="1600" i="1"/>
            </a:lvl1pPr>
            <a:lvl2pPr marL="512871" indent="-195379" algn="ctr">
              <a:spcBef>
                <a:spcPts val="0"/>
              </a:spcBef>
              <a:defRPr sz="1600" i="1"/>
            </a:lvl2pPr>
            <a:lvl3pPr marL="830363" indent="-195379" algn="ctr">
              <a:spcBef>
                <a:spcPts val="0"/>
              </a:spcBef>
              <a:defRPr sz="1600" i="1"/>
            </a:lvl3pPr>
            <a:lvl4pPr marL="1147855" indent="-195379" algn="ctr">
              <a:spcBef>
                <a:spcPts val="0"/>
              </a:spcBef>
              <a:defRPr sz="1600" i="1"/>
            </a:lvl4pPr>
            <a:lvl5pPr marL="1465347" indent="-195379" algn="ctr">
              <a:spcBef>
                <a:spcPts val="0"/>
              </a:spcBef>
              <a:defRPr sz="1600" i="1"/>
            </a:lvl5pPr>
          </a:lstStyle>
          <a:p>
            <a:r>
              <a:t>Body Level One</a:t>
            </a:r>
          </a:p>
          <a:p>
            <a:pPr lvl="1"/>
            <a:r>
              <a:t>Body Level Two</a:t>
            </a:r>
          </a:p>
          <a:p>
            <a:pPr lvl="2"/>
            <a:r>
              <a:t>Body Level Three</a:t>
            </a:r>
          </a:p>
          <a:p>
            <a:pPr lvl="3"/>
            <a:r>
              <a:t>Body Level Four</a:t>
            </a:r>
          </a:p>
          <a:p>
            <a:pPr lvl="4"/>
            <a:r>
              <a:t>Body Level Five</a:t>
            </a:r>
          </a:p>
        </p:txBody>
      </p:sp>
      <p:sp>
        <p:nvSpPr>
          <p:cNvPr id="94" name="“Type a quote here.”"/>
          <p:cNvSpPr txBox="1">
            <a:spLocks noGrp="1"/>
          </p:cNvSpPr>
          <p:nvPr>
            <p:ph type="body" sz="quarter" idx="13"/>
          </p:nvPr>
        </p:nvSpPr>
        <p:spPr>
          <a:xfrm>
            <a:off x="1193801" y="3038475"/>
            <a:ext cx="9810751" cy="412751"/>
          </a:xfrm>
          <a:prstGeom prst="rect">
            <a:avLst/>
          </a:prstGeom>
        </p:spPr>
        <p:txBody>
          <a:bodyPr/>
          <a:lstStyle/>
          <a:p>
            <a:endParaRP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1541282169"/>
      </p:ext>
    </p:extLst>
  </p:cSld>
  <p:clrMapOvr>
    <a:masterClrMapping/>
  </p:clrMapOvr>
  <p:transition spd="med"/>
</p:sldLayout>
</file>

<file path=ppt/slideLayouts/slideLayout340.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Image"/>
          <p:cNvSpPr>
            <a:spLocks noGrp="1"/>
          </p:cNvSpPr>
          <p:nvPr>
            <p:ph type="pic" idx="13"/>
          </p:nvPr>
        </p:nvSpPr>
        <p:spPr>
          <a:xfrm>
            <a:off x="0" y="0"/>
            <a:ext cx="12192000" cy="6858000"/>
          </a:xfrm>
          <a:prstGeom prst="rect">
            <a:avLst/>
          </a:prstGeom>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2866807286"/>
      </p:ext>
    </p:extLst>
  </p:cSld>
  <p:clrMapOvr>
    <a:masterClrMapping/>
  </p:clrMapOvr>
  <p:transition spd="med"/>
</p:sldLayout>
</file>

<file path=ppt/slideLayouts/slideLayout341.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10"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1431414779"/>
      </p:ext>
    </p:extLst>
  </p:cSld>
  <p:clrMapOvr>
    <a:masterClrMapping/>
  </p:clrMapOvr>
  <p:transition spd="med"/>
</p:sldLayout>
</file>

<file path=ppt/slideLayouts/slideLayout342.xml><?xml version="1.0" encoding="utf-8"?>
<p:sldLayout xmlns:a="http://schemas.openxmlformats.org/drawingml/2006/main" xmlns:r="http://schemas.openxmlformats.org/officeDocument/2006/relationships" xmlns:p="http://schemas.openxmlformats.org/presentationml/2006/main" type="tx">
  <p:cSld name="Title Only NEW">
    <p:spTree>
      <p:nvGrpSpPr>
        <p:cNvPr id="1" name=""/>
        <p:cNvGrpSpPr/>
        <p:nvPr/>
      </p:nvGrpSpPr>
      <p:grpSpPr>
        <a:xfrm>
          <a:off x="0" y="0"/>
          <a:ext cx="0" cy="0"/>
          <a:chOff x="0" y="0"/>
          <a:chExt cx="0" cy="0"/>
        </a:xfrm>
      </p:grpSpPr>
      <p:sp>
        <p:nvSpPr>
          <p:cNvPr id="117" name="Title Text"/>
          <p:cNvSpPr txBox="1">
            <a:spLocks noGrp="1"/>
          </p:cNvSpPr>
          <p:nvPr>
            <p:ph type="title"/>
          </p:nvPr>
        </p:nvSpPr>
        <p:spPr>
          <a:xfrm>
            <a:off x="488952" y="241301"/>
            <a:ext cx="11291183" cy="768332"/>
          </a:xfrm>
          <a:prstGeom prst="rect">
            <a:avLst/>
          </a:prstGeom>
        </p:spPr>
        <p:txBody>
          <a:bodyPr lIns="25400" tIns="25400" rIns="25400" bIns="25400" anchor="t"/>
          <a:lstStyle>
            <a:lvl1pPr marR="28574" algn="l" defTabSz="641335">
              <a:lnSpc>
                <a:spcPct val="80000"/>
              </a:lnSpc>
              <a:defRPr sz="2600" b="1" spc="-79">
                <a:solidFill>
                  <a:srgbClr val="5E5E5E"/>
                </a:solidFill>
                <a:uFill>
                  <a:solidFill>
                    <a:srgbClr val="5E5E5E"/>
                  </a:solidFill>
                </a:uFill>
                <a:latin typeface="+mj-lt"/>
                <a:ea typeface="+mj-ea"/>
                <a:cs typeface="+mj-cs"/>
                <a:sym typeface="Helvetica"/>
              </a:defRPr>
            </a:lvl1pPr>
          </a:lstStyle>
          <a:p>
            <a:r>
              <a:t>Title Text</a:t>
            </a:r>
          </a:p>
        </p:txBody>
      </p:sp>
      <p:sp>
        <p:nvSpPr>
          <p:cNvPr id="118" name="Slide Number"/>
          <p:cNvSpPr txBox="1">
            <a:spLocks noGrp="1"/>
          </p:cNvSpPr>
          <p:nvPr>
            <p:ph type="sldNum" sz="quarter" idx="2"/>
          </p:nvPr>
        </p:nvSpPr>
        <p:spPr>
          <a:xfrm>
            <a:off x="6003962" y="6540500"/>
            <a:ext cx="392736" cy="287258"/>
          </a:xfrm>
          <a:prstGeom prst="rect">
            <a:avLst/>
          </a:prstGeom>
        </p:spPr>
        <p:txBody>
          <a:bodyPr/>
          <a:lstStyle>
            <a:lvl1pPr>
              <a:defRPr>
                <a:latin typeface="Helvetica Light"/>
                <a:ea typeface="Helvetica Light"/>
                <a:cs typeface="Helvetica Light"/>
                <a:sym typeface="Helvetica Light"/>
              </a:defRPr>
            </a:lvl1pPr>
          </a:lstStyle>
          <a:p>
            <a:fld id="{86CB4B4D-7CA3-9044-876B-883B54F8677D}" type="slidenum">
              <a:t>‹N°›</a:t>
            </a:fld>
            <a:endParaRPr/>
          </a:p>
        </p:txBody>
      </p:sp>
    </p:spTree>
    <p:extLst>
      <p:ext uri="{BB962C8B-B14F-4D97-AF65-F5344CB8AC3E}">
        <p14:creationId xmlns:p14="http://schemas.microsoft.com/office/powerpoint/2010/main" val="1359887251"/>
      </p:ext>
    </p:extLst>
  </p:cSld>
  <p:clrMapOvr>
    <a:masterClrMapping/>
  </p:clrMapOvr>
  <p:transition spd="med"/>
</p:sldLayout>
</file>

<file path=ppt/slideLayouts/slideLayout343.xml><?xml version="1.0" encoding="utf-8"?>
<p:sldLayout xmlns:a="http://schemas.openxmlformats.org/drawingml/2006/main" xmlns:r="http://schemas.openxmlformats.org/officeDocument/2006/relationships" xmlns:p="http://schemas.openxmlformats.org/presentationml/2006/main" type="tx">
  <p:cSld name="IBM Design Updated">
    <p:spTree>
      <p:nvGrpSpPr>
        <p:cNvPr id="1" name=""/>
        <p:cNvGrpSpPr/>
        <p:nvPr/>
      </p:nvGrpSpPr>
      <p:grpSpPr>
        <a:xfrm>
          <a:off x="0" y="0"/>
          <a:ext cx="0" cy="0"/>
          <a:chOff x="0" y="0"/>
          <a:chExt cx="0" cy="0"/>
        </a:xfrm>
      </p:grpSpPr>
      <p:sp>
        <p:nvSpPr>
          <p:cNvPr id="125" name="Title Text"/>
          <p:cNvSpPr txBox="1">
            <a:spLocks noGrp="1"/>
          </p:cNvSpPr>
          <p:nvPr>
            <p:ph type="title"/>
          </p:nvPr>
        </p:nvSpPr>
        <p:spPr>
          <a:xfrm>
            <a:off x="618519" y="641066"/>
            <a:ext cx="9753603" cy="736535"/>
          </a:xfrm>
          <a:prstGeom prst="rect">
            <a:avLst/>
          </a:prstGeom>
        </p:spPr>
        <p:txBody>
          <a:bodyPr lIns="121917" tIns="121917" rIns="121917" bIns="121917"/>
          <a:lstStyle>
            <a:lvl1pPr algn="l" defTabSz="1219170">
              <a:defRPr sz="4500">
                <a:latin typeface="HelvNeue Bold for IBM"/>
                <a:ea typeface="HelvNeue Bold for IBM"/>
                <a:cs typeface="HelvNeue Bold for IBM"/>
                <a:sym typeface="HelvNeue Bold for IBM"/>
              </a:defRPr>
            </a:lvl1pPr>
          </a:lstStyle>
          <a:p>
            <a:r>
              <a:t>Title Text</a:t>
            </a:r>
          </a:p>
        </p:txBody>
      </p:sp>
      <p:sp>
        <p:nvSpPr>
          <p:cNvPr id="126" name="Body Level One…"/>
          <p:cNvSpPr txBox="1">
            <a:spLocks noGrp="1"/>
          </p:cNvSpPr>
          <p:nvPr>
            <p:ph type="body" sz="half" idx="1"/>
          </p:nvPr>
        </p:nvSpPr>
        <p:spPr>
          <a:xfrm>
            <a:off x="2036757" y="1794029"/>
            <a:ext cx="4775201" cy="4419603"/>
          </a:xfrm>
          <a:prstGeom prst="rect">
            <a:avLst/>
          </a:prstGeom>
        </p:spPr>
        <p:txBody>
          <a:bodyPr lIns="121917" tIns="121917" rIns="121917" bIns="121917" anchor="t"/>
          <a:lstStyle>
            <a:lvl1pPr marL="289670" indent="-289670" defTabSz="1219170">
              <a:lnSpc>
                <a:spcPct val="110000"/>
              </a:lnSpc>
              <a:spcBef>
                <a:spcPts val="600"/>
              </a:spcBef>
              <a:buSzPct val="100000"/>
              <a:defRPr sz="1800"/>
            </a:lvl1pPr>
            <a:lvl2pPr marL="328890" indent="-159121" defTabSz="1219170">
              <a:lnSpc>
                <a:spcPct val="110000"/>
              </a:lnSpc>
              <a:spcBef>
                <a:spcPts val="600"/>
              </a:spcBef>
              <a:buSzPct val="100000"/>
              <a:defRPr sz="1800"/>
            </a:lvl2pPr>
            <a:lvl3pPr marL="576408" indent="-287629" defTabSz="1219170">
              <a:lnSpc>
                <a:spcPct val="110000"/>
              </a:lnSpc>
              <a:spcBef>
                <a:spcPts val="600"/>
              </a:spcBef>
              <a:buSzPct val="100000"/>
              <a:buChar char="–"/>
              <a:defRPr sz="1800"/>
            </a:lvl3pPr>
            <a:lvl4pPr marL="895266" indent="-209823" defTabSz="1219170">
              <a:lnSpc>
                <a:spcPct val="110000"/>
              </a:lnSpc>
              <a:spcBef>
                <a:spcPts val="600"/>
              </a:spcBef>
              <a:buSzPct val="100000"/>
              <a:buChar char="–"/>
              <a:defRPr sz="1800"/>
            </a:lvl4pPr>
            <a:lvl5pPr marL="1123751" indent="-209823" defTabSz="1219170">
              <a:lnSpc>
                <a:spcPct val="110000"/>
              </a:lnSpc>
              <a:spcBef>
                <a:spcPts val="600"/>
              </a:spcBef>
              <a:buSzPct val="100000"/>
              <a:buChar char="»"/>
              <a:defRPr sz="1800"/>
            </a:lvl5pPr>
          </a:lstStyle>
          <a:p>
            <a:r>
              <a:t>Body Level One</a:t>
            </a:r>
          </a:p>
          <a:p>
            <a:pPr lvl="1"/>
            <a:r>
              <a:t>Body Level Two</a:t>
            </a:r>
          </a:p>
          <a:p>
            <a:pPr lvl="2"/>
            <a:r>
              <a:t>Body Level Three</a:t>
            </a:r>
          </a:p>
          <a:p>
            <a:pPr lvl="3"/>
            <a:r>
              <a:t>Body Level Four</a:t>
            </a:r>
          </a:p>
          <a:p>
            <a:pPr lvl="4"/>
            <a:r>
              <a:t>Body Level Five</a:t>
            </a:r>
          </a:p>
        </p:txBody>
      </p:sp>
      <p:sp>
        <p:nvSpPr>
          <p:cNvPr id="127" name="IBM Design Thinking"/>
          <p:cNvSpPr txBox="1"/>
          <p:nvPr/>
        </p:nvSpPr>
        <p:spPr>
          <a:xfrm>
            <a:off x="262561" y="6291635"/>
            <a:ext cx="10255971" cy="2113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spAutoFit/>
          </a:bodyPr>
          <a:lstStyle/>
          <a:p>
            <a:pPr algn="l">
              <a:lnSpc>
                <a:spcPct val="80000"/>
              </a:lnSpc>
              <a:defRPr sz="2600" spc="-104">
                <a:solidFill>
                  <a:srgbClr val="323333"/>
                </a:solidFill>
                <a:uFill>
                  <a:solidFill>
                    <a:srgbClr val="000000"/>
                  </a:solidFill>
                </a:uFill>
                <a:latin typeface="Helvetica Neue Light"/>
                <a:ea typeface="Helvetica Neue Light"/>
                <a:cs typeface="Helvetica Neue Light"/>
                <a:sym typeface="Helvetica Neue Light"/>
              </a:defRPr>
            </a:pPr>
            <a:r>
              <a:rPr sz="1300"/>
              <a:t>IBM</a:t>
            </a:r>
            <a:r>
              <a:rPr sz="1300" b="1">
                <a:latin typeface="+mn-lt"/>
                <a:ea typeface="+mn-ea"/>
                <a:cs typeface="+mn-cs"/>
                <a:sym typeface="Helvetica Neue"/>
              </a:rPr>
              <a:t> Design Thinking</a:t>
            </a:r>
          </a:p>
        </p:txBody>
      </p:sp>
      <p:sp>
        <p:nvSpPr>
          <p:cNvPr id="128" name="© 2016 IBM Corporation  |   IBM Confidential"/>
          <p:cNvSpPr txBox="1"/>
          <p:nvPr/>
        </p:nvSpPr>
        <p:spPr>
          <a:xfrm>
            <a:off x="262560" y="6513511"/>
            <a:ext cx="1238672" cy="7694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0" tIns="0" rIns="0" bIns="0">
            <a:spAutoFit/>
          </a:bodyPr>
          <a:lstStyle>
            <a:lvl1pPr marR="55559" indent="55559" algn="l" defTabSz="1244600">
              <a:defRPr sz="1000" spc="-19">
                <a:solidFill>
                  <a:srgbClr val="323333"/>
                </a:solidFill>
                <a:uFill>
                  <a:solidFill>
                    <a:srgbClr val="6F6F6F"/>
                  </a:solidFill>
                </a:uFill>
                <a:latin typeface="Helvetica Neue Light"/>
                <a:ea typeface="Helvetica Neue Light"/>
                <a:cs typeface="Helvetica Neue Light"/>
                <a:sym typeface="Helvetica Neue Light"/>
              </a:defRPr>
            </a:lvl1pPr>
          </a:lstStyle>
          <a:p>
            <a:r>
              <a:rPr sz="500"/>
              <a:t>© 2016 IBM Corporation  |   IBM Confidential</a:t>
            </a:r>
          </a:p>
        </p:txBody>
      </p:sp>
      <p:sp>
        <p:nvSpPr>
          <p:cNvPr id="129" name="Slide Number"/>
          <p:cNvSpPr txBox="1">
            <a:spLocks noGrp="1"/>
          </p:cNvSpPr>
          <p:nvPr>
            <p:ph type="sldNum" sz="quarter" idx="2"/>
          </p:nvPr>
        </p:nvSpPr>
        <p:spPr>
          <a:xfrm>
            <a:off x="11456038" y="6597651"/>
            <a:ext cx="78487" cy="73661"/>
          </a:xfrm>
          <a:prstGeom prst="rect">
            <a:avLst/>
          </a:prstGeom>
        </p:spPr>
        <p:txBody>
          <a:bodyPr lIns="0" tIns="0" rIns="0" bIns="0">
            <a:normAutofit/>
          </a:bodyPr>
          <a:lstStyle>
            <a:lvl1pPr algn="l" defTabSz="1219170">
              <a:defRPr sz="600" spc="-13">
                <a:solidFill>
                  <a:srgbClr val="6F6F6F"/>
                </a:solidFill>
                <a:uFill>
                  <a:solidFill>
                    <a:srgbClr val="000000"/>
                  </a:solidFill>
                </a:uFill>
                <a:latin typeface="HelvNeue Bold for IBM"/>
                <a:ea typeface="HelvNeue Bold for IBM"/>
                <a:cs typeface="HelvNeue Bold for IBM"/>
                <a:sym typeface="HelvNeue Bold for IBM"/>
              </a:defRPr>
            </a:lvl1pPr>
          </a:lstStyle>
          <a:p>
            <a:fld id="{86CB4B4D-7CA3-9044-876B-883B54F8677D}" type="slidenum">
              <a:t>‹N°›</a:t>
            </a:fld>
            <a:endParaRPr/>
          </a:p>
        </p:txBody>
      </p:sp>
    </p:spTree>
    <p:extLst>
      <p:ext uri="{BB962C8B-B14F-4D97-AF65-F5344CB8AC3E}">
        <p14:creationId xmlns:p14="http://schemas.microsoft.com/office/powerpoint/2010/main" val="4108770843"/>
      </p:ext>
    </p:extLst>
  </p:cSld>
  <p:clrMapOvr>
    <a:masterClrMapping/>
  </p:clrMapOvr>
  <p:transition spd="med"/>
</p:sldLayout>
</file>

<file path=ppt/slideLayouts/slideLayout344.xml><?xml version="1.0" encoding="utf-8"?>
<p:sldLayout xmlns:a="http://schemas.openxmlformats.org/drawingml/2006/main" xmlns:r="http://schemas.openxmlformats.org/officeDocument/2006/relationships" xmlns:p="http://schemas.openxmlformats.org/presentationml/2006/main" type="tx">
  <p:cSld name="White Footer">
    <p:spTree>
      <p:nvGrpSpPr>
        <p:cNvPr id="1" name=""/>
        <p:cNvGrpSpPr/>
        <p:nvPr/>
      </p:nvGrpSpPr>
      <p:grpSpPr>
        <a:xfrm>
          <a:off x="0" y="0"/>
          <a:ext cx="0" cy="0"/>
          <a:chOff x="0" y="0"/>
          <a:chExt cx="0" cy="0"/>
        </a:xfrm>
      </p:grpSpPr>
      <p:sp>
        <p:nvSpPr>
          <p:cNvPr id="136" name="Slide Number"/>
          <p:cNvSpPr txBox="1">
            <a:spLocks noGrp="1"/>
          </p:cNvSpPr>
          <p:nvPr>
            <p:ph type="sldNum" sz="quarter" idx="2"/>
          </p:nvPr>
        </p:nvSpPr>
        <p:spPr>
          <a:xfrm>
            <a:off x="6003962" y="6540500"/>
            <a:ext cx="392736" cy="287258"/>
          </a:xfrm>
          <a:prstGeom prst="rect">
            <a:avLst/>
          </a:prstGeom>
        </p:spPr>
        <p:txBody>
          <a:bodyPr/>
          <a:lstStyle>
            <a:lvl1pPr>
              <a:defRPr>
                <a:latin typeface="Helvetica Light"/>
                <a:ea typeface="Helvetica Light"/>
                <a:cs typeface="Helvetica Light"/>
                <a:sym typeface="Helvetica Light"/>
              </a:defRPr>
            </a:lvl1pPr>
          </a:lstStyle>
          <a:p>
            <a:fld id="{86CB4B4D-7CA3-9044-876B-883B54F8677D}" type="slidenum">
              <a:t>‹N°›</a:t>
            </a:fld>
            <a:endParaRPr/>
          </a:p>
        </p:txBody>
      </p:sp>
    </p:spTree>
    <p:extLst>
      <p:ext uri="{BB962C8B-B14F-4D97-AF65-F5344CB8AC3E}">
        <p14:creationId xmlns:p14="http://schemas.microsoft.com/office/powerpoint/2010/main" val="936933893"/>
      </p:ext>
    </p:extLst>
  </p:cSld>
  <p:clrMapOvr>
    <a:masterClrMapping/>
  </p:clrMapOvr>
  <p:transition spd="med"/>
</p:sldLayout>
</file>

<file path=ppt/slideLayouts/slideLayout345.xml><?xml version="1.0" encoding="utf-8"?>
<p:sldLayout xmlns:a="http://schemas.openxmlformats.org/drawingml/2006/main" xmlns:r="http://schemas.openxmlformats.org/officeDocument/2006/relationships" xmlns:p="http://schemas.openxmlformats.org/presentationml/2006/main" type="tx">
  <p:cSld name="Gray footer">
    <p:bg>
      <p:bgPr>
        <a:solidFill>
          <a:srgbClr val="DFE9E9"/>
        </a:solidFill>
        <a:effectLst/>
      </p:bgPr>
    </p:bg>
    <p:spTree>
      <p:nvGrpSpPr>
        <p:cNvPr id="1" name=""/>
        <p:cNvGrpSpPr/>
        <p:nvPr/>
      </p:nvGrpSpPr>
      <p:grpSpPr>
        <a:xfrm>
          <a:off x="0" y="0"/>
          <a:ext cx="0" cy="0"/>
          <a:chOff x="0" y="0"/>
          <a:chExt cx="0" cy="0"/>
        </a:xfrm>
      </p:grpSpPr>
      <p:sp>
        <p:nvSpPr>
          <p:cNvPr id="143" name="IBM Design  ::  IBM Confidential  ::  © 2015 IBM Corporation"/>
          <p:cNvSpPr txBox="1"/>
          <p:nvPr/>
        </p:nvSpPr>
        <p:spPr>
          <a:xfrm>
            <a:off x="446385" y="6558286"/>
            <a:ext cx="2299284" cy="1077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0" tIns="0" rIns="0" bIns="0">
            <a:spAutoFit/>
          </a:bodyPr>
          <a:lstStyle/>
          <a:p>
            <a:pPr marR="28574" indent="28574" algn="l" defTabSz="641335">
              <a:defRPr sz="1400" spc="-28">
                <a:solidFill>
                  <a:srgbClr val="959595"/>
                </a:solidFill>
                <a:uFill>
                  <a:solidFill>
                    <a:srgbClr val="6F6F6F"/>
                  </a:solidFill>
                </a:uFill>
                <a:latin typeface="Helvetica Light"/>
                <a:ea typeface="Helvetica Light"/>
                <a:cs typeface="Helvetica Light"/>
                <a:sym typeface="Helvetica Light"/>
              </a:defRPr>
            </a:pPr>
            <a:r>
              <a:rPr sz="700"/>
              <a:t>IBM </a:t>
            </a:r>
            <a:r>
              <a:rPr sz="700" b="1">
                <a:latin typeface="+mj-lt"/>
                <a:ea typeface="+mj-ea"/>
                <a:cs typeface="+mj-cs"/>
                <a:sym typeface="Helvetica"/>
              </a:rPr>
              <a:t>Design</a:t>
            </a:r>
            <a:r>
              <a:rPr sz="700">
                <a:uFill>
                  <a:solidFill>
                    <a:srgbClr val="7A7A7A"/>
                  </a:solidFill>
                </a:uFill>
              </a:rPr>
              <a:t>  ::  IBM Confidential  ::  © 2015 IBM Corporation </a:t>
            </a:r>
          </a:p>
        </p:txBody>
      </p:sp>
      <p:sp>
        <p:nvSpPr>
          <p:cNvPr id="144" name="Slide Number"/>
          <p:cNvSpPr txBox="1">
            <a:spLocks noGrp="1"/>
          </p:cNvSpPr>
          <p:nvPr>
            <p:ph type="sldNum" sz="quarter" idx="2"/>
          </p:nvPr>
        </p:nvSpPr>
        <p:spPr>
          <a:xfrm>
            <a:off x="6003962" y="6540500"/>
            <a:ext cx="392736" cy="287258"/>
          </a:xfrm>
          <a:prstGeom prst="rect">
            <a:avLst/>
          </a:prstGeom>
        </p:spPr>
        <p:txBody>
          <a:bodyPr/>
          <a:lstStyle>
            <a:lvl1pPr>
              <a:defRPr>
                <a:latin typeface="Helvetica Light"/>
                <a:ea typeface="Helvetica Light"/>
                <a:cs typeface="Helvetica Light"/>
                <a:sym typeface="Helvetica Light"/>
              </a:defRPr>
            </a:lvl1pPr>
          </a:lstStyle>
          <a:p>
            <a:fld id="{86CB4B4D-7CA3-9044-876B-883B54F8677D}" type="slidenum">
              <a:t>‹N°›</a:t>
            </a:fld>
            <a:endParaRPr/>
          </a:p>
        </p:txBody>
      </p:sp>
    </p:spTree>
    <p:extLst>
      <p:ext uri="{BB962C8B-B14F-4D97-AF65-F5344CB8AC3E}">
        <p14:creationId xmlns:p14="http://schemas.microsoft.com/office/powerpoint/2010/main" val="1409791851"/>
      </p:ext>
    </p:extLst>
  </p:cSld>
  <p:clrMapOvr>
    <a:masterClrMapping/>
  </p:clrMapOvr>
  <p:transition spd="med"/>
</p:sldLayout>
</file>

<file path=ppt/slideLayouts/slideLayout346.xml><?xml version="1.0" encoding="utf-8"?>
<p:sldLayout xmlns:a="http://schemas.openxmlformats.org/drawingml/2006/main" xmlns:r="http://schemas.openxmlformats.org/officeDocument/2006/relationships" xmlns:p="http://schemas.openxmlformats.org/presentationml/2006/main" type="tx">
  <p:cSld name="Title with Image Blue">
    <p:bg>
      <p:bgPr>
        <a:solidFill>
          <a:srgbClr val="4278BB"/>
        </a:solidFill>
        <a:effectLst/>
      </p:bgPr>
    </p:bg>
    <p:spTree>
      <p:nvGrpSpPr>
        <p:cNvPr id="1" name=""/>
        <p:cNvGrpSpPr/>
        <p:nvPr/>
      </p:nvGrpSpPr>
      <p:grpSpPr>
        <a:xfrm>
          <a:off x="0" y="0"/>
          <a:ext cx="0" cy="0"/>
          <a:chOff x="0" y="0"/>
          <a:chExt cx="0" cy="0"/>
        </a:xfrm>
      </p:grpSpPr>
      <p:sp>
        <p:nvSpPr>
          <p:cNvPr id="151" name="Body Level One…"/>
          <p:cNvSpPr txBox="1">
            <a:spLocks noGrp="1"/>
          </p:cNvSpPr>
          <p:nvPr>
            <p:ph type="body" sz="quarter" idx="1"/>
          </p:nvPr>
        </p:nvSpPr>
        <p:spPr>
          <a:xfrm>
            <a:off x="4089242" y="2260602"/>
            <a:ext cx="7400367" cy="800101"/>
          </a:xfrm>
          <a:prstGeom prst="rect">
            <a:avLst/>
          </a:prstGeom>
        </p:spPr>
        <p:txBody>
          <a:bodyPr/>
          <a:lstStyle>
            <a:lvl1pPr>
              <a:defRPr sz="2600"/>
            </a:lvl1pPr>
            <a:lvl2pPr>
              <a:defRPr sz="2600"/>
            </a:lvl2pPr>
            <a:lvl3pPr>
              <a:defRPr sz="2600"/>
            </a:lvl3pPr>
            <a:lvl4pPr>
              <a:defRPr sz="2600"/>
            </a:lvl4pPr>
            <a:lvl5pPr>
              <a:defRPr sz="2600"/>
            </a:lvl5pPr>
          </a:lstStyle>
          <a:p>
            <a:r>
              <a:t>Body Level One</a:t>
            </a:r>
          </a:p>
          <a:p>
            <a:pPr lvl="1"/>
            <a:r>
              <a:t>Body Level Two</a:t>
            </a:r>
          </a:p>
          <a:p>
            <a:pPr lvl="2"/>
            <a:r>
              <a:t>Body Level Three</a:t>
            </a:r>
          </a:p>
          <a:p>
            <a:pPr lvl="3"/>
            <a:r>
              <a:t>Body Level Four</a:t>
            </a:r>
          </a:p>
          <a:p>
            <a:pPr lvl="4"/>
            <a:r>
              <a:t>Body Level Five</a:t>
            </a:r>
          </a:p>
        </p:txBody>
      </p:sp>
      <p:sp>
        <p:nvSpPr>
          <p:cNvPr id="152" name="Image"/>
          <p:cNvSpPr>
            <a:spLocks noGrp="1"/>
          </p:cNvSpPr>
          <p:nvPr>
            <p:ph type="pic" sz="quarter" idx="13"/>
          </p:nvPr>
        </p:nvSpPr>
        <p:spPr>
          <a:xfrm>
            <a:off x="1206198" y="2197105"/>
            <a:ext cx="2454071" cy="2543617"/>
          </a:xfrm>
          <a:prstGeom prst="rect">
            <a:avLst/>
          </a:prstGeom>
        </p:spPr>
        <p:txBody>
          <a:bodyPr lIns="91439" tIns="45719" rIns="91439" bIns="45719" anchor="t">
            <a:noAutofit/>
          </a:bodyPr>
          <a:lstStyle/>
          <a:p>
            <a:endParaRPr/>
          </a:p>
        </p:txBody>
      </p:sp>
      <p:sp>
        <p:nvSpPr>
          <p:cNvPr id="153" name="Text"/>
          <p:cNvSpPr txBox="1">
            <a:spLocks noGrp="1"/>
          </p:cNvSpPr>
          <p:nvPr>
            <p:ph type="body" sz="quarter" idx="14"/>
          </p:nvPr>
        </p:nvSpPr>
        <p:spPr>
          <a:xfrm>
            <a:off x="4089242" y="3108705"/>
            <a:ext cx="7400367" cy="381003"/>
          </a:xfrm>
          <a:prstGeom prst="rect">
            <a:avLst/>
          </a:prstGeom>
        </p:spPr>
        <p:txBody>
          <a:bodyPr anchor="t"/>
          <a:lstStyle>
            <a:lvl1pPr marL="787380" indent="-787380" defTabSz="1023594">
              <a:spcBef>
                <a:spcPts val="7200"/>
              </a:spcBef>
              <a:defRPr sz="4464"/>
            </a:lvl1pPr>
          </a:lstStyle>
          <a:p>
            <a:pPr marL="590550" indent="-590550" defTabSz="767715">
              <a:spcBef>
                <a:spcPts val="5400"/>
              </a:spcBef>
              <a:defRPr sz="4464"/>
            </a:pPr>
            <a:endParaRPr/>
          </a:p>
        </p:txBody>
      </p:sp>
      <p:sp>
        <p:nvSpPr>
          <p:cNvPr id="154" name="Slide Number"/>
          <p:cNvSpPr txBox="1">
            <a:spLocks noGrp="1"/>
          </p:cNvSpPr>
          <p:nvPr>
            <p:ph type="sldNum" sz="quarter" idx="2"/>
          </p:nvPr>
        </p:nvSpPr>
        <p:spPr>
          <a:xfrm>
            <a:off x="6003962" y="6540500"/>
            <a:ext cx="392736" cy="287258"/>
          </a:xfrm>
          <a:prstGeom prst="rect">
            <a:avLst/>
          </a:prstGeom>
        </p:spPr>
        <p:txBody>
          <a:bodyPr/>
          <a:lstStyle>
            <a:lvl1pPr>
              <a:defRPr>
                <a:latin typeface="Helvetica Light"/>
                <a:ea typeface="Helvetica Light"/>
                <a:cs typeface="Helvetica Light"/>
                <a:sym typeface="Helvetica Light"/>
              </a:defRPr>
            </a:lvl1pPr>
          </a:lstStyle>
          <a:p>
            <a:fld id="{86CB4B4D-7CA3-9044-876B-883B54F8677D}" type="slidenum">
              <a:t>‹N°›</a:t>
            </a:fld>
            <a:endParaRPr/>
          </a:p>
        </p:txBody>
      </p:sp>
    </p:spTree>
    <p:extLst>
      <p:ext uri="{BB962C8B-B14F-4D97-AF65-F5344CB8AC3E}">
        <p14:creationId xmlns:p14="http://schemas.microsoft.com/office/powerpoint/2010/main" val="2056320615"/>
      </p:ext>
    </p:extLst>
  </p:cSld>
  <p:clrMapOvr>
    <a:masterClrMapping/>
  </p:clrMapOvr>
  <p:transition spd="med"/>
</p:sldLayout>
</file>

<file path=ppt/slideLayouts/slideLayout347.xml><?xml version="1.0" encoding="utf-8"?>
<p:sldLayout xmlns:a="http://schemas.openxmlformats.org/drawingml/2006/main" xmlns:r="http://schemas.openxmlformats.org/officeDocument/2006/relationships" xmlns:p="http://schemas.openxmlformats.org/presentationml/2006/main" type="tx">
  <p:cSld name="1_IBM Design Updated">
    <p:spTree>
      <p:nvGrpSpPr>
        <p:cNvPr id="1" name=""/>
        <p:cNvGrpSpPr/>
        <p:nvPr/>
      </p:nvGrpSpPr>
      <p:grpSpPr>
        <a:xfrm>
          <a:off x="0" y="0"/>
          <a:ext cx="0" cy="0"/>
          <a:chOff x="0" y="0"/>
          <a:chExt cx="0" cy="0"/>
        </a:xfrm>
      </p:grpSpPr>
      <p:sp>
        <p:nvSpPr>
          <p:cNvPr id="161" name="Title Text"/>
          <p:cNvSpPr txBox="1">
            <a:spLocks noGrp="1"/>
          </p:cNvSpPr>
          <p:nvPr>
            <p:ph type="title"/>
          </p:nvPr>
        </p:nvSpPr>
        <p:spPr>
          <a:xfrm>
            <a:off x="618519" y="641066"/>
            <a:ext cx="9753603" cy="736535"/>
          </a:xfrm>
          <a:prstGeom prst="rect">
            <a:avLst/>
          </a:prstGeom>
        </p:spPr>
        <p:txBody>
          <a:bodyPr lIns="121917" tIns="121917" rIns="121917" bIns="121917"/>
          <a:lstStyle>
            <a:lvl1pPr algn="l" defTabSz="1219170">
              <a:defRPr sz="4500" b="1">
                <a:latin typeface="IBM Plex Sans"/>
                <a:ea typeface="IBM Plex Sans"/>
                <a:cs typeface="IBM Plex Sans"/>
                <a:sym typeface="IBM Plex Sans"/>
              </a:defRPr>
            </a:lvl1pPr>
          </a:lstStyle>
          <a:p>
            <a:r>
              <a:t>Title Text</a:t>
            </a:r>
          </a:p>
        </p:txBody>
      </p:sp>
      <p:sp>
        <p:nvSpPr>
          <p:cNvPr id="162" name="Body Level One…"/>
          <p:cNvSpPr txBox="1">
            <a:spLocks noGrp="1"/>
          </p:cNvSpPr>
          <p:nvPr>
            <p:ph type="body" sz="half" idx="1"/>
          </p:nvPr>
        </p:nvSpPr>
        <p:spPr>
          <a:xfrm>
            <a:off x="2036757" y="1794029"/>
            <a:ext cx="4775201" cy="4419603"/>
          </a:xfrm>
          <a:prstGeom prst="rect">
            <a:avLst/>
          </a:prstGeom>
        </p:spPr>
        <p:txBody>
          <a:bodyPr lIns="121917" tIns="121917" rIns="121917" bIns="121917" anchor="t"/>
          <a:lstStyle>
            <a:lvl1pPr marL="289670" indent="-289670" defTabSz="1219170">
              <a:lnSpc>
                <a:spcPct val="110000"/>
              </a:lnSpc>
              <a:spcBef>
                <a:spcPts val="600"/>
              </a:spcBef>
              <a:buSzPct val="100000"/>
              <a:defRPr sz="1800">
                <a:latin typeface="IBM Plex Sans"/>
                <a:ea typeface="IBM Plex Sans"/>
                <a:cs typeface="IBM Plex Sans"/>
                <a:sym typeface="IBM Plex Sans"/>
              </a:defRPr>
            </a:lvl1pPr>
            <a:lvl2pPr marL="328890" indent="-159121" defTabSz="1219170">
              <a:lnSpc>
                <a:spcPct val="110000"/>
              </a:lnSpc>
              <a:spcBef>
                <a:spcPts val="600"/>
              </a:spcBef>
              <a:buSzPct val="100000"/>
              <a:defRPr sz="1800">
                <a:latin typeface="IBM Plex Sans"/>
                <a:ea typeface="IBM Plex Sans"/>
                <a:cs typeface="IBM Plex Sans"/>
                <a:sym typeface="IBM Plex Sans"/>
              </a:defRPr>
            </a:lvl2pPr>
            <a:lvl3pPr marL="576408" indent="-287629" defTabSz="1219170">
              <a:lnSpc>
                <a:spcPct val="110000"/>
              </a:lnSpc>
              <a:spcBef>
                <a:spcPts val="600"/>
              </a:spcBef>
              <a:buSzPct val="100000"/>
              <a:buChar char="–"/>
              <a:defRPr sz="1800">
                <a:latin typeface="IBM Plex Sans"/>
                <a:ea typeface="IBM Plex Sans"/>
                <a:cs typeface="IBM Plex Sans"/>
                <a:sym typeface="IBM Plex Sans"/>
              </a:defRPr>
            </a:lvl3pPr>
            <a:lvl4pPr marL="895266" indent="-209823" defTabSz="1219170">
              <a:lnSpc>
                <a:spcPct val="110000"/>
              </a:lnSpc>
              <a:spcBef>
                <a:spcPts val="600"/>
              </a:spcBef>
              <a:buSzPct val="100000"/>
              <a:buChar char="–"/>
              <a:defRPr sz="1800">
                <a:latin typeface="IBM Plex Sans"/>
                <a:ea typeface="IBM Plex Sans"/>
                <a:cs typeface="IBM Plex Sans"/>
                <a:sym typeface="IBM Plex Sans"/>
              </a:defRPr>
            </a:lvl4pPr>
            <a:lvl5pPr marL="1123751" indent="-209823" defTabSz="1219170">
              <a:lnSpc>
                <a:spcPct val="110000"/>
              </a:lnSpc>
              <a:spcBef>
                <a:spcPts val="600"/>
              </a:spcBef>
              <a:buSzPct val="100000"/>
              <a:buChar char="»"/>
              <a:defRPr sz="1800">
                <a:latin typeface="IBM Plex Sans"/>
                <a:ea typeface="IBM Plex Sans"/>
                <a:cs typeface="IBM Plex Sans"/>
                <a:sym typeface="IBM Plex Sans"/>
              </a:defRPr>
            </a:lvl5pPr>
          </a:lstStyle>
          <a:p>
            <a:r>
              <a:t>Body Level One</a:t>
            </a:r>
          </a:p>
          <a:p>
            <a:pPr lvl="1"/>
            <a:r>
              <a:t>Body Level Two</a:t>
            </a:r>
          </a:p>
          <a:p>
            <a:pPr lvl="2"/>
            <a:r>
              <a:t>Body Level Three</a:t>
            </a:r>
          </a:p>
          <a:p>
            <a:pPr lvl="3"/>
            <a:r>
              <a:t>Body Level Four</a:t>
            </a:r>
          </a:p>
          <a:p>
            <a:pPr lvl="4"/>
            <a:r>
              <a:t>Body Level Five</a:t>
            </a:r>
          </a:p>
        </p:txBody>
      </p:sp>
      <p:sp>
        <p:nvSpPr>
          <p:cNvPr id="163" name="IBM Design Thinking"/>
          <p:cNvSpPr txBox="1"/>
          <p:nvPr/>
        </p:nvSpPr>
        <p:spPr>
          <a:xfrm>
            <a:off x="262561" y="6290482"/>
            <a:ext cx="10255971" cy="21364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spAutoFit/>
          </a:bodyPr>
          <a:lstStyle/>
          <a:p>
            <a:pPr algn="l">
              <a:lnSpc>
                <a:spcPct val="80000"/>
              </a:lnSpc>
              <a:defRPr sz="2600" spc="-104">
                <a:solidFill>
                  <a:srgbClr val="323333"/>
                </a:solidFill>
                <a:uFill>
                  <a:solidFill>
                    <a:srgbClr val="000000"/>
                  </a:solidFill>
                </a:uFill>
                <a:latin typeface="IBM Plex Sans"/>
                <a:ea typeface="IBM Plex Sans"/>
                <a:cs typeface="IBM Plex Sans"/>
                <a:sym typeface="IBM Plex Sans"/>
              </a:defRPr>
            </a:pPr>
            <a:r>
              <a:rPr sz="1300"/>
              <a:t>IBM</a:t>
            </a:r>
            <a:r>
              <a:rPr sz="1300" b="1"/>
              <a:t> Design Thinking</a:t>
            </a:r>
          </a:p>
        </p:txBody>
      </p:sp>
      <p:sp>
        <p:nvSpPr>
          <p:cNvPr id="164" name="© 2018 IBM Corporation  |   IBM Confidential"/>
          <p:cNvSpPr txBox="1"/>
          <p:nvPr/>
        </p:nvSpPr>
        <p:spPr>
          <a:xfrm>
            <a:off x="262558" y="6513511"/>
            <a:ext cx="1283557" cy="7694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0" tIns="0" rIns="0" bIns="0">
            <a:spAutoFit/>
          </a:bodyPr>
          <a:lstStyle>
            <a:lvl1pPr marR="55559" indent="55559" algn="l" defTabSz="1244600">
              <a:defRPr sz="1000" spc="-19">
                <a:solidFill>
                  <a:srgbClr val="323333"/>
                </a:solidFill>
                <a:uFill>
                  <a:solidFill>
                    <a:srgbClr val="6F6F6F"/>
                  </a:solidFill>
                </a:uFill>
                <a:latin typeface="IBM Plex Sans"/>
                <a:ea typeface="IBM Plex Sans"/>
                <a:cs typeface="IBM Plex Sans"/>
                <a:sym typeface="IBM Plex Sans"/>
              </a:defRPr>
            </a:lvl1pPr>
          </a:lstStyle>
          <a:p>
            <a:r>
              <a:rPr sz="500"/>
              <a:t>© 2018 IBM Corporation  |   IBM Confidential</a:t>
            </a:r>
          </a:p>
        </p:txBody>
      </p:sp>
      <p:sp>
        <p:nvSpPr>
          <p:cNvPr id="165" name="Slide Number"/>
          <p:cNvSpPr txBox="1">
            <a:spLocks noGrp="1"/>
          </p:cNvSpPr>
          <p:nvPr>
            <p:ph type="sldNum" sz="quarter" idx="2"/>
          </p:nvPr>
        </p:nvSpPr>
        <p:spPr>
          <a:xfrm>
            <a:off x="11456038" y="6597651"/>
            <a:ext cx="78487" cy="73661"/>
          </a:xfrm>
          <a:prstGeom prst="rect">
            <a:avLst/>
          </a:prstGeom>
        </p:spPr>
        <p:txBody>
          <a:bodyPr lIns="0" tIns="0" rIns="0" bIns="0">
            <a:normAutofit/>
          </a:bodyPr>
          <a:lstStyle>
            <a:lvl1pPr algn="l" defTabSz="1219170">
              <a:defRPr sz="600" spc="-13">
                <a:solidFill>
                  <a:srgbClr val="6F6F6F"/>
                </a:solidFill>
                <a:uFill>
                  <a:solidFill>
                    <a:srgbClr val="000000"/>
                  </a:solidFill>
                </a:uFill>
                <a:latin typeface="HelvNeue Bold for IBM"/>
                <a:ea typeface="HelvNeue Bold for IBM"/>
                <a:cs typeface="HelvNeue Bold for IBM"/>
                <a:sym typeface="HelvNeue Bold for IBM"/>
              </a:defRPr>
            </a:lvl1pPr>
          </a:lstStyle>
          <a:p>
            <a:fld id="{86CB4B4D-7CA3-9044-876B-883B54F8677D}" type="slidenum">
              <a:t>‹N°›</a:t>
            </a:fld>
            <a:endParaRPr/>
          </a:p>
        </p:txBody>
      </p:sp>
    </p:spTree>
    <p:extLst>
      <p:ext uri="{BB962C8B-B14F-4D97-AF65-F5344CB8AC3E}">
        <p14:creationId xmlns:p14="http://schemas.microsoft.com/office/powerpoint/2010/main" val="2333154613"/>
      </p:ext>
    </p:extLst>
  </p:cSld>
  <p:clrMapOvr>
    <a:masterClrMapping/>
  </p:clrMapOvr>
  <p:transition spd="med"/>
</p:sldLayout>
</file>

<file path=ppt/slideLayouts/slideLayout348.xml><?xml version="1.0" encoding="utf-8"?>
<p:sldLayout xmlns:a="http://schemas.openxmlformats.org/drawingml/2006/main" xmlns:r="http://schemas.openxmlformats.org/officeDocument/2006/relationships" xmlns:p="http://schemas.openxmlformats.org/presentationml/2006/main" type="tx">
  <p:cSld name="2_IBM Design Updated">
    <p:spTree>
      <p:nvGrpSpPr>
        <p:cNvPr id="1" name=""/>
        <p:cNvGrpSpPr/>
        <p:nvPr/>
      </p:nvGrpSpPr>
      <p:grpSpPr>
        <a:xfrm>
          <a:off x="0" y="0"/>
          <a:ext cx="0" cy="0"/>
          <a:chOff x="0" y="0"/>
          <a:chExt cx="0" cy="0"/>
        </a:xfrm>
      </p:grpSpPr>
      <p:sp>
        <p:nvSpPr>
          <p:cNvPr id="172" name="Title Text"/>
          <p:cNvSpPr txBox="1">
            <a:spLocks noGrp="1"/>
          </p:cNvSpPr>
          <p:nvPr>
            <p:ph type="title"/>
          </p:nvPr>
        </p:nvSpPr>
        <p:spPr>
          <a:xfrm>
            <a:off x="618519" y="641066"/>
            <a:ext cx="9753603" cy="736535"/>
          </a:xfrm>
          <a:prstGeom prst="rect">
            <a:avLst/>
          </a:prstGeom>
        </p:spPr>
        <p:txBody>
          <a:bodyPr lIns="121917" tIns="121917" rIns="121917" bIns="121917"/>
          <a:lstStyle>
            <a:lvl1pPr algn="l" defTabSz="1219170">
              <a:defRPr sz="4500" b="1">
                <a:latin typeface="IBM Plex Sans"/>
                <a:ea typeface="IBM Plex Sans"/>
                <a:cs typeface="IBM Plex Sans"/>
                <a:sym typeface="IBM Plex Sans"/>
              </a:defRPr>
            </a:lvl1pPr>
          </a:lstStyle>
          <a:p>
            <a:r>
              <a:t>Title Text</a:t>
            </a:r>
          </a:p>
        </p:txBody>
      </p:sp>
      <p:sp>
        <p:nvSpPr>
          <p:cNvPr id="173" name="Body Level One…"/>
          <p:cNvSpPr txBox="1">
            <a:spLocks noGrp="1"/>
          </p:cNvSpPr>
          <p:nvPr>
            <p:ph type="body" sz="half" idx="1"/>
          </p:nvPr>
        </p:nvSpPr>
        <p:spPr>
          <a:xfrm>
            <a:off x="2036757" y="1794029"/>
            <a:ext cx="4775201" cy="4419603"/>
          </a:xfrm>
          <a:prstGeom prst="rect">
            <a:avLst/>
          </a:prstGeom>
        </p:spPr>
        <p:txBody>
          <a:bodyPr lIns="121917" tIns="121917" rIns="121917" bIns="121917" anchor="t"/>
          <a:lstStyle>
            <a:lvl1pPr marL="289670" indent="-289670" defTabSz="1219170">
              <a:lnSpc>
                <a:spcPct val="110000"/>
              </a:lnSpc>
              <a:spcBef>
                <a:spcPts val="600"/>
              </a:spcBef>
              <a:buSzPct val="100000"/>
              <a:defRPr sz="1800">
                <a:latin typeface="IBM Plex Sans"/>
                <a:ea typeface="IBM Plex Sans"/>
                <a:cs typeface="IBM Plex Sans"/>
                <a:sym typeface="IBM Plex Sans"/>
              </a:defRPr>
            </a:lvl1pPr>
            <a:lvl2pPr marL="328890" indent="-159121" defTabSz="1219170">
              <a:lnSpc>
                <a:spcPct val="110000"/>
              </a:lnSpc>
              <a:spcBef>
                <a:spcPts val="600"/>
              </a:spcBef>
              <a:buSzPct val="100000"/>
              <a:defRPr sz="1800">
                <a:latin typeface="IBM Plex Sans"/>
                <a:ea typeface="IBM Plex Sans"/>
                <a:cs typeface="IBM Plex Sans"/>
                <a:sym typeface="IBM Plex Sans"/>
              </a:defRPr>
            </a:lvl2pPr>
            <a:lvl3pPr marL="576408" indent="-287629" defTabSz="1219170">
              <a:lnSpc>
                <a:spcPct val="110000"/>
              </a:lnSpc>
              <a:spcBef>
                <a:spcPts val="600"/>
              </a:spcBef>
              <a:buSzPct val="100000"/>
              <a:buChar char="–"/>
              <a:defRPr sz="1800">
                <a:latin typeface="IBM Plex Sans"/>
                <a:ea typeface="IBM Plex Sans"/>
                <a:cs typeface="IBM Plex Sans"/>
                <a:sym typeface="IBM Plex Sans"/>
              </a:defRPr>
            </a:lvl3pPr>
            <a:lvl4pPr marL="895266" indent="-209823" defTabSz="1219170">
              <a:lnSpc>
                <a:spcPct val="110000"/>
              </a:lnSpc>
              <a:spcBef>
                <a:spcPts val="600"/>
              </a:spcBef>
              <a:buSzPct val="100000"/>
              <a:buChar char="–"/>
              <a:defRPr sz="1800">
                <a:latin typeface="IBM Plex Sans"/>
                <a:ea typeface="IBM Plex Sans"/>
                <a:cs typeface="IBM Plex Sans"/>
                <a:sym typeface="IBM Plex Sans"/>
              </a:defRPr>
            </a:lvl4pPr>
            <a:lvl5pPr marL="1123751" indent="-209823" defTabSz="1219170">
              <a:lnSpc>
                <a:spcPct val="110000"/>
              </a:lnSpc>
              <a:spcBef>
                <a:spcPts val="600"/>
              </a:spcBef>
              <a:buSzPct val="100000"/>
              <a:buChar char="»"/>
              <a:defRPr sz="1800">
                <a:latin typeface="IBM Plex Sans"/>
                <a:ea typeface="IBM Plex Sans"/>
                <a:cs typeface="IBM Plex Sans"/>
                <a:sym typeface="IBM Plex Sans"/>
              </a:defRPr>
            </a:lvl5pPr>
          </a:lstStyle>
          <a:p>
            <a:r>
              <a:t>Body Level One</a:t>
            </a:r>
          </a:p>
          <a:p>
            <a:pPr lvl="1"/>
            <a:r>
              <a:t>Body Level Two</a:t>
            </a:r>
          </a:p>
          <a:p>
            <a:pPr lvl="2"/>
            <a:r>
              <a:t>Body Level Three</a:t>
            </a:r>
          </a:p>
          <a:p>
            <a:pPr lvl="3"/>
            <a:r>
              <a:t>Body Level Four</a:t>
            </a:r>
          </a:p>
          <a:p>
            <a:pPr lvl="4"/>
            <a:r>
              <a:t>Body Level Five</a:t>
            </a:r>
          </a:p>
        </p:txBody>
      </p:sp>
      <p:sp>
        <p:nvSpPr>
          <p:cNvPr id="174" name="IBM Design Thinking"/>
          <p:cNvSpPr txBox="1"/>
          <p:nvPr/>
        </p:nvSpPr>
        <p:spPr>
          <a:xfrm>
            <a:off x="262561" y="6290482"/>
            <a:ext cx="10255971" cy="21364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spAutoFit/>
          </a:bodyPr>
          <a:lstStyle/>
          <a:p>
            <a:pPr algn="l">
              <a:lnSpc>
                <a:spcPct val="80000"/>
              </a:lnSpc>
              <a:defRPr sz="2600" spc="-104">
                <a:solidFill>
                  <a:srgbClr val="323333"/>
                </a:solidFill>
                <a:uFill>
                  <a:solidFill>
                    <a:srgbClr val="000000"/>
                  </a:solidFill>
                </a:uFill>
                <a:latin typeface="IBM Plex Sans"/>
                <a:ea typeface="IBM Plex Sans"/>
                <a:cs typeface="IBM Plex Sans"/>
                <a:sym typeface="IBM Plex Sans"/>
              </a:defRPr>
            </a:pPr>
            <a:r>
              <a:rPr sz="1300"/>
              <a:t>IBM</a:t>
            </a:r>
            <a:r>
              <a:rPr sz="1300" b="1"/>
              <a:t> Design Thinking</a:t>
            </a:r>
          </a:p>
        </p:txBody>
      </p:sp>
      <p:sp>
        <p:nvSpPr>
          <p:cNvPr id="175" name="© 2016 IBM Corporation  |   IBM Confidential"/>
          <p:cNvSpPr txBox="1"/>
          <p:nvPr/>
        </p:nvSpPr>
        <p:spPr>
          <a:xfrm>
            <a:off x="262558" y="6513511"/>
            <a:ext cx="1283557" cy="7694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0" tIns="0" rIns="0" bIns="0">
            <a:spAutoFit/>
          </a:bodyPr>
          <a:lstStyle>
            <a:lvl1pPr marR="55559" indent="55559" algn="l" defTabSz="1244600">
              <a:defRPr sz="1000" spc="-19">
                <a:solidFill>
                  <a:srgbClr val="323333"/>
                </a:solidFill>
                <a:uFill>
                  <a:solidFill>
                    <a:srgbClr val="6F6F6F"/>
                  </a:solidFill>
                </a:uFill>
                <a:latin typeface="IBM Plex Sans"/>
                <a:ea typeface="IBM Plex Sans"/>
                <a:cs typeface="IBM Plex Sans"/>
                <a:sym typeface="IBM Plex Sans"/>
              </a:defRPr>
            </a:lvl1pPr>
          </a:lstStyle>
          <a:p>
            <a:r>
              <a:rPr sz="500"/>
              <a:t>© 2016 IBM Corporation  |   IBM Confidential</a:t>
            </a:r>
          </a:p>
        </p:txBody>
      </p:sp>
      <p:sp>
        <p:nvSpPr>
          <p:cNvPr id="176" name="Slide Number"/>
          <p:cNvSpPr txBox="1">
            <a:spLocks noGrp="1"/>
          </p:cNvSpPr>
          <p:nvPr>
            <p:ph type="sldNum" sz="quarter" idx="2"/>
          </p:nvPr>
        </p:nvSpPr>
        <p:spPr>
          <a:xfrm>
            <a:off x="11456038" y="6597651"/>
            <a:ext cx="78487" cy="73661"/>
          </a:xfrm>
          <a:prstGeom prst="rect">
            <a:avLst/>
          </a:prstGeom>
        </p:spPr>
        <p:txBody>
          <a:bodyPr lIns="0" tIns="0" rIns="0" bIns="0">
            <a:normAutofit/>
          </a:bodyPr>
          <a:lstStyle>
            <a:lvl1pPr algn="l" defTabSz="1219170">
              <a:defRPr sz="600" spc="-13">
                <a:solidFill>
                  <a:srgbClr val="6F6F6F"/>
                </a:solidFill>
                <a:uFill>
                  <a:solidFill>
                    <a:srgbClr val="000000"/>
                  </a:solidFill>
                </a:uFill>
                <a:latin typeface="HelvNeue Bold for IBM"/>
                <a:ea typeface="HelvNeue Bold for IBM"/>
                <a:cs typeface="HelvNeue Bold for IBM"/>
                <a:sym typeface="HelvNeue Bold for IBM"/>
              </a:defRPr>
            </a:lvl1pPr>
          </a:lstStyle>
          <a:p>
            <a:fld id="{86CB4B4D-7CA3-9044-876B-883B54F8677D}" type="slidenum">
              <a:t>‹N°›</a:t>
            </a:fld>
            <a:endParaRPr/>
          </a:p>
        </p:txBody>
      </p:sp>
    </p:spTree>
    <p:extLst>
      <p:ext uri="{BB962C8B-B14F-4D97-AF65-F5344CB8AC3E}">
        <p14:creationId xmlns:p14="http://schemas.microsoft.com/office/powerpoint/2010/main" val="2469043179"/>
      </p:ext>
    </p:extLst>
  </p:cSld>
  <p:clrMapOvr>
    <a:masterClrMapping/>
  </p:clrMapOvr>
  <p:transition spd="med"/>
</p:sldLayout>
</file>

<file path=ppt/slideLayouts/slideLayout349.xml><?xml version="1.0" encoding="utf-8"?>
<p:sldLayout xmlns:a="http://schemas.openxmlformats.org/drawingml/2006/main" xmlns:r="http://schemas.openxmlformats.org/officeDocument/2006/relationships" xmlns:p="http://schemas.openxmlformats.org/presentationml/2006/main" type="tx">
  <p:cSld name="1_Title &amp; Bullets">
    <p:spTree>
      <p:nvGrpSpPr>
        <p:cNvPr id="1" name=""/>
        <p:cNvGrpSpPr/>
        <p:nvPr/>
      </p:nvGrpSpPr>
      <p:grpSpPr>
        <a:xfrm>
          <a:off x="0" y="0"/>
          <a:ext cx="0" cy="0"/>
          <a:chOff x="0" y="0"/>
          <a:chExt cx="0" cy="0"/>
        </a:xfrm>
      </p:grpSpPr>
      <p:sp>
        <p:nvSpPr>
          <p:cNvPr id="183" name="Title Text"/>
          <p:cNvSpPr txBox="1">
            <a:spLocks noGrp="1"/>
          </p:cNvSpPr>
          <p:nvPr>
            <p:ph type="title"/>
          </p:nvPr>
        </p:nvSpPr>
        <p:spPr>
          <a:xfrm>
            <a:off x="2193728" y="312539"/>
            <a:ext cx="7804547" cy="1518048"/>
          </a:xfrm>
          <a:prstGeom prst="rect">
            <a:avLst/>
          </a:prstGeom>
        </p:spPr>
        <p:txBody>
          <a:bodyPr lIns="71435" tIns="71435" rIns="71435" bIns="71435"/>
          <a:lstStyle>
            <a:lvl1pPr defTabSz="410755">
              <a:defRPr>
                <a:latin typeface="Helvetica Light"/>
                <a:ea typeface="Helvetica Light"/>
                <a:cs typeface="Helvetica Light"/>
                <a:sym typeface="Helvetica Light"/>
              </a:defRPr>
            </a:lvl1pPr>
          </a:lstStyle>
          <a:p>
            <a:r>
              <a:t>Title Text</a:t>
            </a:r>
          </a:p>
        </p:txBody>
      </p:sp>
      <p:sp>
        <p:nvSpPr>
          <p:cNvPr id="184" name="Body Level One…"/>
          <p:cNvSpPr txBox="1">
            <a:spLocks noGrp="1"/>
          </p:cNvSpPr>
          <p:nvPr>
            <p:ph type="body" idx="1"/>
          </p:nvPr>
        </p:nvSpPr>
        <p:spPr>
          <a:xfrm>
            <a:off x="2193728" y="1830588"/>
            <a:ext cx="7804547" cy="4420197"/>
          </a:xfrm>
          <a:prstGeom prst="rect">
            <a:avLst/>
          </a:prstGeom>
        </p:spPr>
        <p:txBody>
          <a:bodyPr lIns="71435" tIns="71435" rIns="71435" bIns="71435"/>
          <a:lstStyle>
            <a:lvl1pPr marL="308674" indent="-308674" defTabSz="410755">
              <a:buSzPct val="75000"/>
              <a:defRPr sz="2500">
                <a:latin typeface="Helvetica Light"/>
                <a:ea typeface="Helvetica Light"/>
                <a:cs typeface="Helvetica Light"/>
                <a:sym typeface="Helvetica Light"/>
              </a:defRPr>
            </a:lvl1pPr>
            <a:lvl2pPr marL="530917" indent="-308674" defTabSz="410755">
              <a:buSzPct val="75000"/>
              <a:defRPr sz="2500">
                <a:latin typeface="Helvetica Light"/>
                <a:ea typeface="Helvetica Light"/>
                <a:cs typeface="Helvetica Light"/>
                <a:sym typeface="Helvetica Light"/>
              </a:defRPr>
            </a:lvl2pPr>
            <a:lvl3pPr marL="753161" indent="-308672" defTabSz="410755">
              <a:buSzPct val="75000"/>
              <a:defRPr sz="2500">
                <a:latin typeface="Helvetica Light"/>
                <a:ea typeface="Helvetica Light"/>
                <a:cs typeface="Helvetica Light"/>
                <a:sym typeface="Helvetica Light"/>
              </a:defRPr>
            </a:lvl3pPr>
            <a:lvl4pPr marL="975406" indent="-308672" defTabSz="410755">
              <a:buSzPct val="75000"/>
              <a:defRPr sz="2500">
                <a:latin typeface="Helvetica Light"/>
                <a:ea typeface="Helvetica Light"/>
                <a:cs typeface="Helvetica Light"/>
                <a:sym typeface="Helvetica Light"/>
              </a:defRPr>
            </a:lvl4pPr>
            <a:lvl5pPr marL="1197650" indent="-308672" defTabSz="410755">
              <a:buSzPct val="75000"/>
              <a:defRPr sz="2500">
                <a:latin typeface="Helvetica Light"/>
                <a:ea typeface="Helvetica Light"/>
                <a:cs typeface="Helvetica Light"/>
                <a:sym typeface="Helvetica Light"/>
              </a:defRPr>
            </a:lvl5pPr>
          </a:lstStyle>
          <a:p>
            <a:r>
              <a:t>Body Level One</a:t>
            </a:r>
          </a:p>
          <a:p>
            <a:pPr lvl="1"/>
            <a:r>
              <a:t>Body Level Two</a:t>
            </a:r>
          </a:p>
          <a:p>
            <a:pPr lvl="2"/>
            <a:r>
              <a:t>Body Level Three</a:t>
            </a:r>
          </a:p>
          <a:p>
            <a:pPr lvl="3"/>
            <a:r>
              <a:t>Body Level Four</a:t>
            </a:r>
          </a:p>
          <a:p>
            <a:pPr lvl="4"/>
            <a:r>
              <a:t>Body Level Five</a:t>
            </a:r>
          </a:p>
        </p:txBody>
      </p:sp>
      <p:sp>
        <p:nvSpPr>
          <p:cNvPr id="185" name="Slide Number"/>
          <p:cNvSpPr txBox="1">
            <a:spLocks noGrp="1"/>
          </p:cNvSpPr>
          <p:nvPr>
            <p:ph type="sldNum" sz="quarter" idx="2"/>
          </p:nvPr>
        </p:nvSpPr>
        <p:spPr>
          <a:xfrm>
            <a:off x="6002774" y="6505279"/>
            <a:ext cx="434409" cy="328931"/>
          </a:xfrm>
          <a:prstGeom prst="rect">
            <a:avLst/>
          </a:prstGeom>
        </p:spPr>
        <p:txBody>
          <a:bodyPr lIns="71435" tIns="71435" rIns="71435" bIns="71435"/>
          <a:lstStyle>
            <a:lvl1pPr defTabSz="410755">
              <a:defRPr>
                <a:latin typeface="Helvetica Light"/>
                <a:ea typeface="Helvetica Light"/>
                <a:cs typeface="Helvetica Light"/>
                <a:sym typeface="Helvetica Light"/>
              </a:defRPr>
            </a:lvl1pPr>
          </a:lstStyle>
          <a:p>
            <a:fld id="{86CB4B4D-7CA3-9044-876B-883B54F8677D}" type="slidenum">
              <a:t>‹N°›</a:t>
            </a:fld>
            <a:endParaRPr/>
          </a:p>
        </p:txBody>
      </p:sp>
    </p:spTree>
    <p:extLst>
      <p:ext uri="{BB962C8B-B14F-4D97-AF65-F5344CB8AC3E}">
        <p14:creationId xmlns:p14="http://schemas.microsoft.com/office/powerpoint/2010/main" val="3795013615"/>
      </p:ext>
    </p:extLst>
  </p:cSld>
  <p:clrMapOvr>
    <a:masterClrMapping/>
  </p:clrMapOvr>
  <p:transition spd="med"/>
</p:sldLayout>
</file>

<file path=ppt/slideLayouts/slideLayout350.xml><?xml version="1.0" encoding="utf-8"?>
<p:sldLayout xmlns:a="http://schemas.openxmlformats.org/drawingml/2006/main" xmlns:r="http://schemas.openxmlformats.org/officeDocument/2006/relationships" xmlns:p="http://schemas.openxmlformats.org/presentationml/2006/main" type="tx">
  <p:cSld name="Title &amp; Subtitle">
    <p:spTree>
      <p:nvGrpSpPr>
        <p:cNvPr id="1" name=""/>
        <p:cNvGrpSpPr/>
        <p:nvPr/>
      </p:nvGrpSpPr>
      <p:grpSpPr>
        <a:xfrm>
          <a:off x="0" y="0"/>
          <a:ext cx="0" cy="0"/>
          <a:chOff x="0" y="0"/>
          <a:chExt cx="0" cy="0"/>
        </a:xfrm>
      </p:grpSpPr>
      <p:sp>
        <p:nvSpPr>
          <p:cNvPr id="192" name="Title Text"/>
          <p:cNvSpPr txBox="1">
            <a:spLocks noGrp="1"/>
          </p:cNvSpPr>
          <p:nvPr>
            <p:ph type="title"/>
          </p:nvPr>
        </p:nvSpPr>
        <p:spPr>
          <a:xfrm>
            <a:off x="889000" y="1149351"/>
            <a:ext cx="10414000" cy="2324100"/>
          </a:xfrm>
          <a:prstGeom prst="rect">
            <a:avLst/>
          </a:prstGeom>
        </p:spPr>
        <p:txBody>
          <a:bodyPr anchor="b"/>
          <a:lstStyle/>
          <a:p>
            <a:r>
              <a:t>Title Text</a:t>
            </a:r>
          </a:p>
        </p:txBody>
      </p:sp>
      <p:sp>
        <p:nvSpPr>
          <p:cNvPr id="193" name="Body Level One…"/>
          <p:cNvSpPr txBox="1">
            <a:spLocks noGrp="1"/>
          </p:cNvSpPr>
          <p:nvPr>
            <p:ph type="body" sz="quarter" idx="1"/>
          </p:nvPr>
        </p:nvSpPr>
        <p:spPr>
          <a:xfrm>
            <a:off x="889000" y="3536950"/>
            <a:ext cx="10414000" cy="793751"/>
          </a:xfrm>
          <a:prstGeom prst="rect">
            <a:avLst/>
          </a:prstGeom>
        </p:spPr>
        <p:txBody>
          <a:bodyPr anchor="t"/>
          <a:lstStyle>
            <a:lvl1pPr marL="0" indent="0" algn="ctr">
              <a:spcBef>
                <a:spcPts val="0"/>
              </a:spcBef>
              <a:buSzTx/>
              <a:buNone/>
              <a:defRPr sz="2700"/>
            </a:lvl1pPr>
            <a:lvl2pPr marL="0" indent="0" algn="ctr">
              <a:spcBef>
                <a:spcPts val="0"/>
              </a:spcBef>
              <a:buSzTx/>
              <a:buNone/>
              <a:defRPr sz="2700"/>
            </a:lvl2pPr>
            <a:lvl3pPr marL="0" indent="0" algn="ctr">
              <a:spcBef>
                <a:spcPts val="0"/>
              </a:spcBef>
              <a:buSzTx/>
              <a:buNone/>
              <a:defRPr sz="2700"/>
            </a:lvl3pPr>
            <a:lvl4pPr marL="0" indent="0" algn="ctr">
              <a:spcBef>
                <a:spcPts val="0"/>
              </a:spcBef>
              <a:buSzTx/>
              <a:buNone/>
              <a:defRPr sz="2700"/>
            </a:lvl4pPr>
            <a:lvl5pPr marL="0" indent="0" algn="ctr">
              <a:spcBef>
                <a:spcPts val="0"/>
              </a:spcBef>
              <a:buSzTx/>
              <a:buNone/>
              <a:defRPr sz="2700"/>
            </a:lvl5pPr>
          </a:lstStyle>
          <a:p>
            <a:r>
              <a:t>Body Level One</a:t>
            </a:r>
          </a:p>
          <a:p>
            <a:pPr lvl="1"/>
            <a:r>
              <a:t>Body Level Two</a:t>
            </a:r>
          </a:p>
          <a:p>
            <a:pPr lvl="2"/>
            <a:r>
              <a:t>Body Level Three</a:t>
            </a:r>
          </a:p>
          <a:p>
            <a:pPr lvl="3"/>
            <a:r>
              <a:t>Body Level Four</a:t>
            </a:r>
          </a:p>
          <a:p>
            <a:pPr lvl="4"/>
            <a:r>
              <a:t>Body Level Five</a:t>
            </a:r>
          </a:p>
        </p:txBody>
      </p:sp>
      <p:sp>
        <p:nvSpPr>
          <p:cNvPr id="194"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2425953756"/>
      </p:ext>
    </p:extLst>
  </p:cSld>
  <p:clrMapOvr>
    <a:masterClrMapping/>
  </p:clrMapOvr>
  <p:transition spd="med"/>
</p:sldLayout>
</file>

<file path=ppt/slideLayouts/slideLayout351.xml><?xml version="1.0" encoding="utf-8"?>
<p:sldLayout xmlns:a="http://schemas.openxmlformats.org/drawingml/2006/main" xmlns:r="http://schemas.openxmlformats.org/officeDocument/2006/relationships" xmlns:p="http://schemas.openxmlformats.org/presentationml/2006/main" type="tx">
  <p:cSld name="2_Title &amp; Bullets">
    <p:spTree>
      <p:nvGrpSpPr>
        <p:cNvPr id="1" name=""/>
        <p:cNvGrpSpPr/>
        <p:nvPr/>
      </p:nvGrpSpPr>
      <p:grpSpPr>
        <a:xfrm>
          <a:off x="0" y="0"/>
          <a:ext cx="0" cy="0"/>
          <a:chOff x="0" y="0"/>
          <a:chExt cx="0" cy="0"/>
        </a:xfrm>
      </p:grpSpPr>
      <p:sp>
        <p:nvSpPr>
          <p:cNvPr id="208" name="Title Text"/>
          <p:cNvSpPr txBox="1">
            <a:spLocks noGrp="1"/>
          </p:cNvSpPr>
          <p:nvPr>
            <p:ph type="title"/>
          </p:nvPr>
        </p:nvSpPr>
        <p:spPr>
          <a:xfrm>
            <a:off x="2193728" y="312539"/>
            <a:ext cx="7804547" cy="1518048"/>
          </a:xfrm>
          <a:prstGeom prst="rect">
            <a:avLst/>
          </a:prstGeom>
        </p:spPr>
        <p:txBody>
          <a:bodyPr lIns="71436" tIns="71436" rIns="71436" bIns="71436"/>
          <a:lstStyle>
            <a:lvl1pPr defTabSz="410755">
              <a:defRPr>
                <a:latin typeface="Helvetica Light"/>
                <a:ea typeface="Helvetica Light"/>
                <a:cs typeface="Helvetica Light"/>
                <a:sym typeface="Helvetica Light"/>
              </a:defRPr>
            </a:lvl1pPr>
          </a:lstStyle>
          <a:p>
            <a:r>
              <a:t>Title Text</a:t>
            </a:r>
          </a:p>
        </p:txBody>
      </p:sp>
      <p:sp>
        <p:nvSpPr>
          <p:cNvPr id="209" name="Body Level One…"/>
          <p:cNvSpPr txBox="1">
            <a:spLocks noGrp="1"/>
          </p:cNvSpPr>
          <p:nvPr>
            <p:ph type="body" idx="1"/>
          </p:nvPr>
        </p:nvSpPr>
        <p:spPr>
          <a:xfrm>
            <a:off x="2193728" y="1830588"/>
            <a:ext cx="7804547" cy="4420197"/>
          </a:xfrm>
          <a:prstGeom prst="rect">
            <a:avLst/>
          </a:prstGeom>
        </p:spPr>
        <p:txBody>
          <a:bodyPr lIns="71436" tIns="71436" rIns="71436" bIns="71436"/>
          <a:lstStyle>
            <a:lvl1pPr marL="308674" indent="-308674" defTabSz="410755">
              <a:buSzPct val="75000"/>
              <a:defRPr sz="2500">
                <a:latin typeface="Helvetica Light"/>
                <a:ea typeface="Helvetica Light"/>
                <a:cs typeface="Helvetica Light"/>
                <a:sym typeface="Helvetica Light"/>
              </a:defRPr>
            </a:lvl1pPr>
            <a:lvl2pPr marL="530917" indent="-308674" defTabSz="410755">
              <a:buSzPct val="75000"/>
              <a:defRPr sz="2500">
                <a:latin typeface="Helvetica Light"/>
                <a:ea typeface="Helvetica Light"/>
                <a:cs typeface="Helvetica Light"/>
                <a:sym typeface="Helvetica Light"/>
              </a:defRPr>
            </a:lvl2pPr>
            <a:lvl3pPr marL="753161" indent="-308672" defTabSz="410755">
              <a:buSzPct val="75000"/>
              <a:defRPr sz="2500">
                <a:latin typeface="Helvetica Light"/>
                <a:ea typeface="Helvetica Light"/>
                <a:cs typeface="Helvetica Light"/>
                <a:sym typeface="Helvetica Light"/>
              </a:defRPr>
            </a:lvl3pPr>
            <a:lvl4pPr marL="975406" indent="-308672" defTabSz="410755">
              <a:buSzPct val="75000"/>
              <a:defRPr sz="2500">
                <a:latin typeface="Helvetica Light"/>
                <a:ea typeface="Helvetica Light"/>
                <a:cs typeface="Helvetica Light"/>
                <a:sym typeface="Helvetica Light"/>
              </a:defRPr>
            </a:lvl4pPr>
            <a:lvl5pPr marL="1197650" indent="-308672" defTabSz="410755">
              <a:buSzPct val="75000"/>
              <a:defRPr sz="2500">
                <a:latin typeface="Helvetica Light"/>
                <a:ea typeface="Helvetica Light"/>
                <a:cs typeface="Helvetica Light"/>
                <a:sym typeface="Helvetica Light"/>
              </a:defRPr>
            </a:lvl5pPr>
          </a:lstStyle>
          <a:p>
            <a:r>
              <a:t>Body Level One</a:t>
            </a:r>
          </a:p>
          <a:p>
            <a:pPr lvl="1"/>
            <a:r>
              <a:t>Body Level Two</a:t>
            </a:r>
          </a:p>
          <a:p>
            <a:pPr lvl="2"/>
            <a:r>
              <a:t>Body Level Three</a:t>
            </a:r>
          </a:p>
          <a:p>
            <a:pPr lvl="3"/>
            <a:r>
              <a:t>Body Level Four</a:t>
            </a:r>
          </a:p>
          <a:p>
            <a:pPr lvl="4"/>
            <a:r>
              <a:t>Body Level Five</a:t>
            </a:r>
          </a:p>
        </p:txBody>
      </p:sp>
      <p:sp>
        <p:nvSpPr>
          <p:cNvPr id="210" name="Slide Number"/>
          <p:cNvSpPr txBox="1">
            <a:spLocks noGrp="1"/>
          </p:cNvSpPr>
          <p:nvPr>
            <p:ph type="sldNum" sz="quarter" idx="2"/>
          </p:nvPr>
        </p:nvSpPr>
        <p:spPr>
          <a:xfrm>
            <a:off x="6002774" y="6505279"/>
            <a:ext cx="434411" cy="328933"/>
          </a:xfrm>
          <a:prstGeom prst="rect">
            <a:avLst/>
          </a:prstGeom>
        </p:spPr>
        <p:txBody>
          <a:bodyPr lIns="71436" tIns="71436" rIns="71436" bIns="71436"/>
          <a:lstStyle>
            <a:lvl1pPr defTabSz="410755">
              <a:defRPr>
                <a:latin typeface="Helvetica Light"/>
                <a:ea typeface="Helvetica Light"/>
                <a:cs typeface="Helvetica Light"/>
                <a:sym typeface="Helvetica Light"/>
              </a:defRPr>
            </a:lvl1pPr>
          </a:lstStyle>
          <a:p>
            <a:fld id="{86CB4B4D-7CA3-9044-876B-883B54F8677D}" type="slidenum">
              <a:t>‹N°›</a:t>
            </a:fld>
            <a:endParaRPr/>
          </a:p>
        </p:txBody>
      </p:sp>
    </p:spTree>
    <p:extLst>
      <p:ext uri="{BB962C8B-B14F-4D97-AF65-F5344CB8AC3E}">
        <p14:creationId xmlns:p14="http://schemas.microsoft.com/office/powerpoint/2010/main" val="2934968667"/>
      </p:ext>
    </p:extLst>
  </p:cSld>
  <p:clrMapOvr>
    <a:masterClrMapping/>
  </p:clrMapOvr>
  <p:transition spd="med"/>
</p:sldLayout>
</file>

<file path=ppt/slideLayouts/slideLayout35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021B2-AEE9-0A46-B2FD-5B006B5579F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16B2634-D10C-234B-9BC5-0F22C970275E}"/>
              </a:ext>
            </a:extLst>
          </p:cNvPr>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068D1DF-38BB-6848-AFEA-E91F6AB9F364}"/>
              </a:ext>
            </a:extLst>
          </p:cNvPr>
          <p:cNvSpPr>
            <a:spLocks noGrp="1"/>
          </p:cNvSpPr>
          <p:nvPr>
            <p:ph type="dt" sz="half" idx="10"/>
          </p:nvPr>
        </p:nvSpPr>
        <p:spPr/>
        <p:txBody>
          <a:bodyPr/>
          <a:lstStyle/>
          <a:p>
            <a:fld id="{47898FD2-D2B2-404E-9E7A-A5F2BBC09529}" type="datetime1">
              <a:rPr lang="fr-CH" smtClean="0"/>
              <a:t>18.06.19</a:t>
            </a:fld>
            <a:endParaRPr lang="en-US"/>
          </a:p>
        </p:txBody>
      </p:sp>
      <p:sp>
        <p:nvSpPr>
          <p:cNvPr id="5" name="Footer Placeholder 4">
            <a:extLst>
              <a:ext uri="{FF2B5EF4-FFF2-40B4-BE49-F238E27FC236}">
                <a16:creationId xmlns:a16="http://schemas.microsoft.com/office/drawing/2014/main" id="{34AA306B-752D-D446-A5DB-886BF49742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C0D559-65D4-E241-97AC-9A230E1948D8}"/>
              </a:ext>
            </a:extLst>
          </p:cNvPr>
          <p:cNvSpPr>
            <a:spLocks noGrp="1"/>
          </p:cNvSpPr>
          <p:nvPr>
            <p:ph type="sldNum" sz="quarter" idx="12"/>
          </p:nvPr>
        </p:nvSpPr>
        <p:spPr>
          <a:xfrm>
            <a:off x="6004763" y="6540500"/>
            <a:ext cx="352661" cy="287258"/>
          </a:xfrm>
        </p:spPr>
        <p:txBody>
          <a:bodyPr/>
          <a:lstStyle/>
          <a:p>
            <a:fld id="{ABCEA9C4-44D7-984E-B301-92CDA4AC004D}" type="slidenum">
              <a:rPr lang="en-US" smtClean="0"/>
              <a:t>‹N°›</a:t>
            </a:fld>
            <a:endParaRPr lang="en-US"/>
          </a:p>
        </p:txBody>
      </p:sp>
    </p:spTree>
    <p:extLst>
      <p:ext uri="{BB962C8B-B14F-4D97-AF65-F5344CB8AC3E}">
        <p14:creationId xmlns:p14="http://schemas.microsoft.com/office/powerpoint/2010/main" val="766021777"/>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preserve="1" userDrawn="1">
  <p:cSld name="1_Cover Slide">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a:extLst>
              <a:ext uri="{28A0092B-C50C-407E-A947-70E740481C1C}">
                <a14:useLocalDpi xmlns:a14="http://schemas.microsoft.com/office/drawing/2010/main" val="0"/>
              </a:ext>
            </a:extLst>
          </a:blip>
          <a:srcRect l="8055" t="11561" r="5638" b="7525"/>
          <a:stretch/>
        </p:blipFill>
        <p:spPr>
          <a:xfrm>
            <a:off x="1" y="-1"/>
            <a:ext cx="12192000" cy="6858001"/>
          </a:xfrm>
          <a:prstGeom prst="rect">
            <a:avLst/>
          </a:prstGeom>
        </p:spPr>
      </p:pic>
      <p:sp>
        <p:nvSpPr>
          <p:cNvPr id="7" name="Title 3"/>
          <p:cNvSpPr>
            <a:spLocks noGrp="1"/>
          </p:cNvSpPr>
          <p:nvPr>
            <p:ph type="title"/>
          </p:nvPr>
        </p:nvSpPr>
        <p:spPr>
          <a:xfrm>
            <a:off x="304800" y="271708"/>
            <a:ext cx="5486401" cy="5972459"/>
          </a:xfrm>
        </p:spPr>
        <p:txBody>
          <a:bodyPr/>
          <a:lstStyle>
            <a:lvl1pPr>
              <a:lnSpc>
                <a:spcPct val="90000"/>
              </a:lnSpc>
              <a:defRPr sz="3200" b="0">
                <a:solidFill>
                  <a:schemeClr val="tx1"/>
                </a:solidFill>
              </a:defRPr>
            </a:lvl1pPr>
          </a:lstStyle>
          <a:p>
            <a:r>
              <a:rPr lang="en-US" dirty="0"/>
              <a:t>Click to edit Master title style</a:t>
            </a:r>
          </a:p>
        </p:txBody>
      </p:sp>
      <p:pic>
        <p:nvPicPr>
          <p:cNvPr id="10" name="Pictur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965774" y="71527"/>
            <a:ext cx="2133092" cy="673647"/>
          </a:xfrm>
          <a:prstGeom prst="rect">
            <a:avLst/>
          </a:prstGeom>
        </p:spPr>
      </p:pic>
      <p:pic>
        <p:nvPicPr>
          <p:cNvPr id="9" name="Picture 8" descr="ibm_gry.png"/>
          <p:cNvPicPr>
            <a:picLocks noChangeAspect="1"/>
          </p:cNvPicPr>
          <p:nvPr userDrawn="1"/>
        </p:nvPicPr>
        <p:blipFill>
          <a:blip r:embed="rId4">
            <a:extLst>
              <a:ext uri="{BEBA8EAE-BF5A-486C-A8C5-ECC9F3942E4B}">
                <a14:imgProps xmlns:a14="http://schemas.microsoft.com/office/drawing/2010/main">
                  <a14:imgLayer r:embed="rId5">
                    <a14:imgEffect>
                      <a14:brightnessContrast bright="-100000"/>
                    </a14:imgEffect>
                  </a14:imgLayer>
                </a14:imgProps>
              </a:ext>
              <a:ext uri="{28A0092B-C50C-407E-A947-70E740481C1C}">
                <a14:useLocalDpi xmlns:a14="http://schemas.microsoft.com/office/drawing/2010/main"/>
              </a:ext>
            </a:extLst>
          </a:blip>
          <a:stretch>
            <a:fillRect/>
          </a:stretch>
        </p:blipFill>
        <p:spPr>
          <a:xfrm>
            <a:off x="11191749" y="6278724"/>
            <a:ext cx="695452" cy="281961"/>
          </a:xfrm>
          <a:prstGeom prst="rect">
            <a:avLst/>
          </a:prstGeom>
        </p:spPr>
      </p:pic>
      <p:sp>
        <p:nvSpPr>
          <p:cNvPr id="8" name="Footer Placeholder 3"/>
          <p:cNvSpPr>
            <a:spLocks noGrp="1"/>
          </p:cNvSpPr>
          <p:nvPr>
            <p:ph type="ftr" sz="quarter" idx="11"/>
          </p:nvPr>
        </p:nvSpPr>
        <p:spPr>
          <a:xfrm>
            <a:off x="304800" y="6435307"/>
            <a:ext cx="8534400" cy="182880"/>
          </a:xfrm>
        </p:spPr>
        <p:txBody>
          <a:bodyPr/>
          <a:lstStyle>
            <a:lvl1pPr>
              <a:defRPr>
                <a:solidFill>
                  <a:schemeClr val="tx1"/>
                </a:solidFill>
                <a:latin typeface="+mn-lt"/>
              </a:defRPr>
            </a:lvl1pPr>
          </a:lstStyle>
          <a:p>
            <a:endParaRPr lang="en-US"/>
          </a:p>
        </p:txBody>
      </p:sp>
    </p:spTree>
    <p:extLst>
      <p:ext uri="{BB962C8B-B14F-4D97-AF65-F5344CB8AC3E}">
        <p14:creationId xmlns:p14="http://schemas.microsoft.com/office/powerpoint/2010/main" val="616771782"/>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preserve="1" userDrawn="1">
  <p:cSld name="2_Cover Slide">
    <p:spTree>
      <p:nvGrpSpPr>
        <p:cNvPr id="1" name=""/>
        <p:cNvGrpSpPr/>
        <p:nvPr/>
      </p:nvGrpSpPr>
      <p:grpSpPr>
        <a:xfrm>
          <a:off x="0" y="0"/>
          <a:ext cx="0" cy="0"/>
          <a:chOff x="0" y="0"/>
          <a:chExt cx="0" cy="0"/>
        </a:xfrm>
      </p:grpSpPr>
      <p:pic>
        <p:nvPicPr>
          <p:cNvPr id="10" name="Picture 9"/>
          <p:cNvPicPr>
            <a:picLocks noChangeAspect="1"/>
          </p:cNvPicPr>
          <p:nvPr userDrawn="1"/>
        </p:nvPicPr>
        <p:blipFill rotWithShape="1">
          <a:blip r:embed="rId2">
            <a:extLst>
              <a:ext uri="{28A0092B-C50C-407E-A947-70E740481C1C}">
                <a14:useLocalDpi xmlns:a14="http://schemas.microsoft.com/office/drawing/2010/main" val="0"/>
              </a:ext>
            </a:extLst>
          </a:blip>
          <a:srcRect l="6571" t="4747" r="15483" b="22190"/>
          <a:stretch/>
        </p:blipFill>
        <p:spPr>
          <a:xfrm>
            <a:off x="-1694" y="0"/>
            <a:ext cx="12193695" cy="6858000"/>
          </a:xfrm>
          <a:prstGeom prst="rect">
            <a:avLst/>
          </a:prstGeom>
        </p:spPr>
      </p:pic>
      <p:sp>
        <p:nvSpPr>
          <p:cNvPr id="7" name="Title 3"/>
          <p:cNvSpPr>
            <a:spLocks noGrp="1"/>
          </p:cNvSpPr>
          <p:nvPr>
            <p:ph type="title" hasCustomPrompt="1"/>
          </p:nvPr>
        </p:nvSpPr>
        <p:spPr>
          <a:xfrm>
            <a:off x="304800" y="271708"/>
            <a:ext cx="5486401" cy="5972459"/>
          </a:xfrm>
        </p:spPr>
        <p:txBody>
          <a:bodyPr/>
          <a:lstStyle>
            <a:lvl1pPr>
              <a:lnSpc>
                <a:spcPct val="90000"/>
              </a:lnSpc>
              <a:defRPr sz="3200" b="0">
                <a:solidFill>
                  <a:schemeClr val="tx1"/>
                </a:solidFill>
              </a:defRPr>
            </a:lvl1pPr>
          </a:lstStyle>
          <a:p>
            <a:r>
              <a:rPr lang="en-US" dirty="0"/>
              <a:t>IBM Systems</a:t>
            </a:r>
            <a:br>
              <a:rPr lang="en-US" dirty="0"/>
            </a:br>
            <a:r>
              <a:rPr lang="en-US" dirty="0"/>
              <a:t>Rome Education Days</a:t>
            </a:r>
          </a:p>
        </p:txBody>
      </p:sp>
      <p:pic>
        <p:nvPicPr>
          <p:cNvPr id="19" name="Picture 18" descr="ibm_gry.png"/>
          <p:cNvPicPr>
            <a:picLocks noChangeAspect="1"/>
          </p:cNvPicPr>
          <p:nvPr userDrawn="1"/>
        </p:nvPicPr>
        <p:blipFill>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a:ext>
            </a:extLst>
          </a:blip>
          <a:stretch>
            <a:fillRect/>
          </a:stretch>
        </p:blipFill>
        <p:spPr>
          <a:xfrm>
            <a:off x="11191749" y="6278724"/>
            <a:ext cx="695452" cy="281961"/>
          </a:xfrm>
          <a:prstGeom prst="rect">
            <a:avLst/>
          </a:prstGeom>
        </p:spPr>
      </p:pic>
      <p:sp>
        <p:nvSpPr>
          <p:cNvPr id="8" name="Footer Placeholder 3"/>
          <p:cNvSpPr>
            <a:spLocks noGrp="1"/>
          </p:cNvSpPr>
          <p:nvPr>
            <p:ph type="ftr" sz="quarter" idx="11"/>
          </p:nvPr>
        </p:nvSpPr>
        <p:spPr>
          <a:xfrm>
            <a:off x="304800" y="6435307"/>
            <a:ext cx="8534400" cy="182880"/>
          </a:xfrm>
        </p:spPr>
        <p:txBody>
          <a:bodyPr/>
          <a:lstStyle>
            <a:lvl1pPr>
              <a:defRPr>
                <a:solidFill>
                  <a:schemeClr val="tx1"/>
                </a:solidFill>
                <a:latin typeface="+mn-lt"/>
              </a:defRPr>
            </a:lvl1pPr>
          </a:lstStyle>
          <a:p>
            <a:endParaRPr lang="en-US" dirty="0"/>
          </a:p>
        </p:txBody>
      </p:sp>
    </p:spTree>
    <p:extLst>
      <p:ext uri="{BB962C8B-B14F-4D97-AF65-F5344CB8AC3E}">
        <p14:creationId xmlns:p14="http://schemas.microsoft.com/office/powerpoint/2010/main" val="2340151818"/>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preserve="1">
  <p:cSld name="Divi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lvl1pPr>
              <a:defRPr>
                <a:solidFill>
                  <a:schemeClr val="tx1"/>
                </a:solidFill>
              </a:defRPr>
            </a:lvl1pPr>
          </a:lstStyle>
          <a:p>
            <a:endParaRPr lang="en-US"/>
          </a:p>
        </p:txBody>
      </p:sp>
      <p:sp>
        <p:nvSpPr>
          <p:cNvPr id="4" name="Slide Number Placeholder 3"/>
          <p:cNvSpPr>
            <a:spLocks noGrp="1"/>
          </p:cNvSpPr>
          <p:nvPr>
            <p:ph type="sldNum" sz="quarter" idx="11"/>
          </p:nvPr>
        </p:nvSpPr>
        <p:spPr/>
        <p:txBody>
          <a:bodyPr/>
          <a:lstStyle>
            <a:lvl1pPr>
              <a:defRPr>
                <a:solidFill>
                  <a:schemeClr val="tx1"/>
                </a:solidFill>
              </a:defRPr>
            </a:lvl1pPr>
          </a:lstStyle>
          <a:p>
            <a:fld id="{D0BE6F14-FF48-0F4F-A8AA-2E3F25371E4A}" type="slidenum">
              <a:rPr lang="en-US" smtClean="0"/>
              <a:pPr/>
              <a:t>‹N°›</a:t>
            </a:fld>
            <a:endParaRPr lang="en-US"/>
          </a:p>
        </p:txBody>
      </p:sp>
      <p:sp>
        <p:nvSpPr>
          <p:cNvPr id="5" name="Title 4"/>
          <p:cNvSpPr>
            <a:spLocks noGrp="1"/>
          </p:cNvSpPr>
          <p:nvPr>
            <p:ph type="title"/>
          </p:nvPr>
        </p:nvSpPr>
        <p:spPr>
          <a:xfrm>
            <a:off x="304800" y="268224"/>
            <a:ext cx="5486400" cy="5991669"/>
          </a:xfrm>
        </p:spPr>
        <p:txBody>
          <a:bodyPr/>
          <a:lstStyle>
            <a:lvl1pPr>
              <a:lnSpc>
                <a:spcPct val="90000"/>
              </a:lnSpc>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4269460336"/>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preserve="1" userDrawn="1">
  <p:cSld name="Divider (with page content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304800" y="1498600"/>
            <a:ext cx="5486400" cy="4779264"/>
          </a:xfrm>
        </p:spPr>
        <p:txBody>
          <a:bodyPr/>
          <a:lstStyle>
            <a:lvl1pPr marL="0" indent="0">
              <a:spcBef>
                <a:spcPts val="0"/>
              </a:spcBef>
              <a:tabLst>
                <a:tab pos="5253435" algn="dec"/>
              </a:tabLst>
              <a:defRPr/>
            </a:lvl1pPr>
            <a:lvl2pPr marL="230712" indent="-230712">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6"/>
          <p:cNvSpPr>
            <a:spLocks noGrp="1"/>
          </p:cNvSpPr>
          <p:nvPr>
            <p:ph type="body" sz="quarter" idx="13"/>
          </p:nvPr>
        </p:nvSpPr>
        <p:spPr>
          <a:xfrm>
            <a:off x="6400800" y="1498600"/>
            <a:ext cx="5486400" cy="4779264"/>
          </a:xfrm>
        </p:spPr>
        <p:txBody>
          <a:bodyPr/>
          <a:lstStyle>
            <a:lvl1pPr marL="0" indent="0">
              <a:spcBef>
                <a:spcPts val="0"/>
              </a:spcBef>
              <a:tabLst>
                <a:tab pos="5253435" algn="dec"/>
              </a:tabLst>
              <a:defRPr/>
            </a:lvl1pPr>
            <a:lvl2pPr>
              <a:spcBef>
                <a:spcPts val="0"/>
              </a:spcBef>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1467"/>
              </a:spcBef>
              <a:spcAft>
                <a:spcPts val="0"/>
              </a:spcAft>
              <a:buClrTx/>
              <a:buSzTx/>
              <a:buFont typeface="Arial"/>
              <a:buNone/>
              <a:tabLst>
                <a:tab pos="5364346" algn="r"/>
              </a:tabLst>
              <a:defRP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00800272"/>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preserve="1">
  <p:cSld name="fact, number">
    <p:spTree>
      <p:nvGrpSpPr>
        <p:cNvPr id="1" name=""/>
        <p:cNvGrpSpPr/>
        <p:nvPr/>
      </p:nvGrpSpPr>
      <p:grpSpPr>
        <a:xfrm>
          <a:off x="0" y="0"/>
          <a:ext cx="0" cy="0"/>
          <a:chOff x="0" y="0"/>
          <a:chExt cx="0" cy="0"/>
        </a:xfrm>
      </p:grpSpPr>
      <p:sp>
        <p:nvSpPr>
          <p:cNvPr id="2" name="Title 1"/>
          <p:cNvSpPr>
            <a:spLocks noGrp="1"/>
          </p:cNvSpPr>
          <p:nvPr>
            <p:ph type="title"/>
          </p:nvPr>
        </p:nvSpPr>
        <p:spPr>
          <a:xfrm>
            <a:off x="304800" y="280417"/>
            <a:ext cx="5486400" cy="1338409"/>
          </a:xfrm>
        </p:spPr>
        <p:txBody>
          <a:bodyPr/>
          <a:lstStyle>
            <a:lvl1pPr>
              <a:defRPr sz="2133">
                <a:solidFill>
                  <a:schemeClr val="tx1"/>
                </a:solidFill>
              </a:defRPr>
            </a:lvl1pPr>
          </a:lstStyle>
          <a:p>
            <a:r>
              <a:rPr lang="en-US" dirty="0"/>
              <a:t>Click to edit Master title style</a:t>
            </a:r>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a:p>
        </p:txBody>
      </p:sp>
      <p:sp>
        <p:nvSpPr>
          <p:cNvPr id="8" name="Text Placeholder 7"/>
          <p:cNvSpPr>
            <a:spLocks noGrp="1"/>
          </p:cNvSpPr>
          <p:nvPr>
            <p:ph type="body" sz="quarter" idx="12"/>
          </p:nvPr>
        </p:nvSpPr>
        <p:spPr>
          <a:xfrm>
            <a:off x="304800" y="2015407"/>
            <a:ext cx="5486400" cy="4145280"/>
          </a:xfrm>
        </p:spPr>
        <p:txBody>
          <a:bodyPr/>
          <a:lstStyle>
            <a:lvl1pPr>
              <a:lnSpc>
                <a:spcPct val="90000"/>
              </a:lnSpc>
              <a:spcBef>
                <a:spcPts val="0"/>
              </a:spcBef>
              <a:defRPr sz="12800" b="1" baseline="0">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3585796431"/>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preserve="1">
  <p:cSld name="fact, number, half-image (bleeds)">
    <p:spTree>
      <p:nvGrpSpPr>
        <p:cNvPr id="1" name=""/>
        <p:cNvGrpSpPr/>
        <p:nvPr/>
      </p:nvGrpSpPr>
      <p:grpSpPr>
        <a:xfrm>
          <a:off x="0" y="0"/>
          <a:ext cx="0" cy="0"/>
          <a:chOff x="0" y="0"/>
          <a:chExt cx="0" cy="0"/>
        </a:xfrm>
      </p:grpSpPr>
      <p:sp>
        <p:nvSpPr>
          <p:cNvPr id="2" name="Title 1"/>
          <p:cNvSpPr>
            <a:spLocks noGrp="1"/>
          </p:cNvSpPr>
          <p:nvPr>
            <p:ph type="title"/>
          </p:nvPr>
        </p:nvSpPr>
        <p:spPr>
          <a:xfrm>
            <a:off x="304800" y="280417"/>
            <a:ext cx="5486400" cy="1338409"/>
          </a:xfrm>
        </p:spPr>
        <p:txBody>
          <a:bodyPr/>
          <a:lstStyle>
            <a:lvl1pPr>
              <a:defRPr sz="2133">
                <a:solidFill>
                  <a:schemeClr val="tx1"/>
                </a:solidFill>
              </a:defRPr>
            </a:lvl1pPr>
          </a:lstStyle>
          <a:p>
            <a:r>
              <a:rPr lang="en-US" dirty="0"/>
              <a:t>Click to edit Master title style</a:t>
            </a:r>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a:p>
        </p:txBody>
      </p:sp>
      <p:sp>
        <p:nvSpPr>
          <p:cNvPr id="8" name="Text Placeholder 7"/>
          <p:cNvSpPr>
            <a:spLocks noGrp="1"/>
          </p:cNvSpPr>
          <p:nvPr>
            <p:ph type="body" sz="quarter" idx="12"/>
          </p:nvPr>
        </p:nvSpPr>
        <p:spPr>
          <a:xfrm>
            <a:off x="304800" y="2015407"/>
            <a:ext cx="5486400" cy="4145280"/>
          </a:xfrm>
        </p:spPr>
        <p:txBody>
          <a:bodyPr/>
          <a:lstStyle>
            <a:lvl1pPr>
              <a:lnSpc>
                <a:spcPct val="90000"/>
              </a:lnSpc>
              <a:spcBef>
                <a:spcPts val="0"/>
              </a:spcBef>
              <a:defRPr sz="12800" b="1" baseline="0">
                <a:solidFill>
                  <a:schemeClr val="tx1"/>
                </a:solidFill>
              </a:defRPr>
            </a:lvl1pPr>
          </a:lstStyle>
          <a:p>
            <a:pPr lvl="0"/>
            <a:r>
              <a:rPr lang="en-US"/>
              <a:t>Click to edit Master text styles</a:t>
            </a:r>
          </a:p>
        </p:txBody>
      </p:sp>
      <p:sp>
        <p:nvSpPr>
          <p:cNvPr id="6" name="Picture Placeholder 5"/>
          <p:cNvSpPr>
            <a:spLocks noGrp="1"/>
          </p:cNvSpPr>
          <p:nvPr>
            <p:ph type="pic" sz="quarter" idx="13"/>
          </p:nvPr>
        </p:nvSpPr>
        <p:spPr>
          <a:xfrm>
            <a:off x="6096000" y="0"/>
            <a:ext cx="6096000" cy="6858000"/>
          </a:xfrm>
        </p:spPr>
        <p:txBody>
          <a:bodyPr/>
          <a:lstStyle>
            <a:lvl1pPr>
              <a:defRPr>
                <a:solidFill>
                  <a:schemeClr val="tx1"/>
                </a:solidFill>
              </a:defRPr>
            </a:lvl1pPr>
          </a:lstStyle>
          <a:p>
            <a:r>
              <a:rPr lang="en-US"/>
              <a:t>Drag picture to placeholder or click icon to add</a:t>
            </a:r>
          </a:p>
        </p:txBody>
      </p:sp>
    </p:spTree>
    <p:extLst>
      <p:ext uri="{BB962C8B-B14F-4D97-AF65-F5344CB8AC3E}">
        <p14:creationId xmlns:p14="http://schemas.microsoft.com/office/powerpoint/2010/main" val="3003532473"/>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preserve="1">
  <p:cSld name="big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353569"/>
            <a:ext cx="11582400" cy="5964767"/>
          </a:xfrm>
        </p:spPr>
        <p:txBody>
          <a:bodyPr/>
          <a:lstStyle>
            <a:lvl1pPr>
              <a:lnSpc>
                <a:spcPct val="90000"/>
              </a:lnSpc>
              <a:defRPr sz="12800" b="1"/>
            </a:lvl1p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106697255"/>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6916616" cy="6027740"/>
          </a:xfrm>
        </p:spPr>
        <p:txBody>
          <a:bodyPr/>
          <a:lstStyle>
            <a:lvl1pPr marL="156629" indent="-156629">
              <a:tabLst/>
              <a:defRPr>
                <a:solidFill>
                  <a:schemeClr val="tx1"/>
                </a:solidFill>
              </a:defRPr>
            </a:lvl1p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lvl1pPr>
              <a:defRPr>
                <a:solidFill>
                  <a:schemeClr val="tx1"/>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tx1"/>
                </a:solidFill>
              </a:defRPr>
            </a:lvl1pPr>
          </a:lstStyle>
          <a:p>
            <a:endParaRPr lang="en-US"/>
          </a:p>
        </p:txBody>
      </p:sp>
    </p:spTree>
    <p:extLst>
      <p:ext uri="{BB962C8B-B14F-4D97-AF65-F5344CB8AC3E}">
        <p14:creationId xmlns:p14="http://schemas.microsoft.com/office/powerpoint/2010/main" val="2645745894"/>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preserve="1">
  <p:cSld name="section, title,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5486400" cy="5770733"/>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658368"/>
            <a:ext cx="5486400" cy="5599640"/>
          </a:xfrm>
        </p:spPr>
        <p:txBody>
          <a:bodyPr/>
          <a:lstStyle>
            <a:lvl1pPr>
              <a:spcBef>
                <a:spcPts val="1467"/>
              </a:spcBef>
              <a:spcAft>
                <a:spcPts val="0"/>
              </a:spcAft>
              <a:defRPr/>
            </a:lvl1pPr>
            <a:lvl2pPr>
              <a:spcBef>
                <a:spcPts val="1467"/>
              </a:spcBef>
              <a:defRPr/>
            </a:lvl2pPr>
            <a:lvl3pPr>
              <a:spcBef>
                <a:spcPts val="1467"/>
              </a:spcBef>
              <a:defRPr/>
            </a:lvl3pPr>
            <a:lvl4pPr>
              <a:spcBef>
                <a:spcPts val="1467"/>
              </a:spcBef>
              <a:defRPr/>
            </a:lvl4pPr>
            <a:lvl5pPr>
              <a:spcBef>
                <a:spcPts val="1467"/>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7418"/>
            <a:ext cx="5486400" cy="400049"/>
          </a:xfrm>
        </p:spPr>
        <p:txBody>
          <a:bodyPr/>
          <a:lstStyle>
            <a:lvl1pPr>
              <a:defRPr sz="1467"/>
            </a:lvl1pPr>
          </a:lstStyle>
          <a:p>
            <a:pPr lvl="0"/>
            <a:r>
              <a:rPr lang="en-US"/>
              <a:t>Click to edit Master text styles</a:t>
            </a:r>
          </a:p>
        </p:txBody>
      </p:sp>
    </p:spTree>
    <p:extLst>
      <p:ext uri="{BB962C8B-B14F-4D97-AF65-F5344CB8AC3E}">
        <p14:creationId xmlns:p14="http://schemas.microsoft.com/office/powerpoint/2010/main" val="343243048"/>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preserve="1">
  <p:cSld name="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2791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8" name="Text Placeholder 7"/>
          <p:cNvSpPr>
            <a:spLocks noGrp="1"/>
          </p:cNvSpPr>
          <p:nvPr>
            <p:ph type="body" sz="quarter" idx="12"/>
          </p:nvPr>
        </p:nvSpPr>
        <p:spPr>
          <a:xfrm>
            <a:off x="304800" y="1499617"/>
            <a:ext cx="5486400" cy="4781127"/>
          </a:xfrm>
        </p:spPr>
        <p:txBody>
          <a:bodyPr/>
          <a:lstStyle>
            <a:lvl1pPr>
              <a:spcBef>
                <a:spcPts val="0"/>
              </a:spcBef>
              <a:defRPr sz="1867"/>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3"/>
          </p:nvPr>
        </p:nvSpPr>
        <p:spPr>
          <a:xfrm>
            <a:off x="6400800" y="1499617"/>
            <a:ext cx="5486400" cy="4781127"/>
          </a:xfrm>
        </p:spPr>
        <p:txBody>
          <a:bodyPr/>
          <a:lstStyle>
            <a:lvl1pPr>
              <a:spcBef>
                <a:spcPts val="0"/>
              </a:spcBef>
              <a:defRPr sz="1867"/>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36759741"/>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preserve="1">
  <p:cSld name="section, title, text (two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1457960"/>
            <a:ext cx="5486400" cy="4786208"/>
          </a:xfrm>
        </p:spPr>
        <p:txBody>
          <a:bodyPr/>
          <a:lstStyle>
            <a:lvl1pPr>
              <a:defRPr sz="2133"/>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7" name="Text Placeholder 6"/>
          <p:cNvSpPr>
            <a:spLocks noGrp="1"/>
          </p:cNvSpPr>
          <p:nvPr>
            <p:ph type="body" sz="quarter" idx="14"/>
          </p:nvPr>
        </p:nvSpPr>
        <p:spPr>
          <a:xfrm>
            <a:off x="304800" y="1457961"/>
            <a:ext cx="5486400" cy="4786207"/>
          </a:xfrm>
        </p:spPr>
        <p:txBody>
          <a:bodyPr/>
          <a:lstStyle>
            <a:lvl1pPr>
              <a:defRPr sz="2133"/>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29151743"/>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preserve="1">
  <p:cSld name="title, text (two columns, different text sizes)">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669544"/>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Content Placeholder 5"/>
          <p:cNvSpPr>
            <a:spLocks noGrp="1"/>
          </p:cNvSpPr>
          <p:nvPr>
            <p:ph sz="quarter" idx="12"/>
          </p:nvPr>
        </p:nvSpPr>
        <p:spPr>
          <a:xfrm>
            <a:off x="304800" y="1327358"/>
            <a:ext cx="5486400" cy="4916809"/>
          </a:xfrm>
        </p:spPr>
        <p:txBody>
          <a:bodyPr/>
          <a:lstStyle>
            <a:lvl1pPr>
              <a:defRPr sz="3200"/>
            </a:lvl1pPr>
          </a:lstStyle>
          <a:p>
            <a:pPr lvl="0"/>
            <a:r>
              <a:rPr lang="en-US" dirty="0"/>
              <a:t>Click to edit Master text styles</a:t>
            </a:r>
          </a:p>
        </p:txBody>
      </p:sp>
      <p:sp>
        <p:nvSpPr>
          <p:cNvPr id="8" name="Content Placeholder 7"/>
          <p:cNvSpPr>
            <a:spLocks noGrp="1"/>
          </p:cNvSpPr>
          <p:nvPr>
            <p:ph sz="quarter" idx="13"/>
          </p:nvPr>
        </p:nvSpPr>
        <p:spPr>
          <a:xfrm>
            <a:off x="6400800" y="1488865"/>
            <a:ext cx="5486400" cy="4755303"/>
          </a:xfrm>
        </p:spPr>
        <p:txBody>
          <a:bodyPr/>
          <a:lstStyle>
            <a:lvl1pPr>
              <a:defRPr sz="1867"/>
            </a:lvl1pPr>
            <a:lvl2pPr>
              <a:defRPr sz="1867"/>
            </a:lvl2pPr>
            <a:lvl3pPr>
              <a:defRPr sz="1867"/>
            </a:lvl3pPr>
            <a:lvl4pPr>
              <a:defRPr sz="1867"/>
            </a:lvl4pPr>
            <a:lvl5pPr>
              <a:defRPr sz="18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2953457"/>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preserve="1">
  <p:cSld name="section, title, text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8534400" cy="85344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7" name="Text Placeholder 6"/>
          <p:cNvSpPr>
            <a:spLocks noGrp="1"/>
          </p:cNvSpPr>
          <p:nvPr>
            <p:ph type="body" sz="quarter" idx="14"/>
          </p:nvPr>
        </p:nvSpPr>
        <p:spPr>
          <a:xfrm>
            <a:off x="304800" y="1457959"/>
            <a:ext cx="2438400" cy="478620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9"/>
          <p:cNvSpPr>
            <a:spLocks noGrp="1"/>
          </p:cNvSpPr>
          <p:nvPr>
            <p:ph type="body" sz="quarter" idx="16"/>
          </p:nvPr>
        </p:nvSpPr>
        <p:spPr>
          <a:xfrm>
            <a:off x="9448800" y="1457959"/>
            <a:ext cx="2438400" cy="478620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30713245"/>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preserve="1">
  <p:cSld name="section, title, text, half-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5486400" cy="85344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7" name="Text Placeholder 6"/>
          <p:cNvSpPr>
            <a:spLocks noGrp="1"/>
          </p:cNvSpPr>
          <p:nvPr>
            <p:ph type="body" sz="quarter" idx="14"/>
          </p:nvPr>
        </p:nvSpPr>
        <p:spPr>
          <a:xfrm>
            <a:off x="304800" y="1463040"/>
            <a:ext cx="5486400" cy="4781127"/>
          </a:xfrm>
        </p:spPr>
        <p:txBody>
          <a:bodyPr/>
          <a:lstStyle>
            <a:lvl1pPr>
              <a:defRPr sz="2133"/>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Picture Placeholder 7"/>
          <p:cNvSpPr>
            <a:spLocks noGrp="1"/>
          </p:cNvSpPr>
          <p:nvPr>
            <p:ph type="pic" sz="quarter" idx="15"/>
          </p:nvPr>
        </p:nvSpPr>
        <p:spPr>
          <a:xfrm>
            <a:off x="6096000" y="0"/>
            <a:ext cx="6096000" cy="6858000"/>
          </a:xfrm>
        </p:spPr>
        <p:txBody>
          <a:bodyPr/>
          <a:lstStyle/>
          <a:p>
            <a:r>
              <a:rPr lang="en-US"/>
              <a:t>Drag picture to placeholder or click icon to add</a:t>
            </a:r>
          </a:p>
        </p:txBody>
      </p:sp>
    </p:spTree>
    <p:extLst>
      <p:ext uri="{BB962C8B-B14F-4D97-AF65-F5344CB8AC3E}">
        <p14:creationId xmlns:p14="http://schemas.microsoft.com/office/powerpoint/2010/main" val="946180162"/>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preserve="1">
  <p:cSld name="section, title, text (two columns), half-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85344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4"/>
          </p:nvPr>
        </p:nvSpPr>
        <p:spPr>
          <a:xfrm>
            <a:off x="304800" y="1463039"/>
            <a:ext cx="2438400" cy="4781127"/>
          </a:xfrm>
        </p:spPr>
        <p:txBody>
          <a:bodyPr/>
          <a:lstStyle>
            <a:lvl1pPr>
              <a:spcBef>
                <a:spcPts val="1467"/>
              </a:spcBef>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7"/>
          <p:cNvSpPr>
            <a:spLocks noGrp="1"/>
          </p:cNvSpPr>
          <p:nvPr>
            <p:ph type="body" sz="quarter" idx="15"/>
          </p:nvPr>
        </p:nvSpPr>
        <p:spPr>
          <a:xfrm>
            <a:off x="3352800" y="1463039"/>
            <a:ext cx="2438400" cy="4781127"/>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Picture Placeholder 8"/>
          <p:cNvSpPr>
            <a:spLocks noGrp="1"/>
          </p:cNvSpPr>
          <p:nvPr>
            <p:ph type="pic" sz="quarter" idx="16"/>
          </p:nvPr>
        </p:nvSpPr>
        <p:spPr>
          <a:xfrm>
            <a:off x="6096000" y="0"/>
            <a:ext cx="6096000" cy="6858000"/>
          </a:xfrm>
        </p:spPr>
        <p:txBody>
          <a:bodyPr/>
          <a:lstStyle/>
          <a:p>
            <a:r>
              <a:rPr lang="en-US"/>
              <a:t>Drag picture to placeholder or click icon to add</a:t>
            </a:r>
          </a:p>
        </p:txBody>
      </p:sp>
    </p:spTree>
    <p:extLst>
      <p:ext uri="{BB962C8B-B14F-4D97-AF65-F5344CB8AC3E}">
        <p14:creationId xmlns:p14="http://schemas.microsoft.com/office/powerpoint/2010/main" val="2270073482"/>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preserve="1">
  <p:cSld name="section, title, text (two narrow columns)">
    <p:spTree>
      <p:nvGrpSpPr>
        <p:cNvPr id="1" name=""/>
        <p:cNvGrpSpPr/>
        <p:nvPr/>
      </p:nvGrpSpPr>
      <p:grpSpPr>
        <a:xfrm>
          <a:off x="0" y="0"/>
          <a:ext cx="0" cy="0"/>
          <a:chOff x="0" y="0"/>
          <a:chExt cx="0" cy="0"/>
        </a:xfrm>
      </p:grpSpPr>
      <p:sp>
        <p:nvSpPr>
          <p:cNvPr id="2" name="Title 1"/>
          <p:cNvSpPr>
            <a:spLocks noGrp="1"/>
          </p:cNvSpPr>
          <p:nvPr>
            <p:ph type="title"/>
          </p:nvPr>
        </p:nvSpPr>
        <p:spPr>
          <a:xfrm>
            <a:off x="304800" y="1377696"/>
            <a:ext cx="5486400" cy="475488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
        <p:nvSpPr>
          <p:cNvPr id="10" name="Text Placeholder 9"/>
          <p:cNvSpPr>
            <a:spLocks noGrp="1"/>
          </p:cNvSpPr>
          <p:nvPr>
            <p:ph type="body" sz="quarter" idx="16"/>
          </p:nvPr>
        </p:nvSpPr>
        <p:spPr>
          <a:xfrm>
            <a:off x="9448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19251547"/>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preserve="1">
  <p:cSld name="section, title, text (dark background)">
    <p:spTree>
      <p:nvGrpSpPr>
        <p:cNvPr id="1" name=""/>
        <p:cNvGrpSpPr/>
        <p:nvPr/>
      </p:nvGrpSpPr>
      <p:grpSpPr>
        <a:xfrm>
          <a:off x="0" y="0"/>
          <a:ext cx="0" cy="0"/>
          <a:chOff x="0" y="0"/>
          <a:chExt cx="0" cy="0"/>
        </a:xfrm>
      </p:grpSpPr>
      <p:sp>
        <p:nvSpPr>
          <p:cNvPr id="5" name="Rectangle 4"/>
          <p:cNvSpPr/>
          <p:nvPr/>
        </p:nvSpPr>
        <p:spPr>
          <a:xfrm>
            <a:off x="6096000" y="0"/>
            <a:ext cx="6096000" cy="6858000"/>
          </a:xfrm>
          <a:prstGeom prst="rect">
            <a:avLst/>
          </a:prstGeom>
          <a:solidFill>
            <a:schemeClr val="tx1"/>
          </a:solidFill>
        </p:spPr>
        <p:txBody>
          <a:bodyPr wrap="square" lIns="0" tIns="0" rIns="0" bIns="0" rtlCol="0" anchor="ctr">
            <a:noAutofit/>
          </a:bodyPr>
          <a:lstStyle/>
          <a:p>
            <a:pPr algn="ctr"/>
            <a:endParaRPr lang="en-US" sz="1600" err="1">
              <a:solidFill>
                <a:srgbClr val="FFFFFF"/>
              </a:solidFill>
              <a:latin typeface="Arial"/>
              <a:cs typeface="Arial"/>
            </a:endParaRPr>
          </a:p>
        </p:txBody>
      </p:sp>
      <p:sp>
        <p:nvSpPr>
          <p:cNvPr id="2" name="Title 1"/>
          <p:cNvSpPr>
            <a:spLocks noGrp="1"/>
          </p:cNvSpPr>
          <p:nvPr>
            <p:ph type="title"/>
          </p:nvPr>
        </p:nvSpPr>
        <p:spPr>
          <a:xfrm>
            <a:off x="304800" y="1377696"/>
            <a:ext cx="5486400" cy="4754880"/>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6400800" y="1499617"/>
            <a:ext cx="5486400" cy="4668593"/>
          </a:xfrm>
        </p:spPr>
        <p:txBody>
          <a:bodyPr/>
          <a:lstStyle>
            <a:lvl1pPr>
              <a:defRPr>
                <a:solidFill>
                  <a:schemeClr val="bg2"/>
                </a:solidFill>
              </a:defRPr>
            </a:lvl1pPr>
            <a:lvl2pPr marL="0" indent="0">
              <a:spcBef>
                <a:spcPts val="1467"/>
              </a:spcBef>
              <a:buFontTx/>
              <a:buNone/>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3"/>
          </p:nvPr>
        </p:nvSpPr>
        <p:spPr>
          <a:xfrm>
            <a:off x="304800" y="268225"/>
            <a:ext cx="5486400" cy="400049"/>
          </a:xfrm>
        </p:spPr>
        <p:txBody>
          <a:bodyPr/>
          <a:lstStyle>
            <a:lvl1pPr>
              <a:defRPr sz="1467"/>
            </a:lvl1pPr>
          </a:lstStyle>
          <a:p>
            <a:pPr lvl="0"/>
            <a:r>
              <a:rPr lang="en-US"/>
              <a:t>Click to edit Master text styles</a:t>
            </a:r>
          </a:p>
        </p:txBody>
      </p:sp>
    </p:spTree>
    <p:extLst>
      <p:ext uri="{BB962C8B-B14F-4D97-AF65-F5344CB8AC3E}">
        <p14:creationId xmlns:p14="http://schemas.microsoft.com/office/powerpoint/2010/main" val="1876830640"/>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preserve="1">
  <p:cSld name="title, image">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8" name="Picture Placeholder 7"/>
          <p:cNvSpPr>
            <a:spLocks noGrp="1"/>
          </p:cNvSpPr>
          <p:nvPr>
            <p:ph type="pic" sz="quarter" idx="15"/>
          </p:nvPr>
        </p:nvSpPr>
        <p:spPr>
          <a:xfrm>
            <a:off x="6096000" y="0"/>
            <a:ext cx="6096000" cy="6858000"/>
          </a:xfrm>
        </p:spPr>
        <p:txBody>
          <a:bodyPr/>
          <a:lstStyle/>
          <a:p>
            <a:r>
              <a:rPr lang="en-US"/>
              <a:t>Drag picture to placeholder or click icon to add</a:t>
            </a:r>
          </a:p>
        </p:txBody>
      </p:sp>
    </p:spTree>
    <p:extLst>
      <p:ext uri="{BB962C8B-B14F-4D97-AF65-F5344CB8AC3E}">
        <p14:creationId xmlns:p14="http://schemas.microsoft.com/office/powerpoint/2010/main" val="895659573"/>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preserve="1">
  <p:cSld name="title, half-blank area">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5"/>
            <a:ext cx="5486400" cy="5870532"/>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115258954"/>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preserve="1">
  <p:cSld name="title, blank">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508000"/>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643943101"/>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preserve="1">
  <p:cSld name="insight, text, boxes">
    <p:spTree>
      <p:nvGrpSpPr>
        <p:cNvPr id="1" name=""/>
        <p:cNvGrpSpPr/>
        <p:nvPr/>
      </p:nvGrpSpPr>
      <p:grpSpPr>
        <a:xfrm>
          <a:off x="0" y="0"/>
          <a:ext cx="0" cy="0"/>
          <a:chOff x="0" y="0"/>
          <a:chExt cx="0" cy="0"/>
        </a:xfrm>
      </p:grpSpPr>
      <p:sp>
        <p:nvSpPr>
          <p:cNvPr id="14" name="Content Placeholder 13"/>
          <p:cNvSpPr>
            <a:spLocks noGrp="1"/>
          </p:cNvSpPr>
          <p:nvPr>
            <p:ph sz="quarter" idx="17"/>
          </p:nvPr>
        </p:nvSpPr>
        <p:spPr>
          <a:xfrm>
            <a:off x="6096001" y="3429000"/>
            <a:ext cx="6096000" cy="3429000"/>
          </a:xfrm>
          <a:solidFill>
            <a:schemeClr val="accent2"/>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12" name="Text Placeholder 11"/>
          <p:cNvSpPr>
            <a:spLocks noGrp="1"/>
          </p:cNvSpPr>
          <p:nvPr>
            <p:ph type="body" sz="quarter" idx="13"/>
          </p:nvPr>
        </p:nvSpPr>
        <p:spPr>
          <a:xfrm>
            <a:off x="304800" y="256033"/>
            <a:ext cx="5486400" cy="400049"/>
          </a:xfrm>
        </p:spPr>
        <p:txBody>
          <a:bodyPr/>
          <a:lstStyle>
            <a:lvl1pPr>
              <a:defRPr sz="2133"/>
            </a:lvl1pPr>
          </a:lstStyle>
          <a:p>
            <a:pPr lvl="0"/>
            <a:r>
              <a:rPr lang="en-US" dirty="0"/>
              <a:t>Click to edit Master text styles</a:t>
            </a:r>
          </a:p>
        </p:txBody>
      </p:sp>
      <p:sp>
        <p:nvSpPr>
          <p:cNvPr id="7" name="Text Placeholder 6"/>
          <p:cNvSpPr>
            <a:spLocks noGrp="1"/>
          </p:cNvSpPr>
          <p:nvPr>
            <p:ph type="body" sz="quarter" idx="14"/>
          </p:nvPr>
        </p:nvSpPr>
        <p:spPr>
          <a:xfrm>
            <a:off x="304800" y="1463041"/>
            <a:ext cx="5486400" cy="4651641"/>
          </a:xfrm>
        </p:spPr>
        <p:txBody>
          <a:bodyPr/>
          <a:lstStyle>
            <a:lvl1pPr>
              <a:defRPr sz="2133"/>
            </a:lvl1pPr>
            <a:lvl2pPr>
              <a:defRPr sz="1867"/>
            </a:lvl2pPr>
            <a:lvl3pPr>
              <a:defRPr sz="1867"/>
            </a:lvl3pPr>
            <a:lvl4pPr>
              <a:defRPr sz="1867"/>
            </a:lvl4pPr>
            <a:lvl5pPr>
              <a:defRPr sz="18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7"/>
          <p:cNvSpPr>
            <a:spLocks noGrp="1"/>
          </p:cNvSpPr>
          <p:nvPr>
            <p:ph sz="quarter" idx="15"/>
          </p:nvPr>
        </p:nvSpPr>
        <p:spPr>
          <a:xfrm>
            <a:off x="9144000" y="0"/>
            <a:ext cx="3048000" cy="3429000"/>
          </a:xfrm>
          <a:solidFill>
            <a:schemeClr val="bg1"/>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0" name="Content Placeholder 9"/>
          <p:cNvSpPr>
            <a:spLocks noGrp="1"/>
          </p:cNvSpPr>
          <p:nvPr>
            <p:ph sz="quarter" idx="16"/>
          </p:nvPr>
        </p:nvSpPr>
        <p:spPr>
          <a:xfrm>
            <a:off x="6096000" y="0"/>
            <a:ext cx="3048000" cy="3429000"/>
          </a:xfrm>
          <a:solidFill>
            <a:schemeClr val="accent3"/>
          </a:solidFill>
        </p:spPr>
        <p:txBody>
          <a:bodyPr lIns="228600" tIns="192024" rIns="228600" bIns="228600"/>
          <a:lstStyle>
            <a:lvl1pPr>
              <a:defRPr sz="1867">
                <a:solidFill>
                  <a:schemeClr val="bg2"/>
                </a:solidFill>
              </a:defRPr>
            </a:lvl1pPr>
          </a:lstStyle>
          <a:p>
            <a:pPr lvl="0"/>
            <a:r>
              <a:rPr lang="en-US" dirty="0"/>
              <a:t>Click to edit Master text styles</a:t>
            </a:r>
          </a:p>
        </p:txBody>
      </p:sp>
    </p:spTree>
    <p:extLst>
      <p:ext uri="{BB962C8B-B14F-4D97-AF65-F5344CB8AC3E}">
        <p14:creationId xmlns:p14="http://schemas.microsoft.com/office/powerpoint/2010/main" val="1125923271"/>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preserve="1">
  <p:cSld name="boxes (3 med, 2 small)">
    <p:spTree>
      <p:nvGrpSpPr>
        <p:cNvPr id="1" name=""/>
        <p:cNvGrpSpPr/>
        <p:nvPr/>
      </p:nvGrpSpPr>
      <p:grpSpPr>
        <a:xfrm>
          <a:off x="0" y="0"/>
          <a:ext cx="0" cy="0"/>
          <a:chOff x="0" y="0"/>
          <a:chExt cx="0" cy="0"/>
        </a:xfrm>
      </p:grpSpPr>
      <p:sp>
        <p:nvSpPr>
          <p:cNvPr id="14" name="Content Placeholder 13"/>
          <p:cNvSpPr>
            <a:spLocks noGrp="1"/>
          </p:cNvSpPr>
          <p:nvPr>
            <p:ph sz="quarter" idx="17"/>
          </p:nvPr>
        </p:nvSpPr>
        <p:spPr>
          <a:xfrm>
            <a:off x="6096001" y="3429000"/>
            <a:ext cx="6096000" cy="3429000"/>
          </a:xfrm>
          <a:solidFill>
            <a:schemeClr val="accent3"/>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5" name="Content Placeholder 4"/>
          <p:cNvSpPr>
            <a:spLocks noGrp="1"/>
          </p:cNvSpPr>
          <p:nvPr>
            <p:ph sz="quarter" idx="18"/>
          </p:nvPr>
        </p:nvSpPr>
        <p:spPr>
          <a:xfrm>
            <a:off x="0" y="3429000"/>
            <a:ext cx="6096000" cy="3429000"/>
          </a:xfrm>
          <a:solidFill>
            <a:schemeClr val="tx1"/>
          </a:solidFill>
        </p:spPr>
        <p:txBody>
          <a:bodyPr lIns="228600" tIns="192024" rIns="228600" bIns="228600"/>
          <a:lstStyle>
            <a:lvl1pPr>
              <a:defRPr sz="1867">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dirty="0"/>
              <a:t>Click to 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p>
        </p:txBody>
      </p:sp>
      <p:sp>
        <p:nvSpPr>
          <p:cNvPr id="8" name="Content Placeholder 7"/>
          <p:cNvSpPr>
            <a:spLocks noGrp="1"/>
          </p:cNvSpPr>
          <p:nvPr>
            <p:ph sz="quarter" idx="15"/>
          </p:nvPr>
        </p:nvSpPr>
        <p:spPr>
          <a:xfrm>
            <a:off x="9144000" y="0"/>
            <a:ext cx="3048000" cy="3429000"/>
          </a:xfrm>
          <a:solidFill>
            <a:schemeClr val="tx1"/>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0" name="Content Placeholder 9"/>
          <p:cNvSpPr>
            <a:spLocks noGrp="1"/>
          </p:cNvSpPr>
          <p:nvPr>
            <p:ph sz="quarter" idx="16"/>
          </p:nvPr>
        </p:nvSpPr>
        <p:spPr>
          <a:xfrm>
            <a:off x="6096000" y="0"/>
            <a:ext cx="3048000" cy="3429000"/>
          </a:xfrm>
          <a:solidFill>
            <a:schemeClr val="tx2">
              <a:lumMod val="50000"/>
            </a:schemeClr>
          </a:solidFill>
        </p:spPr>
        <p:txBody>
          <a:bodyPr lIns="228600" tIns="192024" rIns="228600" bIns="228600"/>
          <a:lstStyle>
            <a:lvl1pPr>
              <a:defRPr sz="1867">
                <a:solidFill>
                  <a:schemeClr val="bg2"/>
                </a:solidFill>
              </a:defRPr>
            </a:lvl1pPr>
          </a:lstStyle>
          <a:p>
            <a:pPr lvl="0"/>
            <a:r>
              <a:rPr lang="en-US" dirty="0"/>
              <a:t>Click to edit Master text styles</a:t>
            </a:r>
          </a:p>
        </p:txBody>
      </p:sp>
      <p:sp>
        <p:nvSpPr>
          <p:cNvPr id="6" name="Title 5"/>
          <p:cNvSpPr>
            <a:spLocks noGrp="1"/>
          </p:cNvSpPr>
          <p:nvPr>
            <p:ph type="title"/>
          </p:nvPr>
        </p:nvSpPr>
        <p:spPr>
          <a:xfrm>
            <a:off x="-1" y="-1"/>
            <a:ext cx="6095999" cy="3429001"/>
          </a:xfrm>
          <a:solidFill>
            <a:schemeClr val="accent2"/>
          </a:solidFill>
        </p:spPr>
        <p:txBody>
          <a:bodyPr lIns="228600" tIns="201168" rIns="228600" bIns="228600"/>
          <a:lstStyle>
            <a:lvl1pPr>
              <a:defRPr>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3549964519"/>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preserve="1">
  <p:cSld name="boxes (1 large, 4 small)">
    <p:spTree>
      <p:nvGrpSpPr>
        <p:cNvPr id="1" name=""/>
        <p:cNvGrpSpPr/>
        <p:nvPr/>
      </p:nvGrpSpPr>
      <p:grpSpPr>
        <a:xfrm>
          <a:off x="0" y="0"/>
          <a:ext cx="0" cy="0"/>
          <a:chOff x="0" y="0"/>
          <a:chExt cx="0" cy="0"/>
        </a:xfrm>
      </p:grpSpPr>
      <p:sp>
        <p:nvSpPr>
          <p:cNvPr id="8" name="Content Placeholder 7"/>
          <p:cNvSpPr>
            <a:spLocks noGrp="1"/>
          </p:cNvSpPr>
          <p:nvPr>
            <p:ph sz="quarter" idx="15"/>
          </p:nvPr>
        </p:nvSpPr>
        <p:spPr>
          <a:xfrm>
            <a:off x="9143997" y="3429000"/>
            <a:ext cx="3048000" cy="3429000"/>
          </a:xfrm>
          <a:solidFill>
            <a:schemeClr val="accent1"/>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0" name="Content Placeholder 9"/>
          <p:cNvSpPr>
            <a:spLocks noGrp="1"/>
          </p:cNvSpPr>
          <p:nvPr>
            <p:ph sz="quarter" idx="16"/>
          </p:nvPr>
        </p:nvSpPr>
        <p:spPr>
          <a:xfrm>
            <a:off x="3048000" y="3429000"/>
            <a:ext cx="3048000" cy="3429000"/>
          </a:xfrm>
          <a:solidFill>
            <a:schemeClr val="accent3"/>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14" name="Content Placeholder 13"/>
          <p:cNvSpPr>
            <a:spLocks noGrp="1"/>
          </p:cNvSpPr>
          <p:nvPr>
            <p:ph sz="quarter" idx="17"/>
          </p:nvPr>
        </p:nvSpPr>
        <p:spPr>
          <a:xfrm>
            <a:off x="6096002" y="3429000"/>
            <a:ext cx="3047996" cy="3429000"/>
          </a:xfrm>
          <a:solidFill>
            <a:schemeClr val="accent2"/>
          </a:solidFill>
        </p:spPr>
        <p:txBody>
          <a:bodyPr lIns="228600" tIns="192024" rIns="228600" bIns="228600"/>
          <a:lstStyle>
            <a:lvl1pPr>
              <a:defRPr sz="1867">
                <a:solidFill>
                  <a:schemeClr val="bg2"/>
                </a:solidFill>
              </a:defRPr>
            </a:lvl1pPr>
          </a:lstStyle>
          <a:p>
            <a:pPr lvl="0"/>
            <a:r>
              <a:rPr lang="en-US"/>
              <a:t>Click to edit Master text styles</a:t>
            </a:r>
          </a:p>
        </p:txBody>
      </p:sp>
      <p:sp>
        <p:nvSpPr>
          <p:cNvPr id="5" name="Content Placeholder 4"/>
          <p:cNvSpPr>
            <a:spLocks noGrp="1"/>
          </p:cNvSpPr>
          <p:nvPr>
            <p:ph sz="quarter" idx="18"/>
          </p:nvPr>
        </p:nvSpPr>
        <p:spPr>
          <a:xfrm>
            <a:off x="0" y="3429000"/>
            <a:ext cx="3048000" cy="3429000"/>
          </a:xfrm>
          <a:solidFill>
            <a:schemeClr val="bg1"/>
          </a:solidFill>
        </p:spPr>
        <p:txBody>
          <a:bodyPr lIns="228600" tIns="192024" rIns="228600" bIns="228600"/>
          <a:lstStyle>
            <a:lvl1pPr>
              <a:defRPr sz="1867">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dirty="0"/>
              <a:t>Click to 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p>
        </p:txBody>
      </p:sp>
      <p:sp>
        <p:nvSpPr>
          <p:cNvPr id="6" name="Title 5"/>
          <p:cNvSpPr>
            <a:spLocks noGrp="1"/>
          </p:cNvSpPr>
          <p:nvPr>
            <p:ph type="title"/>
          </p:nvPr>
        </p:nvSpPr>
        <p:spPr>
          <a:xfrm>
            <a:off x="-1" y="-1"/>
            <a:ext cx="12191999" cy="3429001"/>
          </a:xfrm>
          <a:solidFill>
            <a:schemeClr val="tx1"/>
          </a:solidFill>
        </p:spPr>
        <p:txBody>
          <a:bodyPr lIns="228600" tIns="155448" rIns="228600" bIns="228600"/>
          <a:lstStyle>
            <a:lvl1pPr>
              <a:defRPr sz="6400">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519068680"/>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preserve="1">
  <p:cSld name="title (black box) over image(s)">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itle 5"/>
          <p:cNvSpPr>
            <a:spLocks noGrp="1"/>
          </p:cNvSpPr>
          <p:nvPr>
            <p:ph type="title"/>
          </p:nvPr>
        </p:nvSpPr>
        <p:spPr>
          <a:xfrm>
            <a:off x="-1" y="-1"/>
            <a:ext cx="12191999" cy="1720852"/>
          </a:xfrm>
          <a:solidFill>
            <a:schemeClr val="tx1"/>
          </a:solidFill>
        </p:spPr>
        <p:txBody>
          <a:bodyPr lIns="228600" tIns="201168" rIns="228600" bIns="228600"/>
          <a:lstStyle>
            <a:lvl1pPr>
              <a:defRPr sz="3200">
                <a:solidFill>
                  <a:schemeClr val="bg2"/>
                </a:solidFill>
              </a:defRPr>
            </a:lvl1pPr>
          </a:lstStyle>
          <a:p>
            <a:r>
              <a:rPr lang="en-US"/>
              <a:t>Click to edit Master title style</a:t>
            </a:r>
            <a:endParaRPr lang="en-US" dirty="0"/>
          </a:p>
        </p:txBody>
      </p:sp>
    </p:spTree>
    <p:extLst>
      <p:ext uri="{BB962C8B-B14F-4D97-AF65-F5344CB8AC3E}">
        <p14:creationId xmlns:p14="http://schemas.microsoft.com/office/powerpoint/2010/main" val="78347086"/>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preserve="1">
  <p:cSld name="text (black box) over image(s)">
    <p:spTree>
      <p:nvGrpSpPr>
        <p:cNvPr id="1" name=""/>
        <p:cNvGrpSpPr/>
        <p:nvPr/>
      </p:nvGrpSpPr>
      <p:grpSpPr>
        <a:xfrm>
          <a:off x="0" y="0"/>
          <a:ext cx="0" cy="0"/>
          <a:chOff x="0" y="0"/>
          <a:chExt cx="0" cy="0"/>
        </a:xfrm>
      </p:grpSpPr>
      <p:sp>
        <p:nvSpPr>
          <p:cNvPr id="7" name="Content Placeholder 6"/>
          <p:cNvSpPr>
            <a:spLocks noGrp="1"/>
          </p:cNvSpPr>
          <p:nvPr>
            <p:ph sz="quarter" idx="19"/>
          </p:nvPr>
        </p:nvSpPr>
        <p:spPr>
          <a:xfrm>
            <a:off x="0" y="3810000"/>
            <a:ext cx="3048000" cy="3048000"/>
          </a:xfrm>
          <a:solidFill>
            <a:schemeClr val="tx1"/>
          </a:solidFill>
        </p:spPr>
        <p:txBody>
          <a:bodyPr lIns="228600" tIns="155448" rIns="228600" bIns="228600"/>
          <a:lstStyle>
            <a:lvl1pPr>
              <a:defRPr>
                <a:solidFill>
                  <a:schemeClr val="bg2"/>
                </a:solidFill>
              </a:defRPr>
            </a:lvl1pPr>
            <a:lvl2pPr>
              <a:defRPr sz="1333">
                <a:solidFill>
                  <a:schemeClr val="bg2"/>
                </a:solidFill>
              </a:defRPr>
            </a:lvl2pPr>
            <a:lvl3pPr>
              <a:defRPr sz="1333">
                <a:solidFill>
                  <a:schemeClr val="bg2"/>
                </a:solidFill>
              </a:defRPr>
            </a:lvl3pPr>
            <a:lvl4pPr>
              <a:defRPr sz="1333">
                <a:solidFill>
                  <a:schemeClr val="bg2"/>
                </a:solidFill>
              </a:defRPr>
            </a:lvl4pPr>
            <a:lvl5pPr>
              <a:defRPr sz="1333">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p>
        </p:txBody>
      </p:sp>
    </p:spTree>
    <p:extLst>
      <p:ext uri="{BB962C8B-B14F-4D97-AF65-F5344CB8AC3E}">
        <p14:creationId xmlns:p14="http://schemas.microsoft.com/office/powerpoint/2010/main" val="1193225845"/>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preserve="1">
  <p:cSld name="boxes (4 tall)">
    <p:spTree>
      <p:nvGrpSpPr>
        <p:cNvPr id="1" name=""/>
        <p:cNvGrpSpPr/>
        <p:nvPr/>
      </p:nvGrpSpPr>
      <p:grpSpPr>
        <a:xfrm>
          <a:off x="0" y="0"/>
          <a:ext cx="0" cy="0"/>
          <a:chOff x="0" y="0"/>
          <a:chExt cx="0" cy="0"/>
        </a:xfrm>
      </p:grpSpPr>
      <p:sp>
        <p:nvSpPr>
          <p:cNvPr id="7" name="Content Placeholder 6"/>
          <p:cNvSpPr>
            <a:spLocks noGrp="1"/>
          </p:cNvSpPr>
          <p:nvPr>
            <p:ph sz="quarter" idx="19"/>
          </p:nvPr>
        </p:nvSpPr>
        <p:spPr>
          <a:xfrm>
            <a:off x="0" y="-1"/>
            <a:ext cx="3048000" cy="6858000"/>
          </a:xfrm>
          <a:solidFill>
            <a:schemeClr val="tx1"/>
          </a:solidFill>
        </p:spPr>
        <p:txBody>
          <a:bodyPr lIns="228600" tIns="182880" rIns="228600" bIns="228600"/>
          <a:lstStyle>
            <a:lvl1pPr>
              <a:defRPr sz="2133">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20"/>
          </p:nvPr>
        </p:nvSpPr>
        <p:spPr>
          <a:xfrm>
            <a:off x="3048000" y="0"/>
            <a:ext cx="3048000" cy="6858000"/>
          </a:xfrm>
          <a:solidFill>
            <a:schemeClr val="accent2"/>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dirty="0"/>
              <a:t>Click to edit Master text styles</a:t>
            </a:r>
          </a:p>
        </p:txBody>
      </p:sp>
      <p:sp>
        <p:nvSpPr>
          <p:cNvPr id="15" name="Content Placeholder 14"/>
          <p:cNvSpPr>
            <a:spLocks noGrp="1"/>
          </p:cNvSpPr>
          <p:nvPr>
            <p:ph sz="quarter" idx="21"/>
          </p:nvPr>
        </p:nvSpPr>
        <p:spPr>
          <a:xfrm>
            <a:off x="6096000" y="0"/>
            <a:ext cx="3048000" cy="6858000"/>
          </a:xfrm>
          <a:solidFill>
            <a:schemeClr val="accent3"/>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Click to edit Master text styles</a:t>
            </a:r>
          </a:p>
        </p:txBody>
      </p:sp>
      <p:sp>
        <p:nvSpPr>
          <p:cNvPr id="17" name="Content Placeholder 16"/>
          <p:cNvSpPr>
            <a:spLocks noGrp="1"/>
          </p:cNvSpPr>
          <p:nvPr>
            <p:ph sz="quarter" idx="22"/>
          </p:nvPr>
        </p:nvSpPr>
        <p:spPr>
          <a:xfrm>
            <a:off x="9144000" y="0"/>
            <a:ext cx="3048000" cy="6858000"/>
          </a:xfrm>
          <a:solidFill>
            <a:schemeClr val="tx2">
              <a:lumMod val="75000"/>
            </a:schemeClr>
          </a:solidFill>
        </p:spPr>
        <p:txBody>
          <a:bodyPr lIns="228600" tIns="192024" rIns="228600" bIns="228600"/>
          <a:lstStyle>
            <a:lvl1pPr>
              <a:defRPr sz="1867">
                <a:solidFill>
                  <a:schemeClr val="bg2"/>
                </a:solidFill>
              </a:defRPr>
            </a:lvl1pPr>
            <a:lvl2pPr>
              <a:defRPr sz="1467">
                <a:solidFill>
                  <a:schemeClr val="bg2"/>
                </a:solidFill>
              </a:defRPr>
            </a:lvl2pPr>
            <a:lvl3pPr>
              <a:defRPr sz="1467">
                <a:solidFill>
                  <a:schemeClr val="bg2"/>
                </a:solidFill>
              </a:defRPr>
            </a:lvl3pPr>
            <a:lvl4pPr>
              <a:defRPr sz="1467">
                <a:solidFill>
                  <a:schemeClr val="bg2"/>
                </a:solidFill>
              </a:defRPr>
            </a:lvl4pPr>
            <a:lvl5pPr>
              <a:defRPr sz="1467">
                <a:solidFill>
                  <a:schemeClr val="bg2"/>
                </a:solidFill>
              </a:defRPr>
            </a:lvl5pPr>
          </a:lstStyle>
          <a:p>
            <a:pPr lvl="0"/>
            <a:r>
              <a:rPr lang="en-US"/>
              <a:t>Click to edit Master text styles</a:t>
            </a:r>
          </a:p>
        </p:txBody>
      </p:sp>
      <p:sp>
        <p:nvSpPr>
          <p:cNvPr id="3" name="Slide Number Placeholder 2"/>
          <p:cNvSpPr>
            <a:spLocks noGrp="1"/>
          </p:cNvSpPr>
          <p:nvPr>
            <p:ph type="sldNum" sz="quarter" idx="10"/>
          </p:nvPr>
        </p:nvSpPr>
        <p:spPr/>
        <p:txBody>
          <a:bodyPr/>
          <a:lstStyle>
            <a:lvl1pPr>
              <a:defRPr>
                <a:solidFill>
                  <a:schemeClr val="bg2"/>
                </a:solidFill>
              </a:defRPr>
            </a:lvl1p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p>
        </p:txBody>
      </p:sp>
    </p:spTree>
    <p:extLst>
      <p:ext uri="{BB962C8B-B14F-4D97-AF65-F5344CB8AC3E}">
        <p14:creationId xmlns:p14="http://schemas.microsoft.com/office/powerpoint/2010/main" val="3758576497"/>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preserve="1">
  <p:cSld name="graph">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304800" y="1463041"/>
            <a:ext cx="2438400" cy="4668593"/>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04006599"/>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preserve="1">
  <p:cSld name="title, text (1/4), content (3/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2"/>
          </p:nvPr>
        </p:nvSpPr>
        <p:spPr>
          <a:xfrm>
            <a:off x="304800" y="1488651"/>
            <a:ext cx="2438400" cy="4605867"/>
          </a:xfrm>
        </p:spPr>
        <p:txBody>
          <a:bodyPr/>
          <a:lstStyle>
            <a:lvl1pPr>
              <a:defRPr sz="1867"/>
            </a:lvl1pPr>
            <a:lvl2pPr>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8"/>
          <p:cNvSpPr>
            <a:spLocks noGrp="1"/>
          </p:cNvSpPr>
          <p:nvPr>
            <p:ph sz="quarter" idx="13"/>
          </p:nvPr>
        </p:nvSpPr>
        <p:spPr>
          <a:xfrm>
            <a:off x="3352800" y="889000"/>
            <a:ext cx="8534400" cy="50990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58643604"/>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preserve="1">
  <p:cSld name="title, text (1/4), blank (3/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2"/>
          </p:nvPr>
        </p:nvSpPr>
        <p:spPr>
          <a:xfrm>
            <a:off x="304800" y="1488651"/>
            <a:ext cx="2438400" cy="4605867"/>
          </a:xfrm>
        </p:spPr>
        <p:txBody>
          <a:bodyPr/>
          <a:lstStyle>
            <a:lvl1pPr>
              <a:defRPr sz="1867"/>
            </a:lvl1pPr>
            <a:lvl2pPr>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81154273"/>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preserve="1">
  <p:cSld name="case study: title, text (2/4), content (2/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2"/>
          </p:nvPr>
        </p:nvSpPr>
        <p:spPr>
          <a:xfrm>
            <a:off x="304800" y="1463040"/>
            <a:ext cx="2438400" cy="4669536"/>
          </a:xfrm>
        </p:spPr>
        <p:txBody>
          <a:bodyPr/>
          <a:lstStyle>
            <a:lvl1pPr>
              <a:defRPr sz="2133"/>
            </a:lvl1pPr>
            <a:lvl2pPr>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5"/>
          <p:cNvSpPr>
            <a:spLocks noGrp="1"/>
          </p:cNvSpPr>
          <p:nvPr>
            <p:ph type="body" sz="quarter" idx="13"/>
          </p:nvPr>
        </p:nvSpPr>
        <p:spPr>
          <a:xfrm>
            <a:off x="3352800" y="1499616"/>
            <a:ext cx="2438400" cy="4608576"/>
          </a:xfrm>
        </p:spPr>
        <p:txBody>
          <a:bodyPr/>
          <a:lstStyle>
            <a:lvl1pPr>
              <a:defRPr sz="1867"/>
            </a:lvl1pPr>
            <a:lvl2pPr marL="0" indent="0">
              <a:buNone/>
              <a:defRPr sz="1333"/>
            </a:lvl2pPr>
            <a:lvl3pPr>
              <a:defRPr sz="1333"/>
            </a:lvl3pPr>
            <a:lvl4pPr>
              <a:defRPr sz="1333"/>
            </a:lvl4pPr>
            <a:lvl5pPr>
              <a:defRPr sz="1333"/>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Picture Placeholder 11"/>
          <p:cNvSpPr>
            <a:spLocks noGrp="1"/>
          </p:cNvSpPr>
          <p:nvPr>
            <p:ph type="pic" sz="quarter" idx="14"/>
          </p:nvPr>
        </p:nvSpPr>
        <p:spPr>
          <a:xfrm>
            <a:off x="6096000" y="0"/>
            <a:ext cx="6096000" cy="6858000"/>
          </a:xfrm>
        </p:spPr>
        <p:txBody>
          <a:bodyPr/>
          <a:lstStyle/>
          <a:p>
            <a:r>
              <a:rPr lang="en-US"/>
              <a:t>Drag picture to placeholder or click icon to add</a:t>
            </a:r>
          </a:p>
        </p:txBody>
      </p:sp>
    </p:spTree>
    <p:extLst>
      <p:ext uri="{BB962C8B-B14F-4D97-AF65-F5344CB8AC3E}">
        <p14:creationId xmlns:p14="http://schemas.microsoft.com/office/powerpoint/2010/main" val="3110754735"/>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preserve="1">
  <p:cSld name="case study 2: title, text (2/4), quote (2/4)">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93365"/>
          </a:xfrm>
        </p:spPr>
        <p:txBody>
          <a:bodyPr/>
          <a:lstStyle/>
          <a:p>
            <a:r>
              <a:rPr lang="en-US"/>
              <a:t>Click to edit Master title style</a:t>
            </a:r>
            <a:endParaRPr lang="en-US" dirty="0"/>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7" name="Text Placeholder 6"/>
          <p:cNvSpPr>
            <a:spLocks noGrp="1"/>
          </p:cNvSpPr>
          <p:nvPr>
            <p:ph type="body" sz="quarter" idx="12"/>
          </p:nvPr>
        </p:nvSpPr>
        <p:spPr>
          <a:xfrm>
            <a:off x="304800" y="1463040"/>
            <a:ext cx="2438400" cy="4669536"/>
          </a:xfrm>
        </p:spPr>
        <p:txBody>
          <a:bodyPr/>
          <a:lstStyle>
            <a:lvl1pPr>
              <a:defRPr sz="2133"/>
            </a:lvl1pPr>
            <a:lvl2pPr>
              <a:defRPr sz="1467"/>
            </a:lvl2pPr>
            <a:lvl3pPr>
              <a:defRPr sz="1467"/>
            </a:lvl3pPr>
            <a:lvl4pPr>
              <a:defRPr sz="1467"/>
            </a:lvl4pPr>
            <a:lvl5pPr>
              <a:defRPr sz="14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5"/>
          <p:cNvSpPr>
            <a:spLocks noGrp="1"/>
          </p:cNvSpPr>
          <p:nvPr>
            <p:ph type="body" sz="quarter" idx="13"/>
          </p:nvPr>
        </p:nvSpPr>
        <p:spPr>
          <a:xfrm>
            <a:off x="3352800" y="1499616"/>
            <a:ext cx="2438400" cy="4608576"/>
          </a:xfrm>
        </p:spPr>
        <p:txBody>
          <a:bodyPr/>
          <a:lstStyle>
            <a:lvl1pPr>
              <a:defRPr sz="1867"/>
            </a:lvl1pPr>
            <a:lvl2pPr marL="0" indent="0">
              <a:buNone/>
              <a:defRPr sz="1333"/>
            </a:lvl2pPr>
            <a:lvl3pPr>
              <a:defRPr sz="1333"/>
            </a:lvl3pPr>
            <a:lvl4pPr>
              <a:defRPr sz="1333"/>
            </a:lvl4pPr>
            <a:lvl5pPr>
              <a:defRPr sz="1333"/>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8"/>
          <p:cNvSpPr>
            <a:spLocks noGrp="1"/>
          </p:cNvSpPr>
          <p:nvPr>
            <p:ph type="body" sz="quarter" idx="14"/>
          </p:nvPr>
        </p:nvSpPr>
        <p:spPr>
          <a:xfrm>
            <a:off x="6267189" y="1454615"/>
            <a:ext cx="5620011" cy="4608576"/>
          </a:xfrm>
        </p:spPr>
        <p:txBody>
          <a:bodyPr/>
          <a:lstStyle>
            <a:lvl1pPr marL="156629" indent="-156629">
              <a:tabLst/>
              <a:defRPr sz="3200"/>
            </a:lvl1pPr>
            <a:lvl2pPr marL="0" indent="0">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87121444"/>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preserve="1">
  <p:cSld name="tabl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304800" y="256033"/>
            <a:ext cx="2438400" cy="5878660"/>
          </a:xfrm>
        </p:spPr>
        <p:txBody>
          <a:bodyPr/>
          <a:lstStyle>
            <a:lvl1pPr>
              <a:defRPr sz="2133"/>
            </a:lvl1pPr>
            <a:lvl2pPr marL="0" indent="0">
              <a:spcBef>
                <a:spcPts val="1467"/>
              </a:spcBef>
              <a:buFontTx/>
              <a:buNone/>
              <a:defRPr sz="1467"/>
            </a:lvl2pPr>
            <a:lvl3pPr>
              <a:defRPr sz="1467"/>
            </a:lvl3pPr>
            <a:lvl4pPr>
              <a:defRPr sz="1467"/>
            </a:lvl4pPr>
            <a:lvl5pPr>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able Placeholder 6"/>
          <p:cNvSpPr>
            <a:spLocks noGrp="1"/>
          </p:cNvSpPr>
          <p:nvPr>
            <p:ph type="tbl" sz="quarter" idx="13"/>
          </p:nvPr>
        </p:nvSpPr>
        <p:spPr>
          <a:xfrm>
            <a:off x="3352800" y="300567"/>
            <a:ext cx="8534400" cy="6129867"/>
          </a:xfrm>
        </p:spPr>
        <p:txBody>
          <a:bodyPr/>
          <a:lstStyle/>
          <a:p>
            <a:r>
              <a:rPr lang="en-US"/>
              <a:t>Click icon to add table</a:t>
            </a:r>
          </a:p>
        </p:txBody>
      </p:sp>
    </p:spTree>
    <p:extLst>
      <p:ext uri="{BB962C8B-B14F-4D97-AF65-F5344CB8AC3E}">
        <p14:creationId xmlns:p14="http://schemas.microsoft.com/office/powerpoint/2010/main" val="3887754545"/>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preserve="1">
  <p:cSld name="blank (with foote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929837358"/>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preserve="1">
  <p:cSld name="blank (no 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9195358"/>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4"/>
            <a:ext cx="5486400" cy="1140968"/>
          </a:xfrm>
        </p:spPr>
        <p:txBody>
          <a:bodyPr/>
          <a:lstStyle/>
          <a:p>
            <a:r>
              <a:rPr lang="en-US" dirty="0"/>
              <a:t>Click to edit Master title style</a:t>
            </a:r>
          </a:p>
        </p:txBody>
      </p:sp>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sp>
        <p:nvSpPr>
          <p:cNvPr id="6" name="Text Placeholder 5"/>
          <p:cNvSpPr>
            <a:spLocks noGrp="1"/>
          </p:cNvSpPr>
          <p:nvPr>
            <p:ph type="body" sz="quarter" idx="12"/>
          </p:nvPr>
        </p:nvSpPr>
        <p:spPr>
          <a:xfrm>
            <a:off x="304800" y="1524000"/>
            <a:ext cx="5486400" cy="4779264"/>
          </a:xfrm>
        </p:spPr>
        <p:txBody>
          <a:bodyPr/>
          <a:lstStyle>
            <a:lvl1pPr marL="0" indent="0">
              <a:spcBef>
                <a:spcPts val="0"/>
              </a:spcBef>
              <a:tabLst>
                <a:tab pos="5253435" algn="dec"/>
              </a:tabLst>
              <a:defRPr sz="1467"/>
            </a:lvl1pPr>
            <a:lvl2pPr marL="230712" indent="-230712">
              <a:spcBef>
                <a:spcPts val="0"/>
              </a:spcBef>
              <a:tabLst/>
              <a:defRPr/>
            </a:lvl2pPr>
            <a:lvl3pPr>
              <a:spcBef>
                <a:spcPts val="0"/>
              </a:spcBef>
              <a:defRPr/>
            </a:lvl3pPr>
            <a:lvl4pPr>
              <a:spcBef>
                <a:spcPts val="0"/>
              </a:spcBef>
              <a:defRPr/>
            </a:lvl4pPr>
            <a:lvl5pPr>
              <a:spcBef>
                <a:spcPts val="0"/>
              </a:spcBef>
              <a:defRPr/>
            </a:lvl5pPr>
          </a:lstStyle>
          <a:p>
            <a:pPr marL="0" marR="0" lvl="0" indent="0" algn="l" defTabSz="609585" rtl="0" eaLnBrk="1" fontAlgn="auto" latinLnBrk="0" hangingPunct="1">
              <a:lnSpc>
                <a:spcPct val="100000"/>
              </a:lnSpc>
              <a:spcBef>
                <a:spcPts val="0"/>
              </a:spcBef>
              <a:spcAft>
                <a:spcPts val="0"/>
              </a:spcAft>
              <a:buClrTx/>
              <a:buSzTx/>
              <a:buFont typeface="Arial"/>
              <a:buNone/>
              <a:tabLst>
                <a:tab pos="5364346" algn="r"/>
              </a:tabLst>
              <a:defRPr/>
            </a:pPr>
            <a:r>
              <a:rPr lang="en-US" dirty="0"/>
              <a:t>Click to edit Master text styles</a:t>
            </a:r>
          </a:p>
        </p:txBody>
      </p:sp>
    </p:spTree>
    <p:extLst>
      <p:ext uri="{BB962C8B-B14F-4D97-AF65-F5344CB8AC3E}">
        <p14:creationId xmlns:p14="http://schemas.microsoft.com/office/powerpoint/2010/main" val="4197671240"/>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preserve="1">
  <p:cSld name="ibm sign-off">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0BE6F14-FF48-0F4F-A8AA-2E3F25371E4A}" type="slidenum">
              <a:rPr lang="en-US" smtClean="0"/>
              <a:pPr/>
              <a:t>‹N°›</a:t>
            </a:fld>
            <a:endParaRPr lang="en-US"/>
          </a:p>
        </p:txBody>
      </p:sp>
      <p:sp>
        <p:nvSpPr>
          <p:cNvPr id="4" name="Footer Placeholder 3"/>
          <p:cNvSpPr>
            <a:spLocks noGrp="1"/>
          </p:cNvSpPr>
          <p:nvPr>
            <p:ph type="ftr" sz="quarter" idx="11"/>
          </p:nvPr>
        </p:nvSpPr>
        <p:spPr/>
        <p:txBody>
          <a:bodyPr/>
          <a:lstStyle/>
          <a:p>
            <a:endParaRPr lang="en-US"/>
          </a:p>
        </p:txBody>
      </p:sp>
      <p:pic>
        <p:nvPicPr>
          <p:cNvPr id="5" name="Picture 4" descr="ibm_gry.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34604" y="2914867"/>
            <a:ext cx="1730144" cy="701463"/>
          </a:xfrm>
          <a:prstGeom prst="rect">
            <a:avLst/>
          </a:prstGeom>
        </p:spPr>
      </p:pic>
    </p:spTree>
    <p:extLst>
      <p:ext uri="{BB962C8B-B14F-4D97-AF65-F5344CB8AC3E}">
        <p14:creationId xmlns:p14="http://schemas.microsoft.com/office/powerpoint/2010/main" val="1997402918"/>
      </p:ext>
    </p:extLst>
  </p:cSld>
  <p:clrMapOvr>
    <a:masterClrMapping/>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028FF-0520-1740-9223-0C146A64277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BBDAB4-2611-084C-84DF-9F93FAE9B5D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3BB5F27-D78E-124A-9D53-6EC92EBE39F0}"/>
              </a:ext>
            </a:extLst>
          </p:cNvPr>
          <p:cNvSpPr>
            <a:spLocks noGrp="1"/>
          </p:cNvSpPr>
          <p:nvPr>
            <p:ph type="dt" sz="half" idx="10"/>
          </p:nvPr>
        </p:nvSpPr>
        <p:spPr/>
        <p:txBody>
          <a:bodyPr/>
          <a:lstStyle/>
          <a:p>
            <a:fld id="{B99566B3-0638-BE4A-BE84-88BCD6DFA6D5}" type="datetime1">
              <a:rPr lang="fr-CH" smtClean="0"/>
              <a:t>18.06.19</a:t>
            </a:fld>
            <a:endParaRPr lang="en-US"/>
          </a:p>
        </p:txBody>
      </p:sp>
      <p:sp>
        <p:nvSpPr>
          <p:cNvPr id="5" name="Footer Placeholder 4">
            <a:extLst>
              <a:ext uri="{FF2B5EF4-FFF2-40B4-BE49-F238E27FC236}">
                <a16:creationId xmlns:a16="http://schemas.microsoft.com/office/drawing/2014/main" id="{54490D80-D3CF-5B49-A548-65CE94BD97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644373-AA9E-B04F-ABB8-AEE490F1B82F}"/>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363096856"/>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CE7C9-F134-8945-91B9-F2B00BBC193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D2D3F9D-3414-A54F-A2D6-17054A188551}"/>
              </a:ext>
            </a:extLst>
          </p:cNvPr>
          <p:cNvSpPr>
            <a:spLocks noGrp="1"/>
          </p:cNvSpPr>
          <p:nvPr>
            <p:ph type="dt" sz="half" idx="10"/>
          </p:nvPr>
        </p:nvSpPr>
        <p:spPr/>
        <p:txBody>
          <a:bodyPr/>
          <a:lstStyle/>
          <a:p>
            <a:fld id="{939FED5F-CD2E-3D4F-9B51-B4902CB1D5C7}" type="datetime1">
              <a:rPr lang="fr-CH" smtClean="0"/>
              <a:t>18.06.19</a:t>
            </a:fld>
            <a:endParaRPr lang="en-US"/>
          </a:p>
        </p:txBody>
      </p:sp>
      <p:sp>
        <p:nvSpPr>
          <p:cNvPr id="4" name="Footer Placeholder 3">
            <a:extLst>
              <a:ext uri="{FF2B5EF4-FFF2-40B4-BE49-F238E27FC236}">
                <a16:creationId xmlns:a16="http://schemas.microsoft.com/office/drawing/2014/main" id="{521E46C9-BE8F-DC49-B814-F7FA54EA1A0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D9ECEFF-8D00-EF44-9730-632B3253DEB8}"/>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1186188435"/>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078FC-721E-2A40-A482-9DEF27134C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CB96967-2ECB-1E4A-97DE-6008C06A652E}"/>
              </a:ext>
            </a:extLst>
          </p:cNvPr>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C6C6423-FBF9-A84F-B337-AEC55887720C}"/>
              </a:ext>
            </a:extLst>
          </p:cNvPr>
          <p:cNvSpPr>
            <a:spLocks noGrp="1"/>
          </p:cNvSpPr>
          <p:nvPr>
            <p:ph type="dt" sz="half" idx="10"/>
          </p:nvPr>
        </p:nvSpPr>
        <p:spPr/>
        <p:txBody>
          <a:bodyPr/>
          <a:lstStyle/>
          <a:p>
            <a:fld id="{A0E082C5-AD7D-A846-AB1D-E2B287E1992D}" type="datetime1">
              <a:rPr lang="fr-CH" smtClean="0"/>
              <a:t>18.06.19</a:t>
            </a:fld>
            <a:endParaRPr lang="en-US"/>
          </a:p>
        </p:txBody>
      </p:sp>
      <p:sp>
        <p:nvSpPr>
          <p:cNvPr id="5" name="Footer Placeholder 4">
            <a:extLst>
              <a:ext uri="{FF2B5EF4-FFF2-40B4-BE49-F238E27FC236}">
                <a16:creationId xmlns:a16="http://schemas.microsoft.com/office/drawing/2014/main" id="{E770AEDF-278D-4442-852D-1305622568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8F874D-3EA0-F24E-949D-E6700894BCB0}"/>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1660471517"/>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078FC-721E-2A40-A482-9DEF27134C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CB96967-2ECB-1E4A-97DE-6008C06A652E}"/>
              </a:ext>
            </a:extLst>
          </p:cNvPr>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C6C6423-FBF9-A84F-B337-AEC55887720C}"/>
              </a:ext>
            </a:extLst>
          </p:cNvPr>
          <p:cNvSpPr>
            <a:spLocks noGrp="1"/>
          </p:cNvSpPr>
          <p:nvPr>
            <p:ph type="dt" sz="half" idx="10"/>
          </p:nvPr>
        </p:nvSpPr>
        <p:spPr/>
        <p:txBody>
          <a:bodyPr/>
          <a:lstStyle/>
          <a:p>
            <a:fld id="{CCF0BCC2-DD34-2943-BD95-374377FA8118}" type="datetime1">
              <a:rPr lang="fr-CH" smtClean="0"/>
              <a:t>18.06.19</a:t>
            </a:fld>
            <a:endParaRPr lang="en-US"/>
          </a:p>
        </p:txBody>
      </p:sp>
      <p:sp>
        <p:nvSpPr>
          <p:cNvPr id="5" name="Footer Placeholder 4">
            <a:extLst>
              <a:ext uri="{FF2B5EF4-FFF2-40B4-BE49-F238E27FC236}">
                <a16:creationId xmlns:a16="http://schemas.microsoft.com/office/drawing/2014/main" id="{E770AEDF-278D-4442-852D-1305622568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8F874D-3EA0-F24E-949D-E6700894BCB0}"/>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2103837638"/>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028FF-0520-1740-9223-0C146A64277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BBDAB4-2611-084C-84DF-9F93FAE9B5D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3BB5F27-D78E-124A-9D53-6EC92EBE39F0}"/>
              </a:ext>
            </a:extLst>
          </p:cNvPr>
          <p:cNvSpPr>
            <a:spLocks noGrp="1"/>
          </p:cNvSpPr>
          <p:nvPr>
            <p:ph type="dt" sz="half" idx="10"/>
          </p:nvPr>
        </p:nvSpPr>
        <p:spPr/>
        <p:txBody>
          <a:bodyPr/>
          <a:lstStyle/>
          <a:p>
            <a:fld id="{57E672F2-5EB3-D741-A6D6-636884DAE7AD}" type="datetime1">
              <a:rPr lang="fr-CH" smtClean="0"/>
              <a:t>18.06.19</a:t>
            </a:fld>
            <a:endParaRPr lang="en-US"/>
          </a:p>
        </p:txBody>
      </p:sp>
      <p:sp>
        <p:nvSpPr>
          <p:cNvPr id="5" name="Footer Placeholder 4">
            <a:extLst>
              <a:ext uri="{FF2B5EF4-FFF2-40B4-BE49-F238E27FC236}">
                <a16:creationId xmlns:a16="http://schemas.microsoft.com/office/drawing/2014/main" id="{54490D80-D3CF-5B49-A548-65CE94BD97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644373-AA9E-B04F-ABB8-AEE490F1B82F}"/>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613582000"/>
      </p:ext>
    </p:extLst>
  </p:cSld>
  <p:clrMapOvr>
    <a:masterClrMapping/>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42571-908D-A848-86A6-C90FF1EADAA1}"/>
              </a:ext>
            </a:extLst>
          </p:cNvPr>
          <p:cNvSpPr>
            <a:spLocks noGrp="1"/>
          </p:cNvSpPr>
          <p:nvPr>
            <p:ph type="title"/>
          </p:nvPr>
        </p:nvSpPr>
        <p:spPr>
          <a:xfrm>
            <a:off x="831851" y="1709740"/>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BF3A16-4CB8-CE46-A06A-7DF2D6F7E0BC}"/>
              </a:ext>
            </a:extLst>
          </p:cNvPr>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40845D0-2203-CA4E-9F4A-FB60BD547DF6}"/>
              </a:ext>
            </a:extLst>
          </p:cNvPr>
          <p:cNvSpPr>
            <a:spLocks noGrp="1"/>
          </p:cNvSpPr>
          <p:nvPr>
            <p:ph type="dt" sz="half" idx="10"/>
          </p:nvPr>
        </p:nvSpPr>
        <p:spPr/>
        <p:txBody>
          <a:bodyPr/>
          <a:lstStyle/>
          <a:p>
            <a:fld id="{8FD63D9F-3236-AB48-8782-08172A02C685}" type="datetime1">
              <a:rPr lang="fr-CH" smtClean="0"/>
              <a:t>18.06.19</a:t>
            </a:fld>
            <a:endParaRPr lang="en-US"/>
          </a:p>
        </p:txBody>
      </p:sp>
      <p:sp>
        <p:nvSpPr>
          <p:cNvPr id="5" name="Footer Placeholder 4">
            <a:extLst>
              <a:ext uri="{FF2B5EF4-FFF2-40B4-BE49-F238E27FC236}">
                <a16:creationId xmlns:a16="http://schemas.microsoft.com/office/drawing/2014/main" id="{A94FF7D8-2EAC-8C41-8CD6-3C81835DB1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39EBD7-0847-924A-BBDE-FFFC2F90EBB4}"/>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3065239163"/>
      </p:ext>
    </p:extLst>
  </p:cSld>
  <p:clrMapOvr>
    <a:masterClrMapping/>
  </p:clrMapOvr>
</p:sldLayout>
</file>

<file path=ppt/slideLayouts/slideLayout3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B4651-17BF-4A42-9EF3-779C1A2F5D4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CAC0A5-6D36-1843-A177-85D96AA91399}"/>
              </a:ext>
            </a:extLst>
          </p:cNvPr>
          <p:cNvSpPr>
            <a:spLocks noGrp="1"/>
          </p:cNvSpPr>
          <p:nvPr>
            <p:ph sz="half" idx="1"/>
          </p:nvPr>
        </p:nvSpPr>
        <p:spPr>
          <a:xfrm>
            <a:off x="838200" y="1825625"/>
            <a:ext cx="518160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678C68F-8DD2-F149-BBCF-453B6BA5A17E}"/>
              </a:ext>
            </a:extLst>
          </p:cNvPr>
          <p:cNvSpPr>
            <a:spLocks noGrp="1"/>
          </p:cNvSpPr>
          <p:nvPr>
            <p:ph sz="half" idx="2"/>
          </p:nvPr>
        </p:nvSpPr>
        <p:spPr>
          <a:xfrm>
            <a:off x="6172200" y="1825625"/>
            <a:ext cx="518160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5261E7B-FD3F-A94D-86F0-07368B38DB62}"/>
              </a:ext>
            </a:extLst>
          </p:cNvPr>
          <p:cNvSpPr>
            <a:spLocks noGrp="1"/>
          </p:cNvSpPr>
          <p:nvPr>
            <p:ph type="dt" sz="half" idx="10"/>
          </p:nvPr>
        </p:nvSpPr>
        <p:spPr/>
        <p:txBody>
          <a:bodyPr/>
          <a:lstStyle/>
          <a:p>
            <a:fld id="{0482DF9A-3234-5443-89E8-EEE4F454D338}" type="datetime1">
              <a:rPr lang="fr-CH" smtClean="0"/>
              <a:t>18.06.19</a:t>
            </a:fld>
            <a:endParaRPr lang="en-US"/>
          </a:p>
        </p:txBody>
      </p:sp>
      <p:sp>
        <p:nvSpPr>
          <p:cNvPr id="6" name="Footer Placeholder 5">
            <a:extLst>
              <a:ext uri="{FF2B5EF4-FFF2-40B4-BE49-F238E27FC236}">
                <a16:creationId xmlns:a16="http://schemas.microsoft.com/office/drawing/2014/main" id="{7D1B7256-1D39-DA4E-AC2A-FCC71D8456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4B56C3-24BD-4341-8455-03656160C3E0}"/>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2775843915"/>
      </p:ext>
    </p:extLst>
  </p:cSld>
  <p:clrMapOvr>
    <a:masterClrMapping/>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3C0A3-BCD4-B84C-BBD3-465CCBB7396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58AA5AF-3755-D64E-90EC-55FABDCE3913}"/>
              </a:ext>
            </a:extLst>
          </p:cNvPr>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B79EC27-522B-EE48-A3A8-E1FCE45D1554}"/>
              </a:ext>
            </a:extLst>
          </p:cNvPr>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409618B-00D4-C74A-99B3-3CA9FB5ED66D}"/>
              </a:ext>
            </a:extLst>
          </p:cNvPr>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B3219AF-CAE7-E543-A525-4DADA4D35C50}"/>
              </a:ext>
            </a:extLst>
          </p:cNvPr>
          <p:cNvSpPr>
            <a:spLocks noGrp="1"/>
          </p:cNvSpPr>
          <p:nvPr>
            <p:ph sz="quarter" idx="4"/>
          </p:nvPr>
        </p:nvSpPr>
        <p:spPr>
          <a:xfrm>
            <a:off x="6172201"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2D27764-23FA-5C46-B332-6FB540B3B918}"/>
              </a:ext>
            </a:extLst>
          </p:cNvPr>
          <p:cNvSpPr>
            <a:spLocks noGrp="1"/>
          </p:cNvSpPr>
          <p:nvPr>
            <p:ph type="dt" sz="half" idx="10"/>
          </p:nvPr>
        </p:nvSpPr>
        <p:spPr/>
        <p:txBody>
          <a:bodyPr/>
          <a:lstStyle/>
          <a:p>
            <a:fld id="{C908CECA-E8C4-B845-B283-37229CA28A4D}" type="datetime1">
              <a:rPr lang="fr-CH" smtClean="0"/>
              <a:t>18.06.19</a:t>
            </a:fld>
            <a:endParaRPr lang="en-US"/>
          </a:p>
        </p:txBody>
      </p:sp>
      <p:sp>
        <p:nvSpPr>
          <p:cNvPr id="8" name="Footer Placeholder 7">
            <a:extLst>
              <a:ext uri="{FF2B5EF4-FFF2-40B4-BE49-F238E27FC236}">
                <a16:creationId xmlns:a16="http://schemas.microsoft.com/office/drawing/2014/main" id="{A2719566-94E6-5A43-8595-97752CE3F36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003AA41-B7CE-EF4F-B61E-C56EC66AA96D}"/>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574599548"/>
      </p:ext>
    </p:extLst>
  </p:cSld>
  <p:clrMapOvr>
    <a:masterClrMapping/>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CE7C9-F134-8945-91B9-F2B00BBC193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D2D3F9D-3414-A54F-A2D6-17054A188551}"/>
              </a:ext>
            </a:extLst>
          </p:cNvPr>
          <p:cNvSpPr>
            <a:spLocks noGrp="1"/>
          </p:cNvSpPr>
          <p:nvPr>
            <p:ph type="dt" sz="half" idx="10"/>
          </p:nvPr>
        </p:nvSpPr>
        <p:spPr/>
        <p:txBody>
          <a:bodyPr/>
          <a:lstStyle/>
          <a:p>
            <a:fld id="{F04F0CBD-9699-3F4F-BD1B-0F53EF284E28}" type="datetime1">
              <a:rPr lang="fr-CH" smtClean="0"/>
              <a:t>18.06.19</a:t>
            </a:fld>
            <a:endParaRPr lang="en-US"/>
          </a:p>
        </p:txBody>
      </p:sp>
      <p:sp>
        <p:nvSpPr>
          <p:cNvPr id="4" name="Footer Placeholder 3">
            <a:extLst>
              <a:ext uri="{FF2B5EF4-FFF2-40B4-BE49-F238E27FC236}">
                <a16:creationId xmlns:a16="http://schemas.microsoft.com/office/drawing/2014/main" id="{521E46C9-BE8F-DC49-B814-F7FA54EA1A0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D9ECEFF-8D00-EF44-9730-632B3253DEB8}"/>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4071030708"/>
      </p:ext>
    </p:extLst>
  </p:cSld>
  <p:clrMapOvr>
    <a:masterClrMapping/>
  </p:clrMapOvr>
</p:sldLayout>
</file>

<file path=ppt/slideLayouts/slideLayout3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9193A0-47ED-DD49-9BB3-0268832DA33E}"/>
              </a:ext>
            </a:extLst>
          </p:cNvPr>
          <p:cNvSpPr>
            <a:spLocks noGrp="1"/>
          </p:cNvSpPr>
          <p:nvPr>
            <p:ph type="dt" sz="half" idx="10"/>
          </p:nvPr>
        </p:nvSpPr>
        <p:spPr/>
        <p:txBody>
          <a:bodyPr/>
          <a:lstStyle/>
          <a:p>
            <a:fld id="{2A34BCCA-AF41-554A-82D3-9BDE3B2F0EE1}" type="datetime1">
              <a:rPr lang="fr-CH" smtClean="0"/>
              <a:t>18.06.19</a:t>
            </a:fld>
            <a:endParaRPr lang="en-US"/>
          </a:p>
        </p:txBody>
      </p:sp>
      <p:sp>
        <p:nvSpPr>
          <p:cNvPr id="3" name="Footer Placeholder 2">
            <a:extLst>
              <a:ext uri="{FF2B5EF4-FFF2-40B4-BE49-F238E27FC236}">
                <a16:creationId xmlns:a16="http://schemas.microsoft.com/office/drawing/2014/main" id="{984BCE35-1153-0F45-B436-0199EABDBDA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E93AE25-EFDE-124C-8C26-F0AB8779AF8D}"/>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448598778"/>
      </p:ext>
    </p:extLst>
  </p:cSld>
  <p:clrMapOvr>
    <a:masterClrMapping/>
  </p:clrMapOvr>
</p:sldLayout>
</file>

<file path=ppt/slideLayouts/slideLayout3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8D00F-0261-1940-A39A-8653B7F4A1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929C6DF-4FAD-9D47-90B1-B87E0C86495A}"/>
              </a:ext>
            </a:extLst>
          </p:cNvPr>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6FD00F3-3E9F-FE4D-A185-65DC39106884}"/>
              </a:ext>
            </a:extLst>
          </p:cNvPr>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241BF81-044F-3C46-94D9-7DC6A43D8F66}"/>
              </a:ext>
            </a:extLst>
          </p:cNvPr>
          <p:cNvSpPr>
            <a:spLocks noGrp="1"/>
          </p:cNvSpPr>
          <p:nvPr>
            <p:ph type="dt" sz="half" idx="10"/>
          </p:nvPr>
        </p:nvSpPr>
        <p:spPr/>
        <p:txBody>
          <a:bodyPr/>
          <a:lstStyle/>
          <a:p>
            <a:fld id="{CFFA7A2F-9799-244C-AF8A-7F1C0132F6EC}" type="datetime1">
              <a:rPr lang="fr-CH" smtClean="0"/>
              <a:t>18.06.19</a:t>
            </a:fld>
            <a:endParaRPr lang="en-US"/>
          </a:p>
        </p:txBody>
      </p:sp>
      <p:sp>
        <p:nvSpPr>
          <p:cNvPr id="6" name="Footer Placeholder 5">
            <a:extLst>
              <a:ext uri="{FF2B5EF4-FFF2-40B4-BE49-F238E27FC236}">
                <a16:creationId xmlns:a16="http://schemas.microsoft.com/office/drawing/2014/main" id="{E2E418D8-7CC1-E24C-BAC0-41DC666053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BE79A9-926E-5A4D-95EA-56BADE148F3A}"/>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1494645726"/>
      </p:ext>
    </p:extLst>
  </p:cSld>
  <p:clrMapOvr>
    <a:masterClrMapping/>
  </p:clrMapOvr>
</p:sldLayout>
</file>

<file path=ppt/slideLayouts/slideLayout4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63D52-A4E6-D04D-84F1-7046118AE1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43E59CC-1AE9-F042-A102-950244350F97}"/>
              </a:ext>
            </a:extLst>
          </p:cNvPr>
          <p:cNvSpPr>
            <a:spLocks noGrp="1"/>
          </p:cNvSpPr>
          <p:nvPr>
            <p:ph type="pic" idx="1"/>
          </p:nvPr>
        </p:nvSpPr>
        <p:spPr>
          <a:xfrm>
            <a:off x="5183188" y="987426"/>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a:extLst>
              <a:ext uri="{FF2B5EF4-FFF2-40B4-BE49-F238E27FC236}">
                <a16:creationId xmlns:a16="http://schemas.microsoft.com/office/drawing/2014/main" id="{0F253C79-CDC0-C144-AC5A-EC4FD7B1037A}"/>
              </a:ext>
            </a:extLst>
          </p:cNvPr>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4EC2CBA-6E88-AC43-B02F-190B491401E6}"/>
              </a:ext>
            </a:extLst>
          </p:cNvPr>
          <p:cNvSpPr>
            <a:spLocks noGrp="1"/>
          </p:cNvSpPr>
          <p:nvPr>
            <p:ph type="dt" sz="half" idx="10"/>
          </p:nvPr>
        </p:nvSpPr>
        <p:spPr/>
        <p:txBody>
          <a:bodyPr/>
          <a:lstStyle/>
          <a:p>
            <a:fld id="{33358236-04FB-6C48-8249-B21236CB36D6}" type="datetime1">
              <a:rPr lang="fr-CH" smtClean="0"/>
              <a:t>18.06.19</a:t>
            </a:fld>
            <a:endParaRPr lang="en-US"/>
          </a:p>
        </p:txBody>
      </p:sp>
      <p:sp>
        <p:nvSpPr>
          <p:cNvPr id="6" name="Footer Placeholder 5">
            <a:extLst>
              <a:ext uri="{FF2B5EF4-FFF2-40B4-BE49-F238E27FC236}">
                <a16:creationId xmlns:a16="http://schemas.microsoft.com/office/drawing/2014/main" id="{45128FC3-F837-AB4A-8AEA-DA0ACE676A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693D1FF-13F0-6746-97F8-4659AD9C541B}"/>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2794732556"/>
      </p:ext>
    </p:extLst>
  </p:cSld>
  <p:clrMapOvr>
    <a:masterClrMapping/>
  </p:clrMapOvr>
</p:sldLayout>
</file>

<file path=ppt/slideLayouts/slideLayout4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3EE8E-908F-104A-967F-5F20403E6D5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DBA03F4-950E-6642-B805-6A6FA216922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300BC5-3857-A54B-8671-A2EBFD0C93A4}"/>
              </a:ext>
            </a:extLst>
          </p:cNvPr>
          <p:cNvSpPr>
            <a:spLocks noGrp="1"/>
          </p:cNvSpPr>
          <p:nvPr>
            <p:ph type="dt" sz="half" idx="10"/>
          </p:nvPr>
        </p:nvSpPr>
        <p:spPr/>
        <p:txBody>
          <a:bodyPr/>
          <a:lstStyle/>
          <a:p>
            <a:fld id="{0C29494C-A1F0-B449-8743-EC2025675B92}" type="datetime1">
              <a:rPr lang="fr-CH" smtClean="0"/>
              <a:t>18.06.19</a:t>
            </a:fld>
            <a:endParaRPr lang="en-US"/>
          </a:p>
        </p:txBody>
      </p:sp>
      <p:sp>
        <p:nvSpPr>
          <p:cNvPr id="5" name="Footer Placeholder 4">
            <a:extLst>
              <a:ext uri="{FF2B5EF4-FFF2-40B4-BE49-F238E27FC236}">
                <a16:creationId xmlns:a16="http://schemas.microsoft.com/office/drawing/2014/main" id="{CFD36014-6C49-8540-9EA0-FFC16C4B52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463CFB-41CA-6545-839B-1569DD796DAB}"/>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2014373070"/>
      </p:ext>
    </p:extLst>
  </p:cSld>
  <p:clrMapOvr>
    <a:masterClrMapping/>
  </p:clrMapOvr>
</p:sldLayout>
</file>

<file path=ppt/slideLayouts/slideLayout4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78A4D0A-ACDB-6A43-83A7-0B43FF5731F6}"/>
              </a:ext>
            </a:extLst>
          </p:cNvPr>
          <p:cNvSpPr>
            <a:spLocks noGrp="1"/>
          </p:cNvSpPr>
          <p:nvPr>
            <p:ph type="title" orient="vert"/>
          </p:nvPr>
        </p:nvSpPr>
        <p:spPr>
          <a:xfrm>
            <a:off x="8724901" y="365126"/>
            <a:ext cx="2628900" cy="5811839"/>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587C474-1C62-CB45-B9BC-CF6491E060CB}"/>
              </a:ext>
            </a:extLst>
          </p:cNvPr>
          <p:cNvSpPr>
            <a:spLocks noGrp="1"/>
          </p:cNvSpPr>
          <p:nvPr>
            <p:ph type="body" orient="vert" idx="1"/>
          </p:nvPr>
        </p:nvSpPr>
        <p:spPr>
          <a:xfrm>
            <a:off x="838201" y="365126"/>
            <a:ext cx="7734300" cy="581183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B71FF8-B413-B545-97B3-95B854238022}"/>
              </a:ext>
            </a:extLst>
          </p:cNvPr>
          <p:cNvSpPr>
            <a:spLocks noGrp="1"/>
          </p:cNvSpPr>
          <p:nvPr>
            <p:ph type="dt" sz="half" idx="10"/>
          </p:nvPr>
        </p:nvSpPr>
        <p:spPr/>
        <p:txBody>
          <a:bodyPr/>
          <a:lstStyle/>
          <a:p>
            <a:fld id="{D559D137-9587-E646-84DC-0AFC5057F9DA}" type="datetime1">
              <a:rPr lang="fr-CH" smtClean="0"/>
              <a:t>18.06.19</a:t>
            </a:fld>
            <a:endParaRPr lang="en-US"/>
          </a:p>
        </p:txBody>
      </p:sp>
      <p:sp>
        <p:nvSpPr>
          <p:cNvPr id="5" name="Footer Placeholder 4">
            <a:extLst>
              <a:ext uri="{FF2B5EF4-FFF2-40B4-BE49-F238E27FC236}">
                <a16:creationId xmlns:a16="http://schemas.microsoft.com/office/drawing/2014/main" id="{71050E0B-D8A1-6747-B348-BC7045334B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CEB05E-BF9A-0C40-B573-CE5B6CCF8875}"/>
              </a:ext>
            </a:extLst>
          </p:cNvPr>
          <p:cNvSpPr>
            <a:spLocks noGrp="1"/>
          </p:cNvSpPr>
          <p:nvPr>
            <p:ph type="sldNum" sz="quarter" idx="12"/>
          </p:nvPr>
        </p:nvSpPr>
        <p:spPr/>
        <p:txBody>
          <a:bodyPr/>
          <a:lstStyle/>
          <a:p>
            <a:fld id="{7809E366-4C27-7F45-92E2-14C9CC6BD941}" type="slidenum">
              <a:rPr lang="en-US" smtClean="0"/>
              <a:t>‹N°›</a:t>
            </a:fld>
            <a:endParaRPr lang="en-US"/>
          </a:p>
        </p:txBody>
      </p:sp>
    </p:spTree>
    <p:extLst>
      <p:ext uri="{BB962C8B-B14F-4D97-AF65-F5344CB8AC3E}">
        <p14:creationId xmlns:p14="http://schemas.microsoft.com/office/powerpoint/2010/main" val="2706164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theme" Target="../theme/theme3.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slideLayout" Target="../slideLayouts/slideLayout57.xml"/><Relationship Id="rId3" Type="http://schemas.openxmlformats.org/officeDocument/2006/relationships/slideLayout" Target="../slideLayouts/slideLayout42.xml"/><Relationship Id="rId21" Type="http://schemas.openxmlformats.org/officeDocument/2006/relationships/image" Target="../media/image4.png"/><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20" Type="http://schemas.openxmlformats.org/officeDocument/2006/relationships/image" Target="../media/image3.png"/><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19" Type="http://schemas.openxmlformats.org/officeDocument/2006/relationships/theme" Target="../theme/theme4.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 Id="rId22" Type="http://schemas.openxmlformats.org/officeDocument/2006/relationships/image" Target="../media/image5.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3" Type="http://schemas.openxmlformats.org/officeDocument/2006/relationships/slideLayout" Target="../slideLayouts/slideLayout60.xml"/><Relationship Id="rId21" Type="http://schemas.openxmlformats.org/officeDocument/2006/relationships/slideLayout" Target="../slideLayouts/slideLayout78.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20" Type="http://schemas.openxmlformats.org/officeDocument/2006/relationships/slideLayout" Target="../slideLayouts/slideLayout77.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10" Type="http://schemas.openxmlformats.org/officeDocument/2006/relationships/slideLayout" Target="../slideLayouts/slideLayout67.xml"/><Relationship Id="rId19" Type="http://schemas.openxmlformats.org/officeDocument/2006/relationships/slideLayout" Target="../slideLayouts/slideLayout76.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 Id="rId22"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13" Type="http://schemas.openxmlformats.org/officeDocument/2006/relationships/slideLayout" Target="../slideLayouts/slideLayout91.xml"/><Relationship Id="rId18" Type="http://schemas.openxmlformats.org/officeDocument/2006/relationships/slideLayout" Target="../slideLayouts/slideLayout96.xml"/><Relationship Id="rId26" Type="http://schemas.openxmlformats.org/officeDocument/2006/relationships/slideLayout" Target="../slideLayouts/slideLayout104.xml"/><Relationship Id="rId39" Type="http://schemas.openxmlformats.org/officeDocument/2006/relationships/slideLayout" Target="../slideLayouts/slideLayout117.xml"/><Relationship Id="rId21" Type="http://schemas.openxmlformats.org/officeDocument/2006/relationships/slideLayout" Target="../slideLayouts/slideLayout99.xml"/><Relationship Id="rId34" Type="http://schemas.openxmlformats.org/officeDocument/2006/relationships/slideLayout" Target="../slideLayouts/slideLayout112.xml"/><Relationship Id="rId42" Type="http://schemas.openxmlformats.org/officeDocument/2006/relationships/slideLayout" Target="../slideLayouts/slideLayout120.xml"/><Relationship Id="rId7" Type="http://schemas.openxmlformats.org/officeDocument/2006/relationships/slideLayout" Target="../slideLayouts/slideLayout85.xml"/><Relationship Id="rId2" Type="http://schemas.openxmlformats.org/officeDocument/2006/relationships/slideLayout" Target="../slideLayouts/slideLayout80.xml"/><Relationship Id="rId16" Type="http://schemas.openxmlformats.org/officeDocument/2006/relationships/slideLayout" Target="../slideLayouts/slideLayout94.xml"/><Relationship Id="rId29" Type="http://schemas.openxmlformats.org/officeDocument/2006/relationships/slideLayout" Target="../slideLayouts/slideLayout107.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24" Type="http://schemas.openxmlformats.org/officeDocument/2006/relationships/slideLayout" Target="../slideLayouts/slideLayout102.xml"/><Relationship Id="rId32" Type="http://schemas.openxmlformats.org/officeDocument/2006/relationships/slideLayout" Target="../slideLayouts/slideLayout110.xml"/><Relationship Id="rId37" Type="http://schemas.openxmlformats.org/officeDocument/2006/relationships/slideLayout" Target="../slideLayouts/slideLayout115.xml"/><Relationship Id="rId40" Type="http://schemas.openxmlformats.org/officeDocument/2006/relationships/slideLayout" Target="../slideLayouts/slideLayout118.xml"/><Relationship Id="rId45" Type="http://schemas.openxmlformats.org/officeDocument/2006/relationships/theme" Target="../theme/theme6.xml"/><Relationship Id="rId5" Type="http://schemas.openxmlformats.org/officeDocument/2006/relationships/slideLayout" Target="../slideLayouts/slideLayout83.xml"/><Relationship Id="rId15" Type="http://schemas.openxmlformats.org/officeDocument/2006/relationships/slideLayout" Target="../slideLayouts/slideLayout93.xml"/><Relationship Id="rId23" Type="http://schemas.openxmlformats.org/officeDocument/2006/relationships/slideLayout" Target="../slideLayouts/slideLayout101.xml"/><Relationship Id="rId28" Type="http://schemas.openxmlformats.org/officeDocument/2006/relationships/slideLayout" Target="../slideLayouts/slideLayout106.xml"/><Relationship Id="rId36" Type="http://schemas.openxmlformats.org/officeDocument/2006/relationships/slideLayout" Target="../slideLayouts/slideLayout114.xml"/><Relationship Id="rId10" Type="http://schemas.openxmlformats.org/officeDocument/2006/relationships/slideLayout" Target="../slideLayouts/slideLayout88.xml"/><Relationship Id="rId19" Type="http://schemas.openxmlformats.org/officeDocument/2006/relationships/slideLayout" Target="../slideLayouts/slideLayout97.xml"/><Relationship Id="rId31" Type="http://schemas.openxmlformats.org/officeDocument/2006/relationships/slideLayout" Target="../slideLayouts/slideLayout109.xml"/><Relationship Id="rId44" Type="http://schemas.openxmlformats.org/officeDocument/2006/relationships/slideLayout" Target="../slideLayouts/slideLayout122.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slideLayout" Target="../slideLayouts/slideLayout92.xml"/><Relationship Id="rId22" Type="http://schemas.openxmlformats.org/officeDocument/2006/relationships/slideLayout" Target="../slideLayouts/slideLayout100.xml"/><Relationship Id="rId27" Type="http://schemas.openxmlformats.org/officeDocument/2006/relationships/slideLayout" Target="../slideLayouts/slideLayout105.xml"/><Relationship Id="rId30" Type="http://schemas.openxmlformats.org/officeDocument/2006/relationships/slideLayout" Target="../slideLayouts/slideLayout108.xml"/><Relationship Id="rId35" Type="http://schemas.openxmlformats.org/officeDocument/2006/relationships/slideLayout" Target="../slideLayouts/slideLayout113.xml"/><Relationship Id="rId43" Type="http://schemas.openxmlformats.org/officeDocument/2006/relationships/slideLayout" Target="../slideLayouts/slideLayout121.xml"/><Relationship Id="rId8" Type="http://schemas.openxmlformats.org/officeDocument/2006/relationships/slideLayout" Target="../slideLayouts/slideLayout86.xml"/><Relationship Id="rId3" Type="http://schemas.openxmlformats.org/officeDocument/2006/relationships/slideLayout" Target="../slideLayouts/slideLayout81.xml"/><Relationship Id="rId12" Type="http://schemas.openxmlformats.org/officeDocument/2006/relationships/slideLayout" Target="../slideLayouts/slideLayout90.xml"/><Relationship Id="rId17" Type="http://schemas.openxmlformats.org/officeDocument/2006/relationships/slideLayout" Target="../slideLayouts/slideLayout95.xml"/><Relationship Id="rId25" Type="http://schemas.openxmlformats.org/officeDocument/2006/relationships/slideLayout" Target="../slideLayouts/slideLayout103.xml"/><Relationship Id="rId33" Type="http://schemas.openxmlformats.org/officeDocument/2006/relationships/slideLayout" Target="../slideLayouts/slideLayout111.xml"/><Relationship Id="rId38" Type="http://schemas.openxmlformats.org/officeDocument/2006/relationships/slideLayout" Target="../slideLayouts/slideLayout116.xml"/><Relationship Id="rId20" Type="http://schemas.openxmlformats.org/officeDocument/2006/relationships/slideLayout" Target="../slideLayouts/slideLayout98.xml"/><Relationship Id="rId41" Type="http://schemas.openxmlformats.org/officeDocument/2006/relationships/slideLayout" Target="../slideLayouts/slideLayout119.xml"/></Relationships>
</file>

<file path=ppt/slideMasters/_rels/slideMaster7.xml.rels><?xml version="1.0" encoding="UTF-8" standalone="yes"?>
<Relationships xmlns="http://schemas.openxmlformats.org/package/2006/relationships"><Relationship Id="rId13" Type="http://schemas.openxmlformats.org/officeDocument/2006/relationships/slideLayout" Target="../slideLayouts/slideLayout135.xml"/><Relationship Id="rId18" Type="http://schemas.openxmlformats.org/officeDocument/2006/relationships/slideLayout" Target="../slideLayouts/slideLayout140.xml"/><Relationship Id="rId26" Type="http://schemas.openxmlformats.org/officeDocument/2006/relationships/slideLayout" Target="../slideLayouts/slideLayout148.xml"/><Relationship Id="rId39" Type="http://schemas.openxmlformats.org/officeDocument/2006/relationships/theme" Target="../theme/theme7.xml"/><Relationship Id="rId21" Type="http://schemas.openxmlformats.org/officeDocument/2006/relationships/slideLayout" Target="../slideLayouts/slideLayout143.xml"/><Relationship Id="rId34" Type="http://schemas.openxmlformats.org/officeDocument/2006/relationships/slideLayout" Target="../slideLayouts/slideLayout156.xml"/><Relationship Id="rId7" Type="http://schemas.openxmlformats.org/officeDocument/2006/relationships/slideLayout" Target="../slideLayouts/slideLayout129.xml"/><Relationship Id="rId12" Type="http://schemas.openxmlformats.org/officeDocument/2006/relationships/slideLayout" Target="../slideLayouts/slideLayout134.xml"/><Relationship Id="rId17" Type="http://schemas.openxmlformats.org/officeDocument/2006/relationships/slideLayout" Target="../slideLayouts/slideLayout139.xml"/><Relationship Id="rId25" Type="http://schemas.openxmlformats.org/officeDocument/2006/relationships/slideLayout" Target="../slideLayouts/slideLayout147.xml"/><Relationship Id="rId33" Type="http://schemas.openxmlformats.org/officeDocument/2006/relationships/slideLayout" Target="../slideLayouts/slideLayout155.xml"/><Relationship Id="rId38" Type="http://schemas.openxmlformats.org/officeDocument/2006/relationships/slideLayout" Target="../slideLayouts/slideLayout160.xml"/><Relationship Id="rId2" Type="http://schemas.openxmlformats.org/officeDocument/2006/relationships/slideLayout" Target="../slideLayouts/slideLayout124.xml"/><Relationship Id="rId16" Type="http://schemas.openxmlformats.org/officeDocument/2006/relationships/slideLayout" Target="../slideLayouts/slideLayout138.xml"/><Relationship Id="rId20" Type="http://schemas.openxmlformats.org/officeDocument/2006/relationships/slideLayout" Target="../slideLayouts/slideLayout142.xml"/><Relationship Id="rId29" Type="http://schemas.openxmlformats.org/officeDocument/2006/relationships/slideLayout" Target="../slideLayouts/slideLayout151.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24" Type="http://schemas.openxmlformats.org/officeDocument/2006/relationships/slideLayout" Target="../slideLayouts/slideLayout146.xml"/><Relationship Id="rId32" Type="http://schemas.openxmlformats.org/officeDocument/2006/relationships/slideLayout" Target="../slideLayouts/slideLayout154.xml"/><Relationship Id="rId37" Type="http://schemas.openxmlformats.org/officeDocument/2006/relationships/slideLayout" Target="../slideLayouts/slideLayout159.xml"/><Relationship Id="rId5" Type="http://schemas.openxmlformats.org/officeDocument/2006/relationships/slideLayout" Target="../slideLayouts/slideLayout127.xml"/><Relationship Id="rId15" Type="http://schemas.openxmlformats.org/officeDocument/2006/relationships/slideLayout" Target="../slideLayouts/slideLayout137.xml"/><Relationship Id="rId23" Type="http://schemas.openxmlformats.org/officeDocument/2006/relationships/slideLayout" Target="../slideLayouts/slideLayout145.xml"/><Relationship Id="rId28" Type="http://schemas.openxmlformats.org/officeDocument/2006/relationships/slideLayout" Target="../slideLayouts/slideLayout150.xml"/><Relationship Id="rId36" Type="http://schemas.openxmlformats.org/officeDocument/2006/relationships/slideLayout" Target="../slideLayouts/slideLayout158.xml"/><Relationship Id="rId10" Type="http://schemas.openxmlformats.org/officeDocument/2006/relationships/slideLayout" Target="../slideLayouts/slideLayout132.xml"/><Relationship Id="rId19" Type="http://schemas.openxmlformats.org/officeDocument/2006/relationships/slideLayout" Target="../slideLayouts/slideLayout141.xml"/><Relationship Id="rId31" Type="http://schemas.openxmlformats.org/officeDocument/2006/relationships/slideLayout" Target="../slideLayouts/slideLayout153.xml"/><Relationship Id="rId4" Type="http://schemas.openxmlformats.org/officeDocument/2006/relationships/slideLayout" Target="../slideLayouts/slideLayout126.xml"/><Relationship Id="rId9" Type="http://schemas.openxmlformats.org/officeDocument/2006/relationships/slideLayout" Target="../slideLayouts/slideLayout131.xml"/><Relationship Id="rId14" Type="http://schemas.openxmlformats.org/officeDocument/2006/relationships/slideLayout" Target="../slideLayouts/slideLayout136.xml"/><Relationship Id="rId22" Type="http://schemas.openxmlformats.org/officeDocument/2006/relationships/slideLayout" Target="../slideLayouts/slideLayout144.xml"/><Relationship Id="rId27" Type="http://schemas.openxmlformats.org/officeDocument/2006/relationships/slideLayout" Target="../slideLayouts/slideLayout149.xml"/><Relationship Id="rId30" Type="http://schemas.openxmlformats.org/officeDocument/2006/relationships/slideLayout" Target="../slideLayouts/slideLayout152.xml"/><Relationship Id="rId35" Type="http://schemas.openxmlformats.org/officeDocument/2006/relationships/slideLayout" Target="../slideLayouts/slideLayout157.xml"/><Relationship Id="rId8" Type="http://schemas.openxmlformats.org/officeDocument/2006/relationships/slideLayout" Target="../slideLayouts/slideLayout130.xml"/><Relationship Id="rId3" Type="http://schemas.openxmlformats.org/officeDocument/2006/relationships/slideLayout" Target="../slideLayouts/slideLayout125.xml"/></Relationships>
</file>

<file path=ppt/slideMasters/_rels/slideMaster8.xml.rels><?xml version="1.0" encoding="UTF-8" standalone="yes"?>
<Relationships xmlns="http://schemas.openxmlformats.org/package/2006/relationships"><Relationship Id="rId13" Type="http://schemas.openxmlformats.org/officeDocument/2006/relationships/slideLayout" Target="../slideLayouts/slideLayout173.xml"/><Relationship Id="rId18" Type="http://schemas.openxmlformats.org/officeDocument/2006/relationships/slideLayout" Target="../slideLayouts/slideLayout178.xml"/><Relationship Id="rId26" Type="http://schemas.openxmlformats.org/officeDocument/2006/relationships/slideLayout" Target="../slideLayouts/slideLayout186.xml"/><Relationship Id="rId21" Type="http://schemas.openxmlformats.org/officeDocument/2006/relationships/slideLayout" Target="../slideLayouts/slideLayout181.xml"/><Relationship Id="rId34" Type="http://schemas.openxmlformats.org/officeDocument/2006/relationships/slideLayout" Target="../slideLayouts/slideLayout194.xml"/><Relationship Id="rId7" Type="http://schemas.openxmlformats.org/officeDocument/2006/relationships/slideLayout" Target="../slideLayouts/slideLayout167.xml"/><Relationship Id="rId12" Type="http://schemas.openxmlformats.org/officeDocument/2006/relationships/slideLayout" Target="../slideLayouts/slideLayout172.xml"/><Relationship Id="rId17" Type="http://schemas.openxmlformats.org/officeDocument/2006/relationships/slideLayout" Target="../slideLayouts/slideLayout177.xml"/><Relationship Id="rId25" Type="http://schemas.openxmlformats.org/officeDocument/2006/relationships/slideLayout" Target="../slideLayouts/slideLayout185.xml"/><Relationship Id="rId33" Type="http://schemas.openxmlformats.org/officeDocument/2006/relationships/slideLayout" Target="../slideLayouts/slideLayout193.xml"/><Relationship Id="rId38" Type="http://schemas.openxmlformats.org/officeDocument/2006/relationships/theme" Target="../theme/theme8.xml"/><Relationship Id="rId2" Type="http://schemas.openxmlformats.org/officeDocument/2006/relationships/slideLayout" Target="../slideLayouts/slideLayout162.xml"/><Relationship Id="rId16" Type="http://schemas.openxmlformats.org/officeDocument/2006/relationships/slideLayout" Target="../slideLayouts/slideLayout176.xml"/><Relationship Id="rId20" Type="http://schemas.openxmlformats.org/officeDocument/2006/relationships/slideLayout" Target="../slideLayouts/slideLayout180.xml"/><Relationship Id="rId29" Type="http://schemas.openxmlformats.org/officeDocument/2006/relationships/slideLayout" Target="../slideLayouts/slideLayout189.xml"/><Relationship Id="rId1" Type="http://schemas.openxmlformats.org/officeDocument/2006/relationships/slideLayout" Target="../slideLayouts/slideLayout161.xml"/><Relationship Id="rId6" Type="http://schemas.openxmlformats.org/officeDocument/2006/relationships/slideLayout" Target="../slideLayouts/slideLayout166.xml"/><Relationship Id="rId11" Type="http://schemas.openxmlformats.org/officeDocument/2006/relationships/slideLayout" Target="../slideLayouts/slideLayout171.xml"/><Relationship Id="rId24" Type="http://schemas.openxmlformats.org/officeDocument/2006/relationships/slideLayout" Target="../slideLayouts/slideLayout184.xml"/><Relationship Id="rId32" Type="http://schemas.openxmlformats.org/officeDocument/2006/relationships/slideLayout" Target="../slideLayouts/slideLayout192.xml"/><Relationship Id="rId37" Type="http://schemas.openxmlformats.org/officeDocument/2006/relationships/slideLayout" Target="../slideLayouts/slideLayout197.xml"/><Relationship Id="rId5" Type="http://schemas.openxmlformats.org/officeDocument/2006/relationships/slideLayout" Target="../slideLayouts/slideLayout165.xml"/><Relationship Id="rId15" Type="http://schemas.openxmlformats.org/officeDocument/2006/relationships/slideLayout" Target="../slideLayouts/slideLayout175.xml"/><Relationship Id="rId23" Type="http://schemas.openxmlformats.org/officeDocument/2006/relationships/slideLayout" Target="../slideLayouts/slideLayout183.xml"/><Relationship Id="rId28" Type="http://schemas.openxmlformats.org/officeDocument/2006/relationships/slideLayout" Target="../slideLayouts/slideLayout188.xml"/><Relationship Id="rId36" Type="http://schemas.openxmlformats.org/officeDocument/2006/relationships/slideLayout" Target="../slideLayouts/slideLayout196.xml"/><Relationship Id="rId10" Type="http://schemas.openxmlformats.org/officeDocument/2006/relationships/slideLayout" Target="../slideLayouts/slideLayout170.xml"/><Relationship Id="rId19" Type="http://schemas.openxmlformats.org/officeDocument/2006/relationships/slideLayout" Target="../slideLayouts/slideLayout179.xml"/><Relationship Id="rId31" Type="http://schemas.openxmlformats.org/officeDocument/2006/relationships/slideLayout" Target="../slideLayouts/slideLayout191.xml"/><Relationship Id="rId4" Type="http://schemas.openxmlformats.org/officeDocument/2006/relationships/slideLayout" Target="../slideLayouts/slideLayout164.xml"/><Relationship Id="rId9" Type="http://schemas.openxmlformats.org/officeDocument/2006/relationships/slideLayout" Target="../slideLayouts/slideLayout169.xml"/><Relationship Id="rId14" Type="http://schemas.openxmlformats.org/officeDocument/2006/relationships/slideLayout" Target="../slideLayouts/slideLayout174.xml"/><Relationship Id="rId22" Type="http://schemas.openxmlformats.org/officeDocument/2006/relationships/slideLayout" Target="../slideLayouts/slideLayout182.xml"/><Relationship Id="rId27" Type="http://schemas.openxmlformats.org/officeDocument/2006/relationships/slideLayout" Target="../slideLayouts/slideLayout187.xml"/><Relationship Id="rId30" Type="http://schemas.openxmlformats.org/officeDocument/2006/relationships/slideLayout" Target="../slideLayouts/slideLayout190.xml"/><Relationship Id="rId35" Type="http://schemas.openxmlformats.org/officeDocument/2006/relationships/slideLayout" Target="../slideLayouts/slideLayout195.xml"/><Relationship Id="rId8" Type="http://schemas.openxmlformats.org/officeDocument/2006/relationships/slideLayout" Target="../slideLayouts/slideLayout168.xml"/><Relationship Id="rId3" Type="http://schemas.openxmlformats.org/officeDocument/2006/relationships/slideLayout" Target="../slideLayouts/slideLayout163.xml"/></Relationships>
</file>

<file path=ppt/slideMasters/_rels/slideMaster9.xml.rels><?xml version="1.0" encoding="UTF-8" standalone="yes"?>
<Relationships xmlns="http://schemas.openxmlformats.org/package/2006/relationships"><Relationship Id="rId13" Type="http://schemas.openxmlformats.org/officeDocument/2006/relationships/slideLayout" Target="../slideLayouts/slideLayout210.xml"/><Relationship Id="rId18" Type="http://schemas.openxmlformats.org/officeDocument/2006/relationships/slideLayout" Target="../slideLayouts/slideLayout215.xml"/><Relationship Id="rId26" Type="http://schemas.openxmlformats.org/officeDocument/2006/relationships/slideLayout" Target="../slideLayouts/slideLayout223.xml"/><Relationship Id="rId39" Type="http://schemas.openxmlformats.org/officeDocument/2006/relationships/slideLayout" Target="../slideLayouts/slideLayout236.xml"/><Relationship Id="rId21" Type="http://schemas.openxmlformats.org/officeDocument/2006/relationships/slideLayout" Target="../slideLayouts/slideLayout218.xml"/><Relationship Id="rId34" Type="http://schemas.openxmlformats.org/officeDocument/2006/relationships/slideLayout" Target="../slideLayouts/slideLayout231.xml"/><Relationship Id="rId42" Type="http://schemas.openxmlformats.org/officeDocument/2006/relationships/slideLayout" Target="../slideLayouts/slideLayout239.xml"/><Relationship Id="rId7" Type="http://schemas.openxmlformats.org/officeDocument/2006/relationships/slideLayout" Target="../slideLayouts/slideLayout204.xml"/><Relationship Id="rId2" Type="http://schemas.openxmlformats.org/officeDocument/2006/relationships/slideLayout" Target="../slideLayouts/slideLayout199.xml"/><Relationship Id="rId16" Type="http://schemas.openxmlformats.org/officeDocument/2006/relationships/slideLayout" Target="../slideLayouts/slideLayout213.xml"/><Relationship Id="rId20" Type="http://schemas.openxmlformats.org/officeDocument/2006/relationships/slideLayout" Target="../slideLayouts/slideLayout217.xml"/><Relationship Id="rId29" Type="http://schemas.openxmlformats.org/officeDocument/2006/relationships/slideLayout" Target="../slideLayouts/slideLayout226.xml"/><Relationship Id="rId41" Type="http://schemas.openxmlformats.org/officeDocument/2006/relationships/slideLayout" Target="../slideLayouts/slideLayout238.xml"/><Relationship Id="rId1" Type="http://schemas.openxmlformats.org/officeDocument/2006/relationships/slideLayout" Target="../slideLayouts/slideLayout198.xml"/><Relationship Id="rId6" Type="http://schemas.openxmlformats.org/officeDocument/2006/relationships/slideLayout" Target="../slideLayouts/slideLayout203.xml"/><Relationship Id="rId11" Type="http://schemas.openxmlformats.org/officeDocument/2006/relationships/slideLayout" Target="../slideLayouts/slideLayout208.xml"/><Relationship Id="rId24" Type="http://schemas.openxmlformats.org/officeDocument/2006/relationships/slideLayout" Target="../slideLayouts/slideLayout221.xml"/><Relationship Id="rId32" Type="http://schemas.openxmlformats.org/officeDocument/2006/relationships/slideLayout" Target="../slideLayouts/slideLayout229.xml"/><Relationship Id="rId37" Type="http://schemas.openxmlformats.org/officeDocument/2006/relationships/slideLayout" Target="../slideLayouts/slideLayout234.xml"/><Relationship Id="rId40" Type="http://schemas.openxmlformats.org/officeDocument/2006/relationships/slideLayout" Target="../slideLayouts/slideLayout237.xml"/><Relationship Id="rId5" Type="http://schemas.openxmlformats.org/officeDocument/2006/relationships/slideLayout" Target="../slideLayouts/slideLayout202.xml"/><Relationship Id="rId15" Type="http://schemas.openxmlformats.org/officeDocument/2006/relationships/slideLayout" Target="../slideLayouts/slideLayout212.xml"/><Relationship Id="rId23" Type="http://schemas.openxmlformats.org/officeDocument/2006/relationships/slideLayout" Target="../slideLayouts/slideLayout220.xml"/><Relationship Id="rId28" Type="http://schemas.openxmlformats.org/officeDocument/2006/relationships/slideLayout" Target="../slideLayouts/slideLayout225.xml"/><Relationship Id="rId36" Type="http://schemas.openxmlformats.org/officeDocument/2006/relationships/slideLayout" Target="../slideLayouts/slideLayout233.xml"/><Relationship Id="rId10" Type="http://schemas.openxmlformats.org/officeDocument/2006/relationships/slideLayout" Target="../slideLayouts/slideLayout207.xml"/><Relationship Id="rId19" Type="http://schemas.openxmlformats.org/officeDocument/2006/relationships/slideLayout" Target="../slideLayouts/slideLayout216.xml"/><Relationship Id="rId31" Type="http://schemas.openxmlformats.org/officeDocument/2006/relationships/slideLayout" Target="../slideLayouts/slideLayout228.xml"/><Relationship Id="rId4" Type="http://schemas.openxmlformats.org/officeDocument/2006/relationships/slideLayout" Target="../slideLayouts/slideLayout201.xml"/><Relationship Id="rId9" Type="http://schemas.openxmlformats.org/officeDocument/2006/relationships/slideLayout" Target="../slideLayouts/slideLayout206.xml"/><Relationship Id="rId14" Type="http://schemas.openxmlformats.org/officeDocument/2006/relationships/slideLayout" Target="../slideLayouts/slideLayout211.xml"/><Relationship Id="rId22" Type="http://schemas.openxmlformats.org/officeDocument/2006/relationships/slideLayout" Target="../slideLayouts/slideLayout219.xml"/><Relationship Id="rId27" Type="http://schemas.openxmlformats.org/officeDocument/2006/relationships/slideLayout" Target="../slideLayouts/slideLayout224.xml"/><Relationship Id="rId30" Type="http://schemas.openxmlformats.org/officeDocument/2006/relationships/slideLayout" Target="../slideLayouts/slideLayout227.xml"/><Relationship Id="rId35" Type="http://schemas.openxmlformats.org/officeDocument/2006/relationships/slideLayout" Target="../slideLayouts/slideLayout232.xml"/><Relationship Id="rId43" Type="http://schemas.openxmlformats.org/officeDocument/2006/relationships/theme" Target="../theme/theme9.xml"/><Relationship Id="rId8" Type="http://schemas.openxmlformats.org/officeDocument/2006/relationships/slideLayout" Target="../slideLayouts/slideLayout205.xml"/><Relationship Id="rId3" Type="http://schemas.openxmlformats.org/officeDocument/2006/relationships/slideLayout" Target="../slideLayouts/slideLayout200.xml"/><Relationship Id="rId12" Type="http://schemas.openxmlformats.org/officeDocument/2006/relationships/slideLayout" Target="../slideLayouts/slideLayout209.xml"/><Relationship Id="rId17" Type="http://schemas.openxmlformats.org/officeDocument/2006/relationships/slideLayout" Target="../slideLayouts/slideLayout214.xml"/><Relationship Id="rId25" Type="http://schemas.openxmlformats.org/officeDocument/2006/relationships/slideLayout" Target="../slideLayouts/slideLayout222.xml"/><Relationship Id="rId33" Type="http://schemas.openxmlformats.org/officeDocument/2006/relationships/slideLayout" Target="../slideLayouts/slideLayout230.xml"/><Relationship Id="rId38" Type="http://schemas.openxmlformats.org/officeDocument/2006/relationships/slideLayout" Target="../slideLayouts/slideLayout23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247.xml"/><Relationship Id="rId13" Type="http://schemas.openxmlformats.org/officeDocument/2006/relationships/slideLayout" Target="../slideLayouts/slideLayout252.xml"/><Relationship Id="rId18" Type="http://schemas.openxmlformats.org/officeDocument/2006/relationships/slideLayout" Target="../slideLayouts/slideLayout257.xml"/><Relationship Id="rId3" Type="http://schemas.openxmlformats.org/officeDocument/2006/relationships/slideLayout" Target="../slideLayouts/slideLayout242.xml"/><Relationship Id="rId21" Type="http://schemas.openxmlformats.org/officeDocument/2006/relationships/slideLayout" Target="../slideLayouts/slideLayout260.xml"/><Relationship Id="rId7" Type="http://schemas.openxmlformats.org/officeDocument/2006/relationships/slideLayout" Target="../slideLayouts/slideLayout246.xml"/><Relationship Id="rId12" Type="http://schemas.openxmlformats.org/officeDocument/2006/relationships/slideLayout" Target="../slideLayouts/slideLayout251.xml"/><Relationship Id="rId17" Type="http://schemas.openxmlformats.org/officeDocument/2006/relationships/slideLayout" Target="../slideLayouts/slideLayout256.xml"/><Relationship Id="rId25" Type="http://schemas.openxmlformats.org/officeDocument/2006/relationships/theme" Target="../theme/theme10.xml"/><Relationship Id="rId2" Type="http://schemas.openxmlformats.org/officeDocument/2006/relationships/slideLayout" Target="../slideLayouts/slideLayout241.xml"/><Relationship Id="rId16" Type="http://schemas.openxmlformats.org/officeDocument/2006/relationships/slideLayout" Target="../slideLayouts/slideLayout255.xml"/><Relationship Id="rId20" Type="http://schemas.openxmlformats.org/officeDocument/2006/relationships/slideLayout" Target="../slideLayouts/slideLayout259.xml"/><Relationship Id="rId1" Type="http://schemas.openxmlformats.org/officeDocument/2006/relationships/slideLayout" Target="../slideLayouts/slideLayout240.xml"/><Relationship Id="rId6" Type="http://schemas.openxmlformats.org/officeDocument/2006/relationships/slideLayout" Target="../slideLayouts/slideLayout245.xml"/><Relationship Id="rId11" Type="http://schemas.openxmlformats.org/officeDocument/2006/relationships/slideLayout" Target="../slideLayouts/slideLayout250.xml"/><Relationship Id="rId24" Type="http://schemas.openxmlformats.org/officeDocument/2006/relationships/slideLayout" Target="../slideLayouts/slideLayout263.xml"/><Relationship Id="rId5" Type="http://schemas.openxmlformats.org/officeDocument/2006/relationships/slideLayout" Target="../slideLayouts/slideLayout244.xml"/><Relationship Id="rId15" Type="http://schemas.openxmlformats.org/officeDocument/2006/relationships/slideLayout" Target="../slideLayouts/slideLayout254.xml"/><Relationship Id="rId23" Type="http://schemas.openxmlformats.org/officeDocument/2006/relationships/slideLayout" Target="../slideLayouts/slideLayout262.xml"/><Relationship Id="rId10" Type="http://schemas.openxmlformats.org/officeDocument/2006/relationships/slideLayout" Target="../slideLayouts/slideLayout249.xml"/><Relationship Id="rId19" Type="http://schemas.openxmlformats.org/officeDocument/2006/relationships/slideLayout" Target="../slideLayouts/slideLayout258.xml"/><Relationship Id="rId4" Type="http://schemas.openxmlformats.org/officeDocument/2006/relationships/slideLayout" Target="../slideLayouts/slideLayout243.xml"/><Relationship Id="rId9" Type="http://schemas.openxmlformats.org/officeDocument/2006/relationships/slideLayout" Target="../slideLayouts/slideLayout248.xml"/><Relationship Id="rId14" Type="http://schemas.openxmlformats.org/officeDocument/2006/relationships/slideLayout" Target="../slideLayouts/slideLayout253.xml"/><Relationship Id="rId22" Type="http://schemas.openxmlformats.org/officeDocument/2006/relationships/slideLayout" Target="../slideLayouts/slideLayout261.xml"/></Relationships>
</file>

<file path=ppt/slideMasters/_rels/slideMaster11.xml.rels><?xml version="1.0" encoding="UTF-8" standalone="yes"?>
<Relationships xmlns="http://schemas.openxmlformats.org/package/2006/relationships"><Relationship Id="rId13" Type="http://schemas.openxmlformats.org/officeDocument/2006/relationships/slideLayout" Target="../slideLayouts/slideLayout276.xml"/><Relationship Id="rId18" Type="http://schemas.openxmlformats.org/officeDocument/2006/relationships/slideLayout" Target="../slideLayouts/slideLayout281.xml"/><Relationship Id="rId26" Type="http://schemas.openxmlformats.org/officeDocument/2006/relationships/slideLayout" Target="../slideLayouts/slideLayout289.xml"/><Relationship Id="rId3" Type="http://schemas.openxmlformats.org/officeDocument/2006/relationships/slideLayout" Target="../slideLayouts/slideLayout266.xml"/><Relationship Id="rId21" Type="http://schemas.openxmlformats.org/officeDocument/2006/relationships/slideLayout" Target="../slideLayouts/slideLayout284.xml"/><Relationship Id="rId34" Type="http://schemas.openxmlformats.org/officeDocument/2006/relationships/slideLayout" Target="../slideLayouts/slideLayout297.xml"/><Relationship Id="rId7" Type="http://schemas.openxmlformats.org/officeDocument/2006/relationships/slideLayout" Target="../slideLayouts/slideLayout270.xml"/><Relationship Id="rId12" Type="http://schemas.openxmlformats.org/officeDocument/2006/relationships/slideLayout" Target="../slideLayouts/slideLayout275.xml"/><Relationship Id="rId17" Type="http://schemas.openxmlformats.org/officeDocument/2006/relationships/slideLayout" Target="../slideLayouts/slideLayout280.xml"/><Relationship Id="rId25" Type="http://schemas.openxmlformats.org/officeDocument/2006/relationships/slideLayout" Target="../slideLayouts/slideLayout288.xml"/><Relationship Id="rId33" Type="http://schemas.openxmlformats.org/officeDocument/2006/relationships/slideLayout" Target="../slideLayouts/slideLayout296.xml"/><Relationship Id="rId2" Type="http://schemas.openxmlformats.org/officeDocument/2006/relationships/slideLayout" Target="../slideLayouts/slideLayout265.xml"/><Relationship Id="rId16" Type="http://schemas.openxmlformats.org/officeDocument/2006/relationships/slideLayout" Target="../slideLayouts/slideLayout279.xml"/><Relationship Id="rId20" Type="http://schemas.openxmlformats.org/officeDocument/2006/relationships/slideLayout" Target="../slideLayouts/slideLayout283.xml"/><Relationship Id="rId29" Type="http://schemas.openxmlformats.org/officeDocument/2006/relationships/slideLayout" Target="../slideLayouts/slideLayout292.xml"/><Relationship Id="rId1" Type="http://schemas.openxmlformats.org/officeDocument/2006/relationships/slideLayout" Target="../slideLayouts/slideLayout264.xml"/><Relationship Id="rId6" Type="http://schemas.openxmlformats.org/officeDocument/2006/relationships/slideLayout" Target="../slideLayouts/slideLayout269.xml"/><Relationship Id="rId11" Type="http://schemas.openxmlformats.org/officeDocument/2006/relationships/slideLayout" Target="../slideLayouts/slideLayout274.xml"/><Relationship Id="rId24" Type="http://schemas.openxmlformats.org/officeDocument/2006/relationships/slideLayout" Target="../slideLayouts/slideLayout287.xml"/><Relationship Id="rId32" Type="http://schemas.openxmlformats.org/officeDocument/2006/relationships/slideLayout" Target="../slideLayouts/slideLayout295.xml"/><Relationship Id="rId5" Type="http://schemas.openxmlformats.org/officeDocument/2006/relationships/slideLayout" Target="../slideLayouts/slideLayout268.xml"/><Relationship Id="rId15" Type="http://schemas.openxmlformats.org/officeDocument/2006/relationships/slideLayout" Target="../slideLayouts/slideLayout278.xml"/><Relationship Id="rId23" Type="http://schemas.openxmlformats.org/officeDocument/2006/relationships/slideLayout" Target="../slideLayouts/slideLayout286.xml"/><Relationship Id="rId28" Type="http://schemas.openxmlformats.org/officeDocument/2006/relationships/slideLayout" Target="../slideLayouts/slideLayout291.xml"/><Relationship Id="rId36" Type="http://schemas.openxmlformats.org/officeDocument/2006/relationships/theme" Target="../theme/theme11.xml"/><Relationship Id="rId10" Type="http://schemas.openxmlformats.org/officeDocument/2006/relationships/slideLayout" Target="../slideLayouts/slideLayout273.xml"/><Relationship Id="rId19" Type="http://schemas.openxmlformats.org/officeDocument/2006/relationships/slideLayout" Target="../slideLayouts/slideLayout282.xml"/><Relationship Id="rId31" Type="http://schemas.openxmlformats.org/officeDocument/2006/relationships/slideLayout" Target="../slideLayouts/slideLayout294.xml"/><Relationship Id="rId4" Type="http://schemas.openxmlformats.org/officeDocument/2006/relationships/slideLayout" Target="../slideLayouts/slideLayout267.xml"/><Relationship Id="rId9" Type="http://schemas.openxmlformats.org/officeDocument/2006/relationships/slideLayout" Target="../slideLayouts/slideLayout272.xml"/><Relationship Id="rId14" Type="http://schemas.openxmlformats.org/officeDocument/2006/relationships/slideLayout" Target="../slideLayouts/slideLayout277.xml"/><Relationship Id="rId22" Type="http://schemas.openxmlformats.org/officeDocument/2006/relationships/slideLayout" Target="../slideLayouts/slideLayout285.xml"/><Relationship Id="rId27" Type="http://schemas.openxmlformats.org/officeDocument/2006/relationships/slideLayout" Target="../slideLayouts/slideLayout290.xml"/><Relationship Id="rId30" Type="http://schemas.openxmlformats.org/officeDocument/2006/relationships/slideLayout" Target="../slideLayouts/slideLayout293.xml"/><Relationship Id="rId35" Type="http://schemas.openxmlformats.org/officeDocument/2006/relationships/slideLayout" Target="../slideLayouts/slideLayout298.xml"/><Relationship Id="rId8" Type="http://schemas.openxmlformats.org/officeDocument/2006/relationships/slideLayout" Target="../slideLayouts/slideLayout271.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306.xml"/><Relationship Id="rId3" Type="http://schemas.openxmlformats.org/officeDocument/2006/relationships/slideLayout" Target="../slideLayouts/slideLayout301.xml"/><Relationship Id="rId7" Type="http://schemas.openxmlformats.org/officeDocument/2006/relationships/slideLayout" Target="../slideLayouts/slideLayout305.xml"/><Relationship Id="rId2" Type="http://schemas.openxmlformats.org/officeDocument/2006/relationships/slideLayout" Target="../slideLayouts/slideLayout300.xml"/><Relationship Id="rId1" Type="http://schemas.openxmlformats.org/officeDocument/2006/relationships/slideLayout" Target="../slideLayouts/slideLayout299.xml"/><Relationship Id="rId6" Type="http://schemas.openxmlformats.org/officeDocument/2006/relationships/slideLayout" Target="../slideLayouts/slideLayout304.xml"/><Relationship Id="rId5" Type="http://schemas.openxmlformats.org/officeDocument/2006/relationships/slideLayout" Target="../slideLayouts/slideLayout303.xml"/><Relationship Id="rId4" Type="http://schemas.openxmlformats.org/officeDocument/2006/relationships/slideLayout" Target="../slideLayouts/slideLayout302.xml"/><Relationship Id="rId9"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314.xml"/><Relationship Id="rId13" Type="http://schemas.openxmlformats.org/officeDocument/2006/relationships/slideLayout" Target="../slideLayouts/slideLayout319.xml"/><Relationship Id="rId18" Type="http://schemas.openxmlformats.org/officeDocument/2006/relationships/slideLayout" Target="../slideLayouts/slideLayout324.xml"/><Relationship Id="rId3" Type="http://schemas.openxmlformats.org/officeDocument/2006/relationships/slideLayout" Target="../slideLayouts/slideLayout309.xml"/><Relationship Id="rId21" Type="http://schemas.openxmlformats.org/officeDocument/2006/relationships/slideLayout" Target="../slideLayouts/slideLayout327.xml"/><Relationship Id="rId7" Type="http://schemas.openxmlformats.org/officeDocument/2006/relationships/slideLayout" Target="../slideLayouts/slideLayout313.xml"/><Relationship Id="rId12" Type="http://schemas.openxmlformats.org/officeDocument/2006/relationships/slideLayout" Target="../slideLayouts/slideLayout318.xml"/><Relationship Id="rId17" Type="http://schemas.openxmlformats.org/officeDocument/2006/relationships/slideLayout" Target="../slideLayouts/slideLayout323.xml"/><Relationship Id="rId2" Type="http://schemas.openxmlformats.org/officeDocument/2006/relationships/slideLayout" Target="../slideLayouts/slideLayout308.xml"/><Relationship Id="rId16" Type="http://schemas.openxmlformats.org/officeDocument/2006/relationships/slideLayout" Target="../slideLayouts/slideLayout322.xml"/><Relationship Id="rId20" Type="http://schemas.openxmlformats.org/officeDocument/2006/relationships/slideLayout" Target="../slideLayouts/slideLayout326.xml"/><Relationship Id="rId1" Type="http://schemas.openxmlformats.org/officeDocument/2006/relationships/slideLayout" Target="../slideLayouts/slideLayout307.xml"/><Relationship Id="rId6" Type="http://schemas.openxmlformats.org/officeDocument/2006/relationships/slideLayout" Target="../slideLayouts/slideLayout312.xml"/><Relationship Id="rId11" Type="http://schemas.openxmlformats.org/officeDocument/2006/relationships/slideLayout" Target="../slideLayouts/slideLayout317.xml"/><Relationship Id="rId5" Type="http://schemas.openxmlformats.org/officeDocument/2006/relationships/slideLayout" Target="../slideLayouts/slideLayout311.xml"/><Relationship Id="rId15" Type="http://schemas.openxmlformats.org/officeDocument/2006/relationships/slideLayout" Target="../slideLayouts/slideLayout321.xml"/><Relationship Id="rId23" Type="http://schemas.openxmlformats.org/officeDocument/2006/relationships/theme" Target="../theme/theme13.xml"/><Relationship Id="rId10" Type="http://schemas.openxmlformats.org/officeDocument/2006/relationships/slideLayout" Target="../slideLayouts/slideLayout316.xml"/><Relationship Id="rId19" Type="http://schemas.openxmlformats.org/officeDocument/2006/relationships/slideLayout" Target="../slideLayouts/slideLayout325.xml"/><Relationship Id="rId4" Type="http://schemas.openxmlformats.org/officeDocument/2006/relationships/slideLayout" Target="../slideLayouts/slideLayout310.xml"/><Relationship Id="rId9" Type="http://schemas.openxmlformats.org/officeDocument/2006/relationships/slideLayout" Target="../slideLayouts/slideLayout315.xml"/><Relationship Id="rId14" Type="http://schemas.openxmlformats.org/officeDocument/2006/relationships/slideLayout" Target="../slideLayouts/slideLayout320.xml"/><Relationship Id="rId22" Type="http://schemas.openxmlformats.org/officeDocument/2006/relationships/slideLayout" Target="../slideLayouts/slideLayout328.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330.xml"/><Relationship Id="rId1" Type="http://schemas.openxmlformats.org/officeDocument/2006/relationships/slideLayout" Target="../slideLayouts/slideLayout329.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338.xml"/><Relationship Id="rId13" Type="http://schemas.openxmlformats.org/officeDocument/2006/relationships/slideLayout" Target="../slideLayouts/slideLayout343.xml"/><Relationship Id="rId18" Type="http://schemas.openxmlformats.org/officeDocument/2006/relationships/slideLayout" Target="../slideLayouts/slideLayout348.xml"/><Relationship Id="rId3" Type="http://schemas.openxmlformats.org/officeDocument/2006/relationships/slideLayout" Target="../slideLayouts/slideLayout333.xml"/><Relationship Id="rId21" Type="http://schemas.openxmlformats.org/officeDocument/2006/relationships/slideLayout" Target="../slideLayouts/slideLayout351.xml"/><Relationship Id="rId7" Type="http://schemas.openxmlformats.org/officeDocument/2006/relationships/slideLayout" Target="../slideLayouts/slideLayout337.xml"/><Relationship Id="rId12" Type="http://schemas.openxmlformats.org/officeDocument/2006/relationships/slideLayout" Target="../slideLayouts/slideLayout342.xml"/><Relationship Id="rId17" Type="http://schemas.openxmlformats.org/officeDocument/2006/relationships/slideLayout" Target="../slideLayouts/slideLayout347.xml"/><Relationship Id="rId2" Type="http://schemas.openxmlformats.org/officeDocument/2006/relationships/slideLayout" Target="../slideLayouts/slideLayout332.xml"/><Relationship Id="rId16" Type="http://schemas.openxmlformats.org/officeDocument/2006/relationships/slideLayout" Target="../slideLayouts/slideLayout346.xml"/><Relationship Id="rId20" Type="http://schemas.openxmlformats.org/officeDocument/2006/relationships/slideLayout" Target="../slideLayouts/slideLayout350.xml"/><Relationship Id="rId1" Type="http://schemas.openxmlformats.org/officeDocument/2006/relationships/slideLayout" Target="../slideLayouts/slideLayout331.xml"/><Relationship Id="rId6" Type="http://schemas.openxmlformats.org/officeDocument/2006/relationships/slideLayout" Target="../slideLayouts/slideLayout336.xml"/><Relationship Id="rId11" Type="http://schemas.openxmlformats.org/officeDocument/2006/relationships/slideLayout" Target="../slideLayouts/slideLayout341.xml"/><Relationship Id="rId5" Type="http://schemas.openxmlformats.org/officeDocument/2006/relationships/slideLayout" Target="../slideLayouts/slideLayout335.xml"/><Relationship Id="rId15" Type="http://schemas.openxmlformats.org/officeDocument/2006/relationships/slideLayout" Target="../slideLayouts/slideLayout345.xml"/><Relationship Id="rId23" Type="http://schemas.openxmlformats.org/officeDocument/2006/relationships/theme" Target="../theme/theme15.xml"/><Relationship Id="rId10" Type="http://schemas.openxmlformats.org/officeDocument/2006/relationships/slideLayout" Target="../slideLayouts/slideLayout340.xml"/><Relationship Id="rId19" Type="http://schemas.openxmlformats.org/officeDocument/2006/relationships/slideLayout" Target="../slideLayouts/slideLayout349.xml"/><Relationship Id="rId4" Type="http://schemas.openxmlformats.org/officeDocument/2006/relationships/slideLayout" Target="../slideLayouts/slideLayout334.xml"/><Relationship Id="rId9" Type="http://schemas.openxmlformats.org/officeDocument/2006/relationships/slideLayout" Target="../slideLayouts/slideLayout339.xml"/><Relationship Id="rId14" Type="http://schemas.openxmlformats.org/officeDocument/2006/relationships/slideLayout" Target="../slideLayouts/slideLayout344.xml"/><Relationship Id="rId22" Type="http://schemas.openxmlformats.org/officeDocument/2006/relationships/slideLayout" Target="../slideLayouts/slideLayout352.xml"/></Relationships>
</file>

<file path=ppt/slideMasters/_rels/slideMaster16.xml.rels><?xml version="1.0" encoding="UTF-8" standalone="yes"?>
<Relationships xmlns="http://schemas.openxmlformats.org/package/2006/relationships"><Relationship Id="rId13" Type="http://schemas.openxmlformats.org/officeDocument/2006/relationships/slideLayout" Target="../slideLayouts/slideLayout365.xml"/><Relationship Id="rId18" Type="http://schemas.openxmlformats.org/officeDocument/2006/relationships/slideLayout" Target="../slideLayouts/slideLayout370.xml"/><Relationship Id="rId26" Type="http://schemas.openxmlformats.org/officeDocument/2006/relationships/slideLayout" Target="../slideLayouts/slideLayout378.xml"/><Relationship Id="rId39" Type="http://schemas.openxmlformats.org/officeDocument/2006/relationships/slideLayout" Target="../slideLayouts/slideLayout391.xml"/><Relationship Id="rId21" Type="http://schemas.openxmlformats.org/officeDocument/2006/relationships/slideLayout" Target="../slideLayouts/slideLayout373.xml"/><Relationship Id="rId34" Type="http://schemas.openxmlformats.org/officeDocument/2006/relationships/slideLayout" Target="../slideLayouts/slideLayout386.xml"/><Relationship Id="rId7" Type="http://schemas.openxmlformats.org/officeDocument/2006/relationships/slideLayout" Target="../slideLayouts/slideLayout359.xml"/><Relationship Id="rId12" Type="http://schemas.openxmlformats.org/officeDocument/2006/relationships/slideLayout" Target="../slideLayouts/slideLayout364.xml"/><Relationship Id="rId17" Type="http://schemas.openxmlformats.org/officeDocument/2006/relationships/slideLayout" Target="../slideLayouts/slideLayout369.xml"/><Relationship Id="rId25" Type="http://schemas.openxmlformats.org/officeDocument/2006/relationships/slideLayout" Target="../slideLayouts/slideLayout377.xml"/><Relationship Id="rId33" Type="http://schemas.openxmlformats.org/officeDocument/2006/relationships/slideLayout" Target="../slideLayouts/slideLayout385.xml"/><Relationship Id="rId38" Type="http://schemas.openxmlformats.org/officeDocument/2006/relationships/slideLayout" Target="../slideLayouts/slideLayout390.xml"/><Relationship Id="rId2" Type="http://schemas.openxmlformats.org/officeDocument/2006/relationships/slideLayout" Target="../slideLayouts/slideLayout354.xml"/><Relationship Id="rId16" Type="http://schemas.openxmlformats.org/officeDocument/2006/relationships/slideLayout" Target="../slideLayouts/slideLayout368.xml"/><Relationship Id="rId20" Type="http://schemas.openxmlformats.org/officeDocument/2006/relationships/slideLayout" Target="../slideLayouts/slideLayout372.xml"/><Relationship Id="rId29" Type="http://schemas.openxmlformats.org/officeDocument/2006/relationships/slideLayout" Target="../slideLayouts/slideLayout381.xml"/><Relationship Id="rId1" Type="http://schemas.openxmlformats.org/officeDocument/2006/relationships/slideLayout" Target="../slideLayouts/slideLayout353.xml"/><Relationship Id="rId6" Type="http://schemas.openxmlformats.org/officeDocument/2006/relationships/slideLayout" Target="../slideLayouts/slideLayout358.xml"/><Relationship Id="rId11" Type="http://schemas.openxmlformats.org/officeDocument/2006/relationships/slideLayout" Target="../slideLayouts/slideLayout363.xml"/><Relationship Id="rId24" Type="http://schemas.openxmlformats.org/officeDocument/2006/relationships/slideLayout" Target="../slideLayouts/slideLayout376.xml"/><Relationship Id="rId32" Type="http://schemas.openxmlformats.org/officeDocument/2006/relationships/slideLayout" Target="../slideLayouts/slideLayout384.xml"/><Relationship Id="rId37" Type="http://schemas.openxmlformats.org/officeDocument/2006/relationships/slideLayout" Target="../slideLayouts/slideLayout389.xml"/><Relationship Id="rId40" Type="http://schemas.openxmlformats.org/officeDocument/2006/relationships/theme" Target="../theme/theme16.xml"/><Relationship Id="rId5" Type="http://schemas.openxmlformats.org/officeDocument/2006/relationships/slideLayout" Target="../slideLayouts/slideLayout357.xml"/><Relationship Id="rId15" Type="http://schemas.openxmlformats.org/officeDocument/2006/relationships/slideLayout" Target="../slideLayouts/slideLayout367.xml"/><Relationship Id="rId23" Type="http://schemas.openxmlformats.org/officeDocument/2006/relationships/slideLayout" Target="../slideLayouts/slideLayout375.xml"/><Relationship Id="rId28" Type="http://schemas.openxmlformats.org/officeDocument/2006/relationships/slideLayout" Target="../slideLayouts/slideLayout380.xml"/><Relationship Id="rId36" Type="http://schemas.openxmlformats.org/officeDocument/2006/relationships/slideLayout" Target="../slideLayouts/slideLayout388.xml"/><Relationship Id="rId10" Type="http://schemas.openxmlformats.org/officeDocument/2006/relationships/slideLayout" Target="../slideLayouts/slideLayout362.xml"/><Relationship Id="rId19" Type="http://schemas.openxmlformats.org/officeDocument/2006/relationships/slideLayout" Target="../slideLayouts/slideLayout371.xml"/><Relationship Id="rId31" Type="http://schemas.openxmlformats.org/officeDocument/2006/relationships/slideLayout" Target="../slideLayouts/slideLayout383.xml"/><Relationship Id="rId4" Type="http://schemas.openxmlformats.org/officeDocument/2006/relationships/slideLayout" Target="../slideLayouts/slideLayout356.xml"/><Relationship Id="rId9" Type="http://schemas.openxmlformats.org/officeDocument/2006/relationships/slideLayout" Target="../slideLayouts/slideLayout361.xml"/><Relationship Id="rId14" Type="http://schemas.openxmlformats.org/officeDocument/2006/relationships/slideLayout" Target="../slideLayouts/slideLayout366.xml"/><Relationship Id="rId22" Type="http://schemas.openxmlformats.org/officeDocument/2006/relationships/slideLayout" Target="../slideLayouts/slideLayout374.xml"/><Relationship Id="rId27" Type="http://schemas.openxmlformats.org/officeDocument/2006/relationships/slideLayout" Target="../slideLayouts/slideLayout379.xml"/><Relationship Id="rId30" Type="http://schemas.openxmlformats.org/officeDocument/2006/relationships/slideLayout" Target="../slideLayouts/slideLayout382.xml"/><Relationship Id="rId35" Type="http://schemas.openxmlformats.org/officeDocument/2006/relationships/slideLayout" Target="../slideLayouts/slideLayout387.xml"/><Relationship Id="rId8" Type="http://schemas.openxmlformats.org/officeDocument/2006/relationships/slideLayout" Target="../slideLayouts/slideLayout360.xml"/><Relationship Id="rId3" Type="http://schemas.openxmlformats.org/officeDocument/2006/relationships/slideLayout" Target="../slideLayouts/slideLayout355.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399.xml"/><Relationship Id="rId3" Type="http://schemas.openxmlformats.org/officeDocument/2006/relationships/slideLayout" Target="../slideLayouts/slideLayout394.xml"/><Relationship Id="rId7" Type="http://schemas.openxmlformats.org/officeDocument/2006/relationships/slideLayout" Target="../slideLayouts/slideLayout398.xml"/><Relationship Id="rId12" Type="http://schemas.openxmlformats.org/officeDocument/2006/relationships/theme" Target="../theme/theme17.xml"/><Relationship Id="rId2" Type="http://schemas.openxmlformats.org/officeDocument/2006/relationships/slideLayout" Target="../slideLayouts/slideLayout393.xml"/><Relationship Id="rId1" Type="http://schemas.openxmlformats.org/officeDocument/2006/relationships/slideLayout" Target="../slideLayouts/slideLayout392.xml"/><Relationship Id="rId6" Type="http://schemas.openxmlformats.org/officeDocument/2006/relationships/slideLayout" Target="../slideLayouts/slideLayout397.xml"/><Relationship Id="rId11" Type="http://schemas.openxmlformats.org/officeDocument/2006/relationships/slideLayout" Target="../slideLayouts/slideLayout402.xml"/><Relationship Id="rId5" Type="http://schemas.openxmlformats.org/officeDocument/2006/relationships/slideLayout" Target="../slideLayouts/slideLayout396.xml"/><Relationship Id="rId10" Type="http://schemas.openxmlformats.org/officeDocument/2006/relationships/slideLayout" Target="../slideLayouts/slideLayout401.xml"/><Relationship Id="rId4" Type="http://schemas.openxmlformats.org/officeDocument/2006/relationships/slideLayout" Target="../slideLayouts/slideLayout395.xml"/><Relationship Id="rId9" Type="http://schemas.openxmlformats.org/officeDocument/2006/relationships/slideLayout" Target="../slideLayouts/slideLayout40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1A791AB-823D-D14B-BD5D-CBCC7E3B40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A2C3A10-56F8-2844-95AB-A2A123EB6B3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71F63AC-6CA4-4946-A5DB-5F1046778D1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DCB20D-58B0-3F43-A72E-8CA4109A951E}" type="datetime1">
              <a:rPr lang="fr-CH" smtClean="0"/>
              <a:t>18.06.19</a:t>
            </a:fld>
            <a:endParaRPr lang="fr-FR"/>
          </a:p>
        </p:txBody>
      </p:sp>
      <p:sp>
        <p:nvSpPr>
          <p:cNvPr id="5" name="Espace réservé du pied de page 4">
            <a:extLst>
              <a:ext uri="{FF2B5EF4-FFF2-40B4-BE49-F238E27FC236}">
                <a16:creationId xmlns:a16="http://schemas.microsoft.com/office/drawing/2014/main" id="{88C455E3-1596-474D-90A4-80B6163C76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9B44A0E-869D-224F-BC17-3032D95FAB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3B19C5-F18F-2B40-86BF-148BA25B49FD}" type="slidenum">
              <a:rPr lang="fr-FR" smtClean="0"/>
              <a:t>‹N°›</a:t>
            </a:fld>
            <a:endParaRPr lang="fr-FR"/>
          </a:p>
        </p:txBody>
      </p:sp>
    </p:spTree>
    <p:extLst>
      <p:ext uri="{BB962C8B-B14F-4D97-AF65-F5344CB8AC3E}">
        <p14:creationId xmlns:p14="http://schemas.microsoft.com/office/powerpoint/2010/main" val="28388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256D42-6C2E-BE48-AB86-9F621DCC60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F86F562-D65B-6546-A1D6-D1DCC28ACC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6C90FA-584E-924E-9E46-0C21256114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2A94BA-CDE8-5145-9883-C0A652347AAB}" type="datetime1">
              <a:rPr lang="fr-CH" smtClean="0"/>
              <a:t>18.06.19</a:t>
            </a:fld>
            <a:endParaRPr lang="en-US"/>
          </a:p>
        </p:txBody>
      </p:sp>
      <p:sp>
        <p:nvSpPr>
          <p:cNvPr id="5" name="Footer Placeholder 4">
            <a:extLst>
              <a:ext uri="{FF2B5EF4-FFF2-40B4-BE49-F238E27FC236}">
                <a16:creationId xmlns:a16="http://schemas.microsoft.com/office/drawing/2014/main" id="{1A596A82-90C1-B14C-9BE1-90D98F7848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3B23FBB-AACE-2146-9097-7B7C17B0AD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23CCA5-FCDF-F741-8D6F-7721EC7BC219}" type="slidenum">
              <a:rPr lang="en-US" smtClean="0"/>
              <a:t>‹N°›</a:t>
            </a:fld>
            <a:endParaRPr lang="en-US"/>
          </a:p>
        </p:txBody>
      </p:sp>
    </p:spTree>
    <p:extLst>
      <p:ext uri="{BB962C8B-B14F-4D97-AF65-F5344CB8AC3E}">
        <p14:creationId xmlns:p14="http://schemas.microsoft.com/office/powerpoint/2010/main" val="327973002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1">
            <a:extLst>
              <a:ext uri="{FF2B5EF4-FFF2-40B4-BE49-F238E27FC236}">
                <a16:creationId xmlns:a16="http://schemas.microsoft.com/office/drawing/2014/main" id="{F7A0B7CE-DD17-4BE4-84BD-B9618C01A45B}"/>
              </a:ext>
            </a:extLst>
          </p:cNvPr>
          <p:cNvSpPr>
            <a:spLocks noChangeArrowheads="1"/>
          </p:cNvSpPr>
          <p:nvPr userDrawn="1"/>
        </p:nvSpPr>
        <p:spPr bwMode="auto">
          <a:xfrm>
            <a:off x="317702" y="6540321"/>
            <a:ext cx="3968369" cy="232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1506538">
              <a:defRPr sz="2400">
                <a:solidFill>
                  <a:schemeClr val="tx1"/>
                </a:solidFill>
                <a:latin typeface="Calibri" charset="0"/>
                <a:ea typeface="MS PGothic" charset="-128"/>
              </a:defRPr>
            </a:lvl1pPr>
            <a:lvl2pPr marL="742950" indent="-285750" defTabSz="1506538">
              <a:defRPr sz="2400">
                <a:solidFill>
                  <a:schemeClr val="tx1"/>
                </a:solidFill>
                <a:latin typeface="Calibri" charset="0"/>
                <a:ea typeface="MS PGothic" charset="-128"/>
              </a:defRPr>
            </a:lvl2pPr>
            <a:lvl3pPr marL="1143000" indent="-228600" defTabSz="1506538">
              <a:defRPr sz="2400">
                <a:solidFill>
                  <a:schemeClr val="tx1"/>
                </a:solidFill>
                <a:latin typeface="Calibri" charset="0"/>
                <a:ea typeface="MS PGothic" charset="-128"/>
              </a:defRPr>
            </a:lvl3pPr>
            <a:lvl4pPr marL="1600200" indent="-228600" defTabSz="1506538">
              <a:defRPr sz="2400">
                <a:solidFill>
                  <a:schemeClr val="tx1"/>
                </a:solidFill>
                <a:latin typeface="Calibri" charset="0"/>
                <a:ea typeface="MS PGothic" charset="-128"/>
              </a:defRPr>
            </a:lvl4pPr>
            <a:lvl5pPr marL="2057400" indent="-228600" defTabSz="1506538">
              <a:defRPr sz="2400">
                <a:solidFill>
                  <a:schemeClr val="tx1"/>
                </a:solidFill>
                <a:latin typeface="Calibri" charset="0"/>
                <a:ea typeface="MS PGothic" charset="-128"/>
              </a:defRPr>
            </a:lvl5pPr>
            <a:lvl6pPr marL="2514600" indent="-228600" defTabSz="1506538" eaLnBrk="0" fontAlgn="base" hangingPunct="0">
              <a:spcBef>
                <a:spcPct val="0"/>
              </a:spcBef>
              <a:spcAft>
                <a:spcPct val="0"/>
              </a:spcAft>
              <a:defRPr sz="2400">
                <a:solidFill>
                  <a:schemeClr val="tx1"/>
                </a:solidFill>
                <a:latin typeface="Calibri" charset="0"/>
                <a:ea typeface="MS PGothic" charset="-128"/>
              </a:defRPr>
            </a:lvl6pPr>
            <a:lvl7pPr marL="2971800" indent="-228600" defTabSz="1506538" eaLnBrk="0" fontAlgn="base" hangingPunct="0">
              <a:spcBef>
                <a:spcPct val="0"/>
              </a:spcBef>
              <a:spcAft>
                <a:spcPct val="0"/>
              </a:spcAft>
              <a:defRPr sz="2400">
                <a:solidFill>
                  <a:schemeClr val="tx1"/>
                </a:solidFill>
                <a:latin typeface="Calibri" charset="0"/>
                <a:ea typeface="MS PGothic" charset="-128"/>
              </a:defRPr>
            </a:lvl7pPr>
            <a:lvl8pPr marL="3429000" indent="-228600" defTabSz="1506538" eaLnBrk="0" fontAlgn="base" hangingPunct="0">
              <a:spcBef>
                <a:spcPct val="0"/>
              </a:spcBef>
              <a:spcAft>
                <a:spcPct val="0"/>
              </a:spcAft>
              <a:defRPr sz="2400">
                <a:solidFill>
                  <a:schemeClr val="tx1"/>
                </a:solidFill>
                <a:latin typeface="Calibri" charset="0"/>
                <a:ea typeface="MS PGothic" charset="-128"/>
              </a:defRPr>
            </a:lvl8pPr>
            <a:lvl9pPr marL="3886200" indent="-228600" defTabSz="1506538" eaLnBrk="0" fontAlgn="base" hangingPunct="0">
              <a:spcBef>
                <a:spcPct val="0"/>
              </a:spcBef>
              <a:spcAft>
                <a:spcPct val="0"/>
              </a:spcAft>
              <a:defRPr sz="2400">
                <a:solidFill>
                  <a:schemeClr val="tx1"/>
                </a:solidFill>
                <a:latin typeface="Calibri" charset="0"/>
                <a:ea typeface="MS PGothic" charset="-128"/>
              </a:defRPr>
            </a:lvl9pPr>
          </a:lstStyle>
          <a:p>
            <a:pPr fontAlgn="base">
              <a:spcBef>
                <a:spcPct val="0"/>
              </a:spcBef>
              <a:spcAft>
                <a:spcPct val="0"/>
              </a:spcAft>
              <a:defRPr/>
            </a:pPr>
            <a:r>
              <a:rPr lang="en-US" altLang="en-US" sz="911" dirty="0">
                <a:solidFill>
                  <a:srgbClr val="606060"/>
                </a:solidFill>
                <a:latin typeface="Arial" charset="0"/>
                <a:ea typeface="ヒラギノ角ゴ Pro W3" charset="-128"/>
                <a:cs typeface="ヒラギノ角ゴ Pro W3" charset="-128"/>
              </a:rPr>
              <a:t>© 2018 IBM Corporation</a:t>
            </a:r>
          </a:p>
        </p:txBody>
      </p:sp>
    </p:spTree>
    <p:extLst>
      <p:ext uri="{BB962C8B-B14F-4D97-AF65-F5344CB8AC3E}">
        <p14:creationId xmlns:p14="http://schemas.microsoft.com/office/powerpoint/2010/main" val="34775131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Lst>
  <p:hf hdr="0" ftr="0" dt="0"/>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7" name="Picture 3" descr="Power8_IconGraphic_Gray.png"/>
          <p:cNvPicPr>
            <a:picLocks noChangeAspect="1"/>
          </p:cNvPicPr>
          <p:nvPr/>
        </p:nvPicPr>
        <p:blipFill>
          <a:blip r:embed="rId20">
            <a:extLst>
              <a:ext uri="{28A0092B-C50C-407E-A947-70E740481C1C}">
                <a14:useLocalDpi xmlns:a14="http://schemas.microsoft.com/office/drawing/2010/main"/>
              </a:ext>
            </a:extLst>
          </a:blip>
          <a:srcRect/>
          <a:stretch>
            <a:fillRect/>
          </a:stretch>
        </p:blipFill>
        <p:spPr bwMode="auto">
          <a:xfrm>
            <a:off x="1" y="2"/>
            <a:ext cx="2059279" cy="2001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28" name="Rectangle 2"/>
          <p:cNvSpPr>
            <a:spLocks noGrp="1" noChangeArrowheads="1"/>
          </p:cNvSpPr>
          <p:nvPr>
            <p:ph type="title"/>
          </p:nvPr>
        </p:nvSpPr>
        <p:spPr bwMode="auto">
          <a:xfrm>
            <a:off x="444782" y="817301"/>
            <a:ext cx="11291849" cy="909715"/>
          </a:xfrm>
          <a:prstGeom prst="rect">
            <a:avLst/>
          </a:prstGeom>
          <a:noFill/>
          <a:ln>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edit Master title style</a:t>
            </a:r>
          </a:p>
        </p:txBody>
      </p:sp>
      <p:pic>
        <p:nvPicPr>
          <p:cNvPr id="1029" name="Picture 14" descr="IBMlogo"/>
          <p:cNvPicPr>
            <a:picLocks noChangeAspect="1" noChangeArrowheads="1"/>
          </p:cNvPicPr>
          <p:nvPr/>
        </p:nvPicPr>
        <p:blipFill>
          <a:blip r:embed="rId21" cstate="email">
            <a:extLst>
              <a:ext uri="{28A0092B-C50C-407E-A947-70E740481C1C}">
                <a14:useLocalDpi xmlns:a14="http://schemas.microsoft.com/office/drawing/2010/main"/>
              </a:ext>
            </a:extLst>
          </a:blip>
          <a:srcRect/>
          <a:stretch>
            <a:fillRect/>
          </a:stretch>
        </p:blipFill>
        <p:spPr bwMode="auto">
          <a:xfrm>
            <a:off x="11079085" y="278212"/>
            <a:ext cx="655619" cy="2551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30" name="Line 15"/>
          <p:cNvSpPr>
            <a:spLocks noChangeShapeType="1"/>
          </p:cNvSpPr>
          <p:nvPr/>
        </p:nvSpPr>
        <p:spPr bwMode="auto">
          <a:xfrm flipV="1">
            <a:off x="452484" y="665200"/>
            <a:ext cx="11284147" cy="7701"/>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pPr defTabSz="277240" eaLnBrk="0" fontAlgn="base" hangingPunct="0">
              <a:spcBef>
                <a:spcPct val="0"/>
              </a:spcBef>
              <a:spcAft>
                <a:spcPct val="0"/>
              </a:spcAft>
            </a:pPr>
            <a:endParaRPr lang="en-US" sz="1092">
              <a:solidFill>
                <a:srgbClr val="000000"/>
              </a:solidFill>
              <a:latin typeface="Calibri" charset="0"/>
              <a:ea typeface="MS PGothic" charset="-128"/>
            </a:endParaRPr>
          </a:p>
        </p:txBody>
      </p:sp>
      <p:sp>
        <p:nvSpPr>
          <p:cNvPr id="4103" name="Rectangle 1"/>
          <p:cNvSpPr>
            <a:spLocks noChangeArrowheads="1"/>
          </p:cNvSpPr>
          <p:nvPr/>
        </p:nvSpPr>
        <p:spPr bwMode="auto">
          <a:xfrm>
            <a:off x="317702" y="6540321"/>
            <a:ext cx="3968369" cy="232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1506538">
              <a:defRPr sz="2400">
                <a:solidFill>
                  <a:schemeClr val="tx1"/>
                </a:solidFill>
                <a:latin typeface="Calibri" charset="0"/>
                <a:ea typeface="MS PGothic" charset="-128"/>
              </a:defRPr>
            </a:lvl1pPr>
            <a:lvl2pPr marL="742950" indent="-285750" defTabSz="1506538">
              <a:defRPr sz="2400">
                <a:solidFill>
                  <a:schemeClr val="tx1"/>
                </a:solidFill>
                <a:latin typeface="Calibri" charset="0"/>
                <a:ea typeface="MS PGothic" charset="-128"/>
              </a:defRPr>
            </a:lvl2pPr>
            <a:lvl3pPr marL="1143000" indent="-228600" defTabSz="1506538">
              <a:defRPr sz="2400">
                <a:solidFill>
                  <a:schemeClr val="tx1"/>
                </a:solidFill>
                <a:latin typeface="Calibri" charset="0"/>
                <a:ea typeface="MS PGothic" charset="-128"/>
              </a:defRPr>
            </a:lvl3pPr>
            <a:lvl4pPr marL="1600200" indent="-228600" defTabSz="1506538">
              <a:defRPr sz="2400">
                <a:solidFill>
                  <a:schemeClr val="tx1"/>
                </a:solidFill>
                <a:latin typeface="Calibri" charset="0"/>
                <a:ea typeface="MS PGothic" charset="-128"/>
              </a:defRPr>
            </a:lvl4pPr>
            <a:lvl5pPr marL="2057400" indent="-228600" defTabSz="1506538">
              <a:defRPr sz="2400">
                <a:solidFill>
                  <a:schemeClr val="tx1"/>
                </a:solidFill>
                <a:latin typeface="Calibri" charset="0"/>
                <a:ea typeface="MS PGothic" charset="-128"/>
              </a:defRPr>
            </a:lvl5pPr>
            <a:lvl6pPr marL="2514600" indent="-228600" defTabSz="1506538" eaLnBrk="0" fontAlgn="base" hangingPunct="0">
              <a:spcBef>
                <a:spcPct val="0"/>
              </a:spcBef>
              <a:spcAft>
                <a:spcPct val="0"/>
              </a:spcAft>
              <a:defRPr sz="2400">
                <a:solidFill>
                  <a:schemeClr val="tx1"/>
                </a:solidFill>
                <a:latin typeface="Calibri" charset="0"/>
                <a:ea typeface="MS PGothic" charset="-128"/>
              </a:defRPr>
            </a:lvl6pPr>
            <a:lvl7pPr marL="2971800" indent="-228600" defTabSz="1506538" eaLnBrk="0" fontAlgn="base" hangingPunct="0">
              <a:spcBef>
                <a:spcPct val="0"/>
              </a:spcBef>
              <a:spcAft>
                <a:spcPct val="0"/>
              </a:spcAft>
              <a:defRPr sz="2400">
                <a:solidFill>
                  <a:schemeClr val="tx1"/>
                </a:solidFill>
                <a:latin typeface="Calibri" charset="0"/>
                <a:ea typeface="MS PGothic" charset="-128"/>
              </a:defRPr>
            </a:lvl7pPr>
            <a:lvl8pPr marL="3429000" indent="-228600" defTabSz="1506538" eaLnBrk="0" fontAlgn="base" hangingPunct="0">
              <a:spcBef>
                <a:spcPct val="0"/>
              </a:spcBef>
              <a:spcAft>
                <a:spcPct val="0"/>
              </a:spcAft>
              <a:defRPr sz="2400">
                <a:solidFill>
                  <a:schemeClr val="tx1"/>
                </a:solidFill>
                <a:latin typeface="Calibri" charset="0"/>
                <a:ea typeface="MS PGothic" charset="-128"/>
              </a:defRPr>
            </a:lvl8pPr>
            <a:lvl9pPr marL="3886200" indent="-228600" defTabSz="1506538" eaLnBrk="0" fontAlgn="base" hangingPunct="0">
              <a:spcBef>
                <a:spcPct val="0"/>
              </a:spcBef>
              <a:spcAft>
                <a:spcPct val="0"/>
              </a:spcAft>
              <a:defRPr sz="2400">
                <a:solidFill>
                  <a:schemeClr val="tx1"/>
                </a:solidFill>
                <a:latin typeface="Calibri" charset="0"/>
                <a:ea typeface="MS PGothic" charset="-128"/>
              </a:defRPr>
            </a:lvl9pPr>
          </a:lstStyle>
          <a:p>
            <a:pPr fontAlgn="base">
              <a:spcBef>
                <a:spcPct val="0"/>
              </a:spcBef>
              <a:spcAft>
                <a:spcPct val="0"/>
              </a:spcAft>
              <a:defRPr/>
            </a:pPr>
            <a:r>
              <a:rPr lang="en-US" altLang="en-US" sz="911" dirty="0">
                <a:solidFill>
                  <a:srgbClr val="606060"/>
                </a:solidFill>
                <a:latin typeface="Arial" charset="0"/>
                <a:ea typeface="ヒラギノ角ゴ Pro W3" charset="-128"/>
                <a:cs typeface="ヒラギノ角ゴ Pro W3" charset="-128"/>
              </a:rPr>
              <a:t>© 2018 IBM Corporation</a:t>
            </a:r>
          </a:p>
        </p:txBody>
      </p:sp>
      <p:sp>
        <p:nvSpPr>
          <p:cNvPr id="1034" name="Rectangle 3"/>
          <p:cNvSpPr>
            <a:spLocks noGrp="1" noChangeArrowheads="1"/>
          </p:cNvSpPr>
          <p:nvPr>
            <p:ph type="body" idx="1"/>
          </p:nvPr>
        </p:nvSpPr>
        <p:spPr bwMode="auto">
          <a:xfrm>
            <a:off x="897265" y="1822319"/>
            <a:ext cx="11294737" cy="4526435"/>
          </a:xfrm>
          <a:prstGeom prst="rect">
            <a:avLst/>
          </a:prstGeom>
          <a:noFill/>
          <a:ln>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edit Master text styles</a:t>
            </a:r>
          </a:p>
          <a:p>
            <a:pPr lvl="1"/>
            <a:r>
              <a:rPr lang="en-US" altLang="en-US"/>
              <a:t>Second level</a:t>
            </a:r>
          </a:p>
        </p:txBody>
      </p:sp>
      <p:pic>
        <p:nvPicPr>
          <p:cNvPr id="1035" name="Picture 17" descr="PowerSystemsMark-01.png"/>
          <p:cNvPicPr>
            <a:picLocks noChangeAspect="1"/>
          </p:cNvPicPr>
          <p:nvPr/>
        </p:nvPicPr>
        <p:blipFill>
          <a:blip r:embed="rId22">
            <a:extLst>
              <a:ext uri="{28A0092B-C50C-407E-A947-70E740481C1C}">
                <a14:useLocalDpi xmlns:a14="http://schemas.microsoft.com/office/drawing/2010/main"/>
              </a:ext>
            </a:extLst>
          </a:blip>
          <a:srcRect/>
          <a:stretch>
            <a:fillRect/>
          </a:stretch>
        </p:blipFill>
        <p:spPr bwMode="auto">
          <a:xfrm>
            <a:off x="398571" y="151139"/>
            <a:ext cx="1607757" cy="4524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88968634"/>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 id="2147483710" r:id="rId18"/>
  </p:sldLayoutIdLst>
  <p:hf hdr="0" ftr="0" dt="0"/>
  <p:txStyles>
    <p:titleStyle>
      <a:lvl1pPr algn="l" rtl="0" eaLnBrk="0" fontAlgn="base" hangingPunct="0">
        <a:lnSpc>
          <a:spcPct val="80000"/>
        </a:lnSpc>
        <a:spcBef>
          <a:spcPct val="0"/>
        </a:spcBef>
        <a:spcAft>
          <a:spcPct val="0"/>
        </a:spcAft>
        <a:defRPr sz="3396">
          <a:solidFill>
            <a:srgbClr val="0E8489"/>
          </a:solidFill>
          <a:latin typeface="Rockwell"/>
          <a:ea typeface="MS PGothic" pitchFamily="34" charset="-128"/>
          <a:cs typeface="Rockwell"/>
        </a:defRPr>
      </a:lvl1pPr>
      <a:lvl2pPr algn="l" rtl="0" eaLnBrk="0" fontAlgn="base" hangingPunct="0">
        <a:lnSpc>
          <a:spcPct val="80000"/>
        </a:lnSpc>
        <a:spcBef>
          <a:spcPct val="0"/>
        </a:spcBef>
        <a:spcAft>
          <a:spcPct val="0"/>
        </a:spcAft>
        <a:defRPr sz="3396">
          <a:solidFill>
            <a:srgbClr val="0E8489"/>
          </a:solidFill>
          <a:latin typeface="Rockwell" charset="0"/>
          <a:ea typeface="MS PGothic" pitchFamily="34" charset="-128"/>
          <a:cs typeface="Rockwell" panose="02060603020205020403" pitchFamily="18" charset="0"/>
        </a:defRPr>
      </a:lvl2pPr>
      <a:lvl3pPr algn="l" rtl="0" eaLnBrk="0" fontAlgn="base" hangingPunct="0">
        <a:lnSpc>
          <a:spcPct val="80000"/>
        </a:lnSpc>
        <a:spcBef>
          <a:spcPct val="0"/>
        </a:spcBef>
        <a:spcAft>
          <a:spcPct val="0"/>
        </a:spcAft>
        <a:defRPr sz="3396">
          <a:solidFill>
            <a:srgbClr val="0E8489"/>
          </a:solidFill>
          <a:latin typeface="Rockwell" charset="0"/>
          <a:ea typeface="MS PGothic" pitchFamily="34" charset="-128"/>
          <a:cs typeface="Rockwell" panose="02060603020205020403" pitchFamily="18" charset="0"/>
        </a:defRPr>
      </a:lvl3pPr>
      <a:lvl4pPr algn="l" rtl="0" eaLnBrk="0" fontAlgn="base" hangingPunct="0">
        <a:lnSpc>
          <a:spcPct val="80000"/>
        </a:lnSpc>
        <a:spcBef>
          <a:spcPct val="0"/>
        </a:spcBef>
        <a:spcAft>
          <a:spcPct val="0"/>
        </a:spcAft>
        <a:defRPr sz="3396">
          <a:solidFill>
            <a:srgbClr val="0E8489"/>
          </a:solidFill>
          <a:latin typeface="Rockwell" charset="0"/>
          <a:ea typeface="MS PGothic" pitchFamily="34" charset="-128"/>
          <a:cs typeface="Rockwell" panose="02060603020205020403" pitchFamily="18" charset="0"/>
        </a:defRPr>
      </a:lvl4pPr>
      <a:lvl5pPr algn="l" rtl="0" eaLnBrk="0" fontAlgn="base" hangingPunct="0">
        <a:lnSpc>
          <a:spcPct val="80000"/>
        </a:lnSpc>
        <a:spcBef>
          <a:spcPct val="0"/>
        </a:spcBef>
        <a:spcAft>
          <a:spcPct val="0"/>
        </a:spcAft>
        <a:defRPr sz="3396">
          <a:solidFill>
            <a:srgbClr val="0E8489"/>
          </a:solidFill>
          <a:latin typeface="Rockwell" charset="0"/>
          <a:ea typeface="MS PGothic" pitchFamily="34" charset="-128"/>
          <a:cs typeface="Rockwell" panose="02060603020205020403" pitchFamily="18" charset="0"/>
        </a:defRPr>
      </a:lvl5pPr>
      <a:lvl6pPr marL="609542" algn="l" rtl="0" eaLnBrk="1" fontAlgn="base" hangingPunct="1">
        <a:spcBef>
          <a:spcPct val="0"/>
        </a:spcBef>
        <a:spcAft>
          <a:spcPct val="0"/>
        </a:spcAft>
        <a:defRPr sz="2933">
          <a:solidFill>
            <a:schemeClr val="tx2"/>
          </a:solidFill>
          <a:latin typeface="Arial" pitchFamily="34" charset="0"/>
        </a:defRPr>
      </a:lvl6pPr>
      <a:lvl7pPr marL="1219083" algn="l" rtl="0" eaLnBrk="1" fontAlgn="base" hangingPunct="1">
        <a:spcBef>
          <a:spcPct val="0"/>
        </a:spcBef>
        <a:spcAft>
          <a:spcPct val="0"/>
        </a:spcAft>
        <a:defRPr sz="2933">
          <a:solidFill>
            <a:schemeClr val="tx2"/>
          </a:solidFill>
          <a:latin typeface="Arial" pitchFamily="34" charset="0"/>
        </a:defRPr>
      </a:lvl7pPr>
      <a:lvl8pPr marL="1828624" algn="l" rtl="0" eaLnBrk="1" fontAlgn="base" hangingPunct="1">
        <a:spcBef>
          <a:spcPct val="0"/>
        </a:spcBef>
        <a:spcAft>
          <a:spcPct val="0"/>
        </a:spcAft>
        <a:defRPr sz="2933">
          <a:solidFill>
            <a:schemeClr val="tx2"/>
          </a:solidFill>
          <a:latin typeface="Arial" pitchFamily="34" charset="0"/>
        </a:defRPr>
      </a:lvl8pPr>
      <a:lvl9pPr marL="2438166" algn="l" rtl="0" eaLnBrk="1" fontAlgn="base" hangingPunct="1">
        <a:spcBef>
          <a:spcPct val="0"/>
        </a:spcBef>
        <a:spcAft>
          <a:spcPct val="0"/>
        </a:spcAft>
        <a:defRPr sz="2933">
          <a:solidFill>
            <a:schemeClr val="tx2"/>
          </a:solidFill>
          <a:latin typeface="Arial" pitchFamily="34" charset="0"/>
        </a:defRPr>
      </a:lvl9pPr>
    </p:titleStyle>
    <p:bodyStyle>
      <a:lvl1pPr marL="302267" indent="-302267" algn="l" rtl="0" eaLnBrk="0" fontAlgn="base" hangingPunct="0">
        <a:spcBef>
          <a:spcPct val="20000"/>
        </a:spcBef>
        <a:spcAft>
          <a:spcPct val="0"/>
        </a:spcAft>
        <a:buChar char="•"/>
        <a:defRPr sz="2063">
          <a:solidFill>
            <a:srgbClr val="606060"/>
          </a:solidFill>
          <a:latin typeface="+mn-lt"/>
          <a:ea typeface="MS PGothic" pitchFamily="34" charset="-128"/>
          <a:cs typeface="MS PGothic" charset="0"/>
        </a:defRPr>
      </a:lvl1pPr>
      <a:lvl2pPr marL="912580" indent="-379279" algn="l" rtl="0" eaLnBrk="0" fontAlgn="base" hangingPunct="0">
        <a:spcBef>
          <a:spcPct val="20000"/>
        </a:spcBef>
        <a:spcAft>
          <a:spcPct val="0"/>
        </a:spcAft>
        <a:buChar char="–"/>
        <a:defRPr sz="2063">
          <a:solidFill>
            <a:srgbClr val="606060"/>
          </a:solidFill>
          <a:latin typeface="+mn-lt"/>
          <a:ea typeface="MS PGothic" pitchFamily="34" charset="-128"/>
          <a:cs typeface="MS PGothic" charset="0"/>
        </a:defRPr>
      </a:lvl2pPr>
      <a:lvl3pPr marL="1521929" indent="-302267" algn="l" rtl="0" eaLnBrk="0" fontAlgn="base" hangingPunct="0">
        <a:spcBef>
          <a:spcPct val="20000"/>
        </a:spcBef>
        <a:spcAft>
          <a:spcPct val="0"/>
        </a:spcAft>
        <a:defRPr sz="3153">
          <a:solidFill>
            <a:schemeClr val="tx1"/>
          </a:solidFill>
          <a:latin typeface="+mn-lt"/>
          <a:ea typeface="MS PGothic" pitchFamily="34" charset="-128"/>
          <a:cs typeface="MS PGothic" charset="0"/>
        </a:defRPr>
      </a:lvl3pPr>
      <a:lvl4pPr marL="2131276" indent="-302267" algn="l" rtl="0" eaLnBrk="0" fontAlgn="base" hangingPunct="0">
        <a:spcBef>
          <a:spcPct val="20000"/>
        </a:spcBef>
        <a:spcAft>
          <a:spcPct val="0"/>
        </a:spcAft>
        <a:buChar char="–"/>
        <a:defRPr sz="2547">
          <a:solidFill>
            <a:schemeClr val="tx1"/>
          </a:solidFill>
          <a:latin typeface="+mn-lt"/>
          <a:ea typeface="MS PGothic" pitchFamily="34" charset="-128"/>
          <a:cs typeface="MS PGothic" charset="0"/>
        </a:defRPr>
      </a:lvl4pPr>
      <a:lvl5pPr marL="2740625" indent="-302267" algn="l" rtl="0" eaLnBrk="0" fontAlgn="base" hangingPunct="0">
        <a:spcBef>
          <a:spcPct val="20000"/>
        </a:spcBef>
        <a:spcAft>
          <a:spcPct val="0"/>
        </a:spcAft>
        <a:buChar char="»"/>
        <a:defRPr sz="2547">
          <a:solidFill>
            <a:schemeClr val="tx1"/>
          </a:solidFill>
          <a:latin typeface="+mn-lt"/>
          <a:ea typeface="MS PGothic" pitchFamily="34" charset="-128"/>
          <a:cs typeface="MS PGothic" charset="0"/>
        </a:defRPr>
      </a:lvl5pPr>
      <a:lvl6pPr marL="3352478" indent="-304771" algn="l" rtl="0" eaLnBrk="1" fontAlgn="base" hangingPunct="1">
        <a:spcBef>
          <a:spcPct val="20000"/>
        </a:spcBef>
        <a:spcAft>
          <a:spcPct val="0"/>
        </a:spcAft>
        <a:buChar char="»"/>
        <a:defRPr sz="2667">
          <a:solidFill>
            <a:schemeClr val="tx1"/>
          </a:solidFill>
          <a:latin typeface="+mn-lt"/>
        </a:defRPr>
      </a:lvl6pPr>
      <a:lvl7pPr marL="3962018" indent="-304771" algn="l" rtl="0" eaLnBrk="1" fontAlgn="base" hangingPunct="1">
        <a:spcBef>
          <a:spcPct val="20000"/>
        </a:spcBef>
        <a:spcAft>
          <a:spcPct val="0"/>
        </a:spcAft>
        <a:buChar char="»"/>
        <a:defRPr sz="2667">
          <a:solidFill>
            <a:schemeClr val="tx1"/>
          </a:solidFill>
          <a:latin typeface="+mn-lt"/>
        </a:defRPr>
      </a:lvl7pPr>
      <a:lvl8pPr marL="4571560" indent="-304771" algn="l" rtl="0" eaLnBrk="1" fontAlgn="base" hangingPunct="1">
        <a:spcBef>
          <a:spcPct val="20000"/>
        </a:spcBef>
        <a:spcAft>
          <a:spcPct val="0"/>
        </a:spcAft>
        <a:buChar char="»"/>
        <a:defRPr sz="2667">
          <a:solidFill>
            <a:schemeClr val="tx1"/>
          </a:solidFill>
          <a:latin typeface="+mn-lt"/>
        </a:defRPr>
      </a:lvl8pPr>
      <a:lvl9pPr marL="5181101" indent="-304771" algn="l" rtl="0" eaLnBrk="1" fontAlgn="base" hangingPunct="1">
        <a:spcBef>
          <a:spcPct val="20000"/>
        </a:spcBef>
        <a:spcAft>
          <a:spcPct val="0"/>
        </a:spcAft>
        <a:buChar char="»"/>
        <a:defRPr sz="2667">
          <a:solidFill>
            <a:schemeClr val="tx1"/>
          </a:solidFill>
          <a:latin typeface="+mn-lt"/>
        </a:defRPr>
      </a:lvl9pPr>
    </p:bodyStyle>
    <p:otherStyle>
      <a:defPPr>
        <a:defRPr lang="en-US"/>
      </a:defPPr>
      <a:lvl1pPr marL="0" algn="l" defTabSz="1219083" rtl="0" eaLnBrk="1" latinLnBrk="0" hangingPunct="1">
        <a:defRPr sz="2400" kern="1200">
          <a:solidFill>
            <a:schemeClr val="tx1"/>
          </a:solidFill>
          <a:latin typeface="+mn-lt"/>
          <a:ea typeface="+mn-ea"/>
          <a:cs typeface="+mn-cs"/>
        </a:defRPr>
      </a:lvl1pPr>
      <a:lvl2pPr marL="609542" algn="l" defTabSz="1219083" rtl="0" eaLnBrk="1" latinLnBrk="0" hangingPunct="1">
        <a:defRPr sz="2400" kern="1200">
          <a:solidFill>
            <a:schemeClr val="tx1"/>
          </a:solidFill>
          <a:latin typeface="+mn-lt"/>
          <a:ea typeface="+mn-ea"/>
          <a:cs typeface="+mn-cs"/>
        </a:defRPr>
      </a:lvl2pPr>
      <a:lvl3pPr marL="1219083" algn="l" defTabSz="1219083" rtl="0" eaLnBrk="1" latinLnBrk="0" hangingPunct="1">
        <a:defRPr sz="2400" kern="1200">
          <a:solidFill>
            <a:schemeClr val="tx1"/>
          </a:solidFill>
          <a:latin typeface="+mn-lt"/>
          <a:ea typeface="+mn-ea"/>
          <a:cs typeface="+mn-cs"/>
        </a:defRPr>
      </a:lvl3pPr>
      <a:lvl4pPr marL="1828624" algn="l" defTabSz="1219083" rtl="0" eaLnBrk="1" latinLnBrk="0" hangingPunct="1">
        <a:defRPr sz="2400" kern="1200">
          <a:solidFill>
            <a:schemeClr val="tx1"/>
          </a:solidFill>
          <a:latin typeface="+mn-lt"/>
          <a:ea typeface="+mn-ea"/>
          <a:cs typeface="+mn-cs"/>
        </a:defRPr>
      </a:lvl4pPr>
      <a:lvl5pPr marL="2438166" algn="l" defTabSz="1219083" rtl="0" eaLnBrk="1" latinLnBrk="0" hangingPunct="1">
        <a:defRPr sz="2400" kern="1200">
          <a:solidFill>
            <a:schemeClr val="tx1"/>
          </a:solidFill>
          <a:latin typeface="+mn-lt"/>
          <a:ea typeface="+mn-ea"/>
          <a:cs typeface="+mn-cs"/>
        </a:defRPr>
      </a:lvl5pPr>
      <a:lvl6pPr marL="3047706" algn="l" defTabSz="1219083" rtl="0" eaLnBrk="1" latinLnBrk="0" hangingPunct="1">
        <a:defRPr sz="2400" kern="1200">
          <a:solidFill>
            <a:schemeClr val="tx1"/>
          </a:solidFill>
          <a:latin typeface="+mn-lt"/>
          <a:ea typeface="+mn-ea"/>
          <a:cs typeface="+mn-cs"/>
        </a:defRPr>
      </a:lvl6pPr>
      <a:lvl7pPr marL="3657247" algn="l" defTabSz="1219083" rtl="0" eaLnBrk="1" latinLnBrk="0" hangingPunct="1">
        <a:defRPr sz="2400" kern="1200">
          <a:solidFill>
            <a:schemeClr val="tx1"/>
          </a:solidFill>
          <a:latin typeface="+mn-lt"/>
          <a:ea typeface="+mn-ea"/>
          <a:cs typeface="+mn-cs"/>
        </a:defRPr>
      </a:lvl7pPr>
      <a:lvl8pPr marL="4266788" algn="l" defTabSz="1219083" rtl="0" eaLnBrk="1" latinLnBrk="0" hangingPunct="1">
        <a:defRPr sz="2400" kern="1200">
          <a:solidFill>
            <a:schemeClr val="tx1"/>
          </a:solidFill>
          <a:latin typeface="+mn-lt"/>
          <a:ea typeface="+mn-ea"/>
          <a:cs typeface="+mn-cs"/>
        </a:defRPr>
      </a:lvl8pPr>
      <a:lvl9pPr marL="4876330" algn="l" defTabSz="1219083"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gray">
          <a:xfrm>
            <a:off x="258607" y="211455"/>
            <a:ext cx="10821572" cy="4608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dist="35921" dir="2700000" algn="ctr" rotWithShape="0">
                    <a:schemeClr val="bg2"/>
                  </a:outerShdw>
                </a:effectLst>
              </a14:hiddenEffects>
            </a:ext>
          </a:extLst>
        </p:spPr>
        <p:txBody>
          <a:bodyPr vert="horz" wrap="square" lIns="91440" tIns="0" rIns="0" bIns="0" numCol="1" anchor="ctr" anchorCtr="0" compatLnSpc="1">
            <a:prstTxWarp prst="textNoShape">
              <a:avLst/>
            </a:prstTxWarp>
          </a:bodyPr>
          <a:lstStyle/>
          <a:p>
            <a:pPr lvl="0"/>
            <a:r>
              <a:rPr lang="en-US" dirty="0"/>
              <a:t>Click to edit Master title style</a:t>
            </a:r>
          </a:p>
        </p:txBody>
      </p:sp>
      <p:sp>
        <p:nvSpPr>
          <p:cNvPr id="1027" name="Rectangle 3"/>
          <p:cNvSpPr>
            <a:spLocks noGrp="1" noChangeArrowheads="1"/>
          </p:cNvSpPr>
          <p:nvPr>
            <p:ph type="body" idx="1"/>
          </p:nvPr>
        </p:nvSpPr>
        <p:spPr bwMode="gray">
          <a:xfrm>
            <a:off x="256098" y="880533"/>
            <a:ext cx="11798833" cy="5799021"/>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dist="35921" dir="2700000" algn="ctr" rotWithShape="0">
                    <a:schemeClr val="bg2"/>
                  </a:outerShdw>
                </a:effectLst>
              </a14:hiddenEffects>
            </a:ext>
          </a:extLst>
        </p:spPr>
        <p:txBody>
          <a:bodyPr vert="horz" wrap="square" lIns="91440" tIns="17996" rIns="0" bIns="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p:txBody>
      </p:sp>
      <p:cxnSp>
        <p:nvCxnSpPr>
          <p:cNvPr id="13" name="Straight Connector 12"/>
          <p:cNvCxnSpPr/>
          <p:nvPr userDrawn="1"/>
        </p:nvCxnSpPr>
        <p:spPr bwMode="auto">
          <a:xfrm>
            <a:off x="0" y="6858000"/>
            <a:ext cx="12192127" cy="0"/>
          </a:xfrm>
          <a:prstGeom prst="line">
            <a:avLst/>
          </a:prstGeom>
          <a:solidFill>
            <a:srgbClr val="FDFDFD"/>
          </a:solidFill>
          <a:ln w="12700" cap="flat" cmpd="sng" algn="ctr">
            <a:solidFill>
              <a:srgbClr val="008ABF"/>
            </a:solidFill>
            <a:prstDash val="solid"/>
            <a:round/>
            <a:headEnd type="none" w="med" len="med"/>
            <a:tailEnd type="none" w="med" len="med"/>
          </a:ln>
          <a:effectLst/>
          <a:extLst>
            <a:ext uri="{AF507438-7753-43e0-B8FC-AC1667EBCBE1}">
              <a14:hiddenEffects xmlns:mc="http://schemas.openxmlformats.org/markup-compatibility/2006" xmlns:mv="urn:schemas-microsoft-com:mac:vml" xmlns:a14="http://schemas.microsoft.com/office/drawing/2010/main" xmlns="">
                <a:effectLst>
                  <a:outerShdw dist="107763" dir="2700000" algn="ctr" rotWithShape="0">
                    <a:schemeClr val="bg2"/>
                  </a:outerShdw>
                </a:effectLst>
              </a14:hiddenEffects>
            </a:ext>
          </a:extLst>
        </p:spPr>
      </p:cxnSp>
      <p:cxnSp>
        <p:nvCxnSpPr>
          <p:cNvPr id="15" name="Straight Connector 14"/>
          <p:cNvCxnSpPr/>
          <p:nvPr userDrawn="1"/>
        </p:nvCxnSpPr>
        <p:spPr bwMode="auto">
          <a:xfrm>
            <a:off x="0" y="6858000"/>
            <a:ext cx="12192127" cy="0"/>
          </a:xfrm>
          <a:prstGeom prst="line">
            <a:avLst/>
          </a:prstGeom>
          <a:solidFill>
            <a:srgbClr val="FDFDFD"/>
          </a:solidFill>
          <a:ln w="12700" cap="flat" cmpd="sng" algn="ctr">
            <a:solidFill>
              <a:srgbClr val="008ABF"/>
            </a:solidFill>
            <a:prstDash val="solid"/>
            <a:round/>
            <a:headEnd type="none" w="med" len="med"/>
            <a:tailEnd type="none" w="med" len="med"/>
          </a:ln>
          <a:effectLst/>
          <a:extLst>
            <a:ext uri="{AF507438-7753-43e0-B8FC-AC1667EBCBE1}">
              <a14:hiddenEffects xmlns:mc="http://schemas.openxmlformats.org/markup-compatibility/2006" xmlns:mv="urn:schemas-microsoft-com:mac:vml" xmlns:a14="http://schemas.microsoft.com/office/drawing/2010/main" xmlns="">
                <a:effectLst>
                  <a:outerShdw dist="107763" dir="2700000" algn="ctr" rotWithShape="0">
                    <a:schemeClr val="bg2"/>
                  </a:outerShdw>
                </a:effectLst>
              </a14:hiddenEffects>
            </a:ext>
          </a:extLst>
        </p:spPr>
      </p:cxnSp>
      <p:sp>
        <p:nvSpPr>
          <p:cNvPr id="20" name="Slide Number Placeholder 4">
            <a:extLst>
              <a:ext uri="{FF2B5EF4-FFF2-40B4-BE49-F238E27FC236}">
                <a16:creationId xmlns:a16="http://schemas.microsoft.com/office/drawing/2014/main" id="{E5C6F7DE-2F99-FE45-BF8F-B22D013C1898}"/>
              </a:ext>
            </a:extLst>
          </p:cNvPr>
          <p:cNvSpPr txBox="1">
            <a:spLocks/>
          </p:cNvSpPr>
          <p:nvPr userDrawn="1"/>
        </p:nvSpPr>
        <p:spPr>
          <a:xfrm>
            <a:off x="9144000" y="6595732"/>
            <a:ext cx="2743200" cy="182880"/>
          </a:xfrm>
          <a:prstGeom prst="rect">
            <a:avLst/>
          </a:prstGeom>
        </p:spPr>
        <p:txBody>
          <a:bodyPr vert="horz" lIns="0" tIns="0" rIns="0" bIns="0" rtlCol="0" anchor="ctr"/>
          <a:lstStyle>
            <a:defPPr>
              <a:defRPr lang="de-DE"/>
            </a:defPPr>
            <a:lvl1pPr algn="r" rtl="0" eaLnBrk="0" fontAlgn="base" hangingPunct="0">
              <a:spcBef>
                <a:spcPct val="0"/>
              </a:spcBef>
              <a:spcAft>
                <a:spcPct val="0"/>
              </a:spcAft>
              <a:defRPr sz="800" kern="1200" baseline="0">
                <a:solidFill>
                  <a:schemeClr val="tx1"/>
                </a:solidFill>
                <a:latin typeface="+mn-lt"/>
                <a:ea typeface="Arial" charset="0"/>
                <a:cs typeface="Arial" charset="0"/>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defTabSz="914354" eaLnBrk="1" fontAlgn="auto" hangingPunct="1">
              <a:spcBef>
                <a:spcPts val="0"/>
              </a:spcBef>
              <a:spcAft>
                <a:spcPts val="0"/>
              </a:spcAft>
            </a:pPr>
            <a:fld id="{D0BE6F14-FF48-0F4F-A8AA-2E3F25371E4A}" type="slidenum">
              <a:rPr lang="en-US" smtClean="0">
                <a:solidFill>
                  <a:srgbClr val="000000"/>
                </a:solidFill>
                <a:cs typeface="Arial" panose="020B0604020202020204" pitchFamily="34" charset="0"/>
              </a:rPr>
              <a:pPr defTabSz="914354" eaLnBrk="1" fontAlgn="auto" hangingPunct="1">
                <a:spcBef>
                  <a:spcPts val="0"/>
                </a:spcBef>
                <a:spcAft>
                  <a:spcPts val="0"/>
                </a:spcAft>
              </a:pPr>
              <a:t>‹N°›</a:t>
            </a:fld>
            <a:endParaRPr lang="en-US" dirty="0">
              <a:solidFill>
                <a:srgbClr val="000000"/>
              </a:solidFill>
              <a:cs typeface="Arial" panose="020B0604020202020204" pitchFamily="34" charset="0"/>
            </a:endParaRPr>
          </a:p>
        </p:txBody>
      </p:sp>
      <p:sp>
        <p:nvSpPr>
          <p:cNvPr id="21" name="Footer Placeholder 2">
            <a:extLst>
              <a:ext uri="{FF2B5EF4-FFF2-40B4-BE49-F238E27FC236}">
                <a16:creationId xmlns:a16="http://schemas.microsoft.com/office/drawing/2014/main" id="{85453EE1-470F-224B-82FB-0282F51040EF}"/>
              </a:ext>
            </a:extLst>
          </p:cNvPr>
          <p:cNvSpPr txBox="1">
            <a:spLocks/>
          </p:cNvSpPr>
          <p:nvPr userDrawn="1"/>
        </p:nvSpPr>
        <p:spPr>
          <a:xfrm>
            <a:off x="304800" y="6595732"/>
            <a:ext cx="8534400" cy="182880"/>
          </a:xfrm>
          <a:prstGeom prst="rect">
            <a:avLst/>
          </a:prstGeom>
        </p:spPr>
        <p:txBody>
          <a:bodyPr vert="horz" lIns="0" tIns="0" rIns="0" bIns="0" rtlCol="0" anchor="ctr"/>
          <a:lstStyle>
            <a:defPPr>
              <a:defRPr lang="de-DE"/>
            </a:defPPr>
            <a:lvl1pPr algn="l" rtl="0" eaLnBrk="0" fontAlgn="base" hangingPunct="0">
              <a:spcBef>
                <a:spcPct val="0"/>
              </a:spcBef>
              <a:spcAft>
                <a:spcPct val="0"/>
              </a:spcAft>
              <a:defRPr sz="800" kern="1200" baseline="0">
                <a:solidFill>
                  <a:schemeClr val="tx1"/>
                </a:solidFill>
                <a:latin typeface="+mn-lt"/>
                <a:ea typeface="Arial" charset="0"/>
                <a:cs typeface="Arial" charset="0"/>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defTabSz="914354" eaLnBrk="1" fontAlgn="auto" hangingPunct="1">
              <a:spcBef>
                <a:spcPts val="0"/>
              </a:spcBef>
              <a:spcAft>
                <a:spcPts val="0"/>
              </a:spcAft>
            </a:pPr>
            <a:r>
              <a:rPr lang="en" dirty="0">
                <a:solidFill>
                  <a:srgbClr val="000000"/>
                </a:solidFill>
                <a:cs typeface="Arial" panose="020B0604020202020204" pitchFamily="34" charset="0"/>
              </a:rPr>
              <a:t>UBS Lab Day 2019 / AIX Trends &amp; Directions / May, 2019 / © 2019 IBM Corporation</a:t>
            </a:r>
            <a:endParaRPr lang="en-US" dirty="0">
              <a:solidFill>
                <a:srgbClr val="000000"/>
              </a:solidFill>
              <a:cs typeface="Arial" panose="020B0604020202020204" pitchFamily="34" charset="0"/>
            </a:endParaRPr>
          </a:p>
        </p:txBody>
      </p:sp>
    </p:spTree>
    <p:extLst>
      <p:ext uri="{BB962C8B-B14F-4D97-AF65-F5344CB8AC3E}">
        <p14:creationId xmlns:p14="http://schemas.microsoft.com/office/powerpoint/2010/main" val="1176786890"/>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 id="2147483736" r:id="rId17"/>
    <p:sldLayoutId id="2147483737" r:id="rId18"/>
    <p:sldLayoutId id="2147483738" r:id="rId19"/>
    <p:sldLayoutId id="2147483739" r:id="rId20"/>
    <p:sldLayoutId id="2147483740" r:id="rId21"/>
  </p:sldLayoutIdLst>
  <p:hf hdr="0" ftr="0" dt="0"/>
  <p:txStyles>
    <p:titleStyle>
      <a:lvl1pPr algn="l" defTabSz="897207" rtl="0" eaLnBrk="1" fontAlgn="base" hangingPunct="1">
        <a:lnSpc>
          <a:spcPct val="90000"/>
        </a:lnSpc>
        <a:spcBef>
          <a:spcPct val="0"/>
        </a:spcBef>
        <a:spcAft>
          <a:spcPct val="0"/>
        </a:spcAft>
        <a:defRPr sz="2401" b="1" i="0" u="none" kern="1200">
          <a:solidFill>
            <a:schemeClr val="tx2"/>
          </a:solidFill>
          <a:latin typeface="IBM Plex Sans"/>
          <a:ea typeface="+mj-ea"/>
          <a:cs typeface="IBM Plex Sans"/>
        </a:defRPr>
      </a:lvl1pPr>
      <a:lvl2pPr algn="l" defTabSz="897207" rtl="0" eaLnBrk="1" fontAlgn="base" hangingPunct="1">
        <a:spcBef>
          <a:spcPct val="0"/>
        </a:spcBef>
        <a:spcAft>
          <a:spcPct val="0"/>
        </a:spcAft>
        <a:defRPr sz="2301" b="1">
          <a:solidFill>
            <a:srgbClr val="008ABF"/>
          </a:solidFill>
          <a:latin typeface="Arial" panose="020B0604020202020204" pitchFamily="34" charset="0"/>
        </a:defRPr>
      </a:lvl2pPr>
      <a:lvl3pPr algn="l" defTabSz="897207" rtl="0" eaLnBrk="1" fontAlgn="base" hangingPunct="1">
        <a:spcBef>
          <a:spcPct val="0"/>
        </a:spcBef>
        <a:spcAft>
          <a:spcPct val="0"/>
        </a:spcAft>
        <a:defRPr sz="2301" b="1">
          <a:solidFill>
            <a:srgbClr val="008ABF"/>
          </a:solidFill>
          <a:latin typeface="Arial" panose="020B0604020202020204" pitchFamily="34" charset="0"/>
        </a:defRPr>
      </a:lvl3pPr>
      <a:lvl4pPr algn="l" defTabSz="897207" rtl="0" eaLnBrk="1" fontAlgn="base" hangingPunct="1">
        <a:spcBef>
          <a:spcPct val="0"/>
        </a:spcBef>
        <a:spcAft>
          <a:spcPct val="0"/>
        </a:spcAft>
        <a:defRPr sz="2301" b="1">
          <a:solidFill>
            <a:srgbClr val="008ABF"/>
          </a:solidFill>
          <a:latin typeface="Arial" panose="020B0604020202020204" pitchFamily="34" charset="0"/>
        </a:defRPr>
      </a:lvl4pPr>
      <a:lvl5pPr algn="l" defTabSz="897207" rtl="0" eaLnBrk="1" fontAlgn="base" hangingPunct="1">
        <a:spcBef>
          <a:spcPct val="0"/>
        </a:spcBef>
        <a:spcAft>
          <a:spcPct val="0"/>
        </a:spcAft>
        <a:defRPr sz="2301" b="1">
          <a:solidFill>
            <a:srgbClr val="008ABF"/>
          </a:solidFill>
          <a:latin typeface="Arial" panose="020B0604020202020204" pitchFamily="34" charset="0"/>
        </a:defRPr>
      </a:lvl5pPr>
      <a:lvl6pPr marL="668582" algn="l" defTabSz="898406" rtl="0" eaLnBrk="1" fontAlgn="base" hangingPunct="1">
        <a:spcBef>
          <a:spcPct val="0"/>
        </a:spcBef>
        <a:spcAft>
          <a:spcPct val="0"/>
        </a:spcAft>
        <a:defRPr sz="2340" b="1">
          <a:solidFill>
            <a:srgbClr val="1966B2"/>
          </a:solidFill>
          <a:latin typeface="Arial" panose="020B0604020202020204" pitchFamily="34" charset="0"/>
        </a:defRPr>
      </a:lvl6pPr>
      <a:lvl7pPr marL="1337162" algn="l" defTabSz="898406" rtl="0" eaLnBrk="1" fontAlgn="base" hangingPunct="1">
        <a:spcBef>
          <a:spcPct val="0"/>
        </a:spcBef>
        <a:spcAft>
          <a:spcPct val="0"/>
        </a:spcAft>
        <a:defRPr sz="2340" b="1">
          <a:solidFill>
            <a:srgbClr val="1966B2"/>
          </a:solidFill>
          <a:latin typeface="Arial" panose="020B0604020202020204" pitchFamily="34" charset="0"/>
        </a:defRPr>
      </a:lvl7pPr>
      <a:lvl8pPr marL="2005744" algn="l" defTabSz="898406" rtl="0" eaLnBrk="1" fontAlgn="base" hangingPunct="1">
        <a:spcBef>
          <a:spcPct val="0"/>
        </a:spcBef>
        <a:spcAft>
          <a:spcPct val="0"/>
        </a:spcAft>
        <a:defRPr sz="2340" b="1">
          <a:solidFill>
            <a:srgbClr val="1966B2"/>
          </a:solidFill>
          <a:latin typeface="Arial" panose="020B0604020202020204" pitchFamily="34" charset="0"/>
        </a:defRPr>
      </a:lvl8pPr>
      <a:lvl9pPr marL="2674325" algn="l" defTabSz="898406" rtl="0" eaLnBrk="1" fontAlgn="base" hangingPunct="1">
        <a:spcBef>
          <a:spcPct val="0"/>
        </a:spcBef>
        <a:spcAft>
          <a:spcPct val="0"/>
        </a:spcAft>
        <a:defRPr sz="2340" b="1">
          <a:solidFill>
            <a:srgbClr val="1966B2"/>
          </a:solidFill>
          <a:latin typeface="Arial" panose="020B0604020202020204" pitchFamily="34" charset="0"/>
        </a:defRPr>
      </a:lvl9pPr>
    </p:titleStyle>
    <p:bodyStyle>
      <a:lvl1pPr marL="347663" indent="-347663" algn="l" defTabSz="897207" rtl="0" eaLnBrk="1" fontAlgn="base" hangingPunct="1">
        <a:lnSpc>
          <a:spcPct val="100000"/>
        </a:lnSpc>
        <a:spcBef>
          <a:spcPts val="900"/>
        </a:spcBef>
        <a:spcAft>
          <a:spcPts val="0"/>
        </a:spcAft>
        <a:buClr>
          <a:schemeClr val="tx2"/>
        </a:buClr>
        <a:buSzPct val="100000"/>
        <a:buFont typeface="Lucida Grande"/>
        <a:buChar char="—"/>
        <a:defRPr sz="2001" kern="1200">
          <a:solidFill>
            <a:schemeClr val="tx1"/>
          </a:solidFill>
          <a:latin typeface="IBM Plex Sans"/>
          <a:ea typeface="+mn-ea"/>
          <a:cs typeface="IBM Plex Sans"/>
        </a:defRPr>
      </a:lvl1pPr>
      <a:lvl2pPr marL="576263" indent="-228600" algn="l" defTabSz="897207" rtl="0" eaLnBrk="1" fontAlgn="base" hangingPunct="1">
        <a:lnSpc>
          <a:spcPct val="100000"/>
        </a:lnSpc>
        <a:spcBef>
          <a:spcPts val="300"/>
        </a:spcBef>
        <a:spcAft>
          <a:spcPts val="0"/>
        </a:spcAft>
        <a:buClr>
          <a:schemeClr val="tx2"/>
        </a:buClr>
        <a:buSzPct val="100000"/>
        <a:buFont typeface="Arial"/>
        <a:buChar char="•"/>
        <a:defRPr sz="1801" b="0" i="0" u="none" kern="1200">
          <a:solidFill>
            <a:schemeClr val="tx1"/>
          </a:solidFill>
          <a:latin typeface="IBM Plex Sans"/>
          <a:ea typeface="+mn-ea"/>
          <a:cs typeface="IBM Plex Sans"/>
        </a:defRPr>
      </a:lvl2pPr>
      <a:lvl3pPr marL="804863" indent="-228600" algn="l" defTabSz="897207" rtl="0" eaLnBrk="1" fontAlgn="base" hangingPunct="1">
        <a:lnSpc>
          <a:spcPct val="100000"/>
        </a:lnSpc>
        <a:spcBef>
          <a:spcPts val="200"/>
        </a:spcBef>
        <a:spcAft>
          <a:spcPts val="0"/>
        </a:spcAft>
        <a:buClr>
          <a:srgbClr val="00649D"/>
        </a:buClr>
        <a:buSzPct val="80000"/>
        <a:buFont typeface="Courier New"/>
        <a:buChar char="o"/>
        <a:defRPr sz="1600" kern="1200">
          <a:solidFill>
            <a:schemeClr val="tx1"/>
          </a:solidFill>
          <a:latin typeface="IBM Plex Sans"/>
          <a:ea typeface="+mn-ea"/>
          <a:cs typeface="IBM Plex Sans"/>
        </a:defRPr>
      </a:lvl3pPr>
      <a:lvl4pPr marL="681241" indent="0" algn="l" defTabSz="897207" rtl="0" eaLnBrk="1" fontAlgn="base" hangingPunct="1">
        <a:spcBef>
          <a:spcPct val="0"/>
        </a:spcBef>
        <a:spcAft>
          <a:spcPct val="25000"/>
        </a:spcAft>
        <a:buClr>
          <a:srgbClr val="1966B2"/>
        </a:buClr>
        <a:buFont typeface="Arial" panose="020B0604020202020204" pitchFamily="34" charset="0"/>
        <a:buNone/>
        <a:defRPr sz="1701" kern="1200">
          <a:solidFill>
            <a:schemeClr val="tx1"/>
          </a:solidFill>
          <a:latin typeface="Arial" panose="020B0604020202020204" pitchFamily="34" charset="0"/>
          <a:ea typeface="+mn-ea"/>
          <a:cs typeface="Arial" panose="020B0604020202020204" pitchFamily="34" charset="0"/>
        </a:defRPr>
      </a:lvl4pPr>
      <a:lvl5pPr marL="1122700" indent="-223905" algn="l" defTabSz="897207" rtl="0" eaLnBrk="1" fontAlgn="base" hangingPunct="1">
        <a:spcBef>
          <a:spcPct val="0"/>
        </a:spcBef>
        <a:spcAft>
          <a:spcPct val="25000"/>
        </a:spcAft>
        <a:buClr>
          <a:srgbClr val="1966B2"/>
        </a:buClr>
        <a:buFont typeface="Arial" panose="020B0604020202020204" pitchFamily="34" charset="0"/>
        <a:buChar char="&gt;"/>
        <a:defRPr sz="1600" kern="1200">
          <a:solidFill>
            <a:schemeClr val="tx1"/>
          </a:solidFill>
          <a:latin typeface="+mn-lt"/>
          <a:ea typeface="+mn-ea"/>
          <a:cs typeface="+mn-cs"/>
        </a:defRPr>
      </a:lvl5pPr>
      <a:lvl6pPr marL="3677197" indent="-334290" algn="l" defTabSz="1337162" rtl="0" eaLnBrk="1" latinLnBrk="0" hangingPunct="1">
        <a:lnSpc>
          <a:spcPct val="90000"/>
        </a:lnSpc>
        <a:spcBef>
          <a:spcPts val="731"/>
        </a:spcBef>
        <a:buFont typeface="Arial" panose="020B0604020202020204" pitchFamily="34" charset="0"/>
        <a:buChar char="•"/>
        <a:defRPr sz="2632" kern="1200">
          <a:solidFill>
            <a:schemeClr val="tx1"/>
          </a:solidFill>
          <a:latin typeface="+mn-lt"/>
          <a:ea typeface="+mn-ea"/>
          <a:cs typeface="+mn-cs"/>
        </a:defRPr>
      </a:lvl6pPr>
      <a:lvl7pPr marL="4345777" indent="-334290" algn="l" defTabSz="1337162" rtl="0" eaLnBrk="1" latinLnBrk="0" hangingPunct="1">
        <a:lnSpc>
          <a:spcPct val="90000"/>
        </a:lnSpc>
        <a:spcBef>
          <a:spcPts val="731"/>
        </a:spcBef>
        <a:buFont typeface="Arial" panose="020B0604020202020204" pitchFamily="34" charset="0"/>
        <a:buChar char="•"/>
        <a:defRPr sz="2632" kern="1200">
          <a:solidFill>
            <a:schemeClr val="tx1"/>
          </a:solidFill>
          <a:latin typeface="+mn-lt"/>
          <a:ea typeface="+mn-ea"/>
          <a:cs typeface="+mn-cs"/>
        </a:defRPr>
      </a:lvl7pPr>
      <a:lvl8pPr marL="5014359" indent="-334290" algn="l" defTabSz="1337162" rtl="0" eaLnBrk="1" latinLnBrk="0" hangingPunct="1">
        <a:lnSpc>
          <a:spcPct val="90000"/>
        </a:lnSpc>
        <a:spcBef>
          <a:spcPts val="731"/>
        </a:spcBef>
        <a:buFont typeface="Arial" panose="020B0604020202020204" pitchFamily="34" charset="0"/>
        <a:buChar char="•"/>
        <a:defRPr sz="2632" kern="1200">
          <a:solidFill>
            <a:schemeClr val="tx1"/>
          </a:solidFill>
          <a:latin typeface="+mn-lt"/>
          <a:ea typeface="+mn-ea"/>
          <a:cs typeface="+mn-cs"/>
        </a:defRPr>
      </a:lvl8pPr>
      <a:lvl9pPr marL="5682940" indent="-334290" algn="l" defTabSz="1337162" rtl="0" eaLnBrk="1" latinLnBrk="0" hangingPunct="1">
        <a:lnSpc>
          <a:spcPct val="90000"/>
        </a:lnSpc>
        <a:spcBef>
          <a:spcPts val="731"/>
        </a:spcBef>
        <a:buFont typeface="Arial" panose="020B0604020202020204" pitchFamily="34" charset="0"/>
        <a:buChar char="•"/>
        <a:defRPr sz="2632" kern="1200">
          <a:solidFill>
            <a:schemeClr val="tx1"/>
          </a:solidFill>
          <a:latin typeface="+mn-lt"/>
          <a:ea typeface="+mn-ea"/>
          <a:cs typeface="+mn-cs"/>
        </a:defRPr>
      </a:lvl9pPr>
    </p:bodyStyle>
    <p:otherStyle>
      <a:defPPr>
        <a:defRPr lang="en-US"/>
      </a:defPPr>
      <a:lvl1pPr marL="0" algn="l" defTabSz="1337162" rtl="0" eaLnBrk="1" latinLnBrk="0" hangingPunct="1">
        <a:defRPr sz="2632" kern="1200">
          <a:solidFill>
            <a:schemeClr val="tx1"/>
          </a:solidFill>
          <a:latin typeface="+mn-lt"/>
          <a:ea typeface="+mn-ea"/>
          <a:cs typeface="+mn-cs"/>
        </a:defRPr>
      </a:lvl1pPr>
      <a:lvl2pPr marL="668582" algn="l" defTabSz="1337162" rtl="0" eaLnBrk="1" latinLnBrk="0" hangingPunct="1">
        <a:defRPr sz="2632" kern="1200">
          <a:solidFill>
            <a:schemeClr val="tx1"/>
          </a:solidFill>
          <a:latin typeface="+mn-lt"/>
          <a:ea typeface="+mn-ea"/>
          <a:cs typeface="+mn-cs"/>
        </a:defRPr>
      </a:lvl2pPr>
      <a:lvl3pPr marL="1337162" algn="l" defTabSz="1337162" rtl="0" eaLnBrk="1" latinLnBrk="0" hangingPunct="1">
        <a:defRPr sz="2632" kern="1200">
          <a:solidFill>
            <a:schemeClr val="tx1"/>
          </a:solidFill>
          <a:latin typeface="+mn-lt"/>
          <a:ea typeface="+mn-ea"/>
          <a:cs typeface="+mn-cs"/>
        </a:defRPr>
      </a:lvl3pPr>
      <a:lvl4pPr marL="2005744" algn="l" defTabSz="1337162" rtl="0" eaLnBrk="1" latinLnBrk="0" hangingPunct="1">
        <a:defRPr sz="2632" kern="1200">
          <a:solidFill>
            <a:schemeClr val="tx1"/>
          </a:solidFill>
          <a:latin typeface="+mn-lt"/>
          <a:ea typeface="+mn-ea"/>
          <a:cs typeface="+mn-cs"/>
        </a:defRPr>
      </a:lvl4pPr>
      <a:lvl5pPr marL="2674325" algn="l" defTabSz="1337162" rtl="0" eaLnBrk="1" latinLnBrk="0" hangingPunct="1">
        <a:defRPr sz="2632" kern="1200">
          <a:solidFill>
            <a:schemeClr val="tx1"/>
          </a:solidFill>
          <a:latin typeface="+mn-lt"/>
          <a:ea typeface="+mn-ea"/>
          <a:cs typeface="+mn-cs"/>
        </a:defRPr>
      </a:lvl5pPr>
      <a:lvl6pPr marL="3342906" algn="l" defTabSz="1337162" rtl="0" eaLnBrk="1" latinLnBrk="0" hangingPunct="1">
        <a:defRPr sz="2632" kern="1200">
          <a:solidFill>
            <a:schemeClr val="tx1"/>
          </a:solidFill>
          <a:latin typeface="+mn-lt"/>
          <a:ea typeface="+mn-ea"/>
          <a:cs typeface="+mn-cs"/>
        </a:defRPr>
      </a:lvl6pPr>
      <a:lvl7pPr marL="4011487" algn="l" defTabSz="1337162" rtl="0" eaLnBrk="1" latinLnBrk="0" hangingPunct="1">
        <a:defRPr sz="2632" kern="1200">
          <a:solidFill>
            <a:schemeClr val="tx1"/>
          </a:solidFill>
          <a:latin typeface="+mn-lt"/>
          <a:ea typeface="+mn-ea"/>
          <a:cs typeface="+mn-cs"/>
        </a:defRPr>
      </a:lvl7pPr>
      <a:lvl8pPr marL="4680069" algn="l" defTabSz="1337162" rtl="0" eaLnBrk="1" latinLnBrk="0" hangingPunct="1">
        <a:defRPr sz="2632" kern="1200">
          <a:solidFill>
            <a:schemeClr val="tx1"/>
          </a:solidFill>
          <a:latin typeface="+mn-lt"/>
          <a:ea typeface="+mn-ea"/>
          <a:cs typeface="+mn-cs"/>
        </a:defRPr>
      </a:lvl8pPr>
      <a:lvl9pPr marL="5348649" algn="l" defTabSz="1337162" rtl="0" eaLnBrk="1" latinLnBrk="0" hangingPunct="1">
        <a:defRPr sz="2632"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192">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268225"/>
            <a:ext cx="5486400" cy="5988135"/>
          </a:xfrm>
          <a:prstGeom prst="rect">
            <a:avLst/>
          </a:prstGeom>
        </p:spPr>
        <p:txBody>
          <a:bodyPr vert="horz" lIns="0" tIns="0" rIns="0" bIns="0" rtlCol="0" anchor="t" anchorCtr="0">
            <a:noAutofit/>
          </a:bodyPr>
          <a:lstStyle/>
          <a:p>
            <a:r>
              <a:rPr lang="en-US" noProof="0" dirty="0"/>
              <a:t>Click to edit Master title style</a:t>
            </a:r>
          </a:p>
        </p:txBody>
      </p:sp>
      <p:sp>
        <p:nvSpPr>
          <p:cNvPr id="3" name="Text Placeholder 2"/>
          <p:cNvSpPr>
            <a:spLocks noGrp="1"/>
          </p:cNvSpPr>
          <p:nvPr>
            <p:ph type="body" idx="1"/>
          </p:nvPr>
        </p:nvSpPr>
        <p:spPr>
          <a:xfrm>
            <a:off x="6400800" y="256033"/>
            <a:ext cx="5486400" cy="6000327"/>
          </a:xfrm>
          <a:prstGeom prst="rect">
            <a:avLst/>
          </a:prstGeom>
        </p:spPr>
        <p:txBody>
          <a:bodyPr vert="horz" lIns="0" tIns="0" rIns="0" bIns="0" rtlCol="0">
            <a:noAutofit/>
          </a:bodyPr>
          <a:lstStyle/>
          <a:p>
            <a:pPr lvl="0"/>
            <a:r>
              <a:rPr lang="en-US" noProof="0" dirty="0"/>
              <a:t>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7" name="Slide Number Placeholder 6"/>
          <p:cNvSpPr>
            <a:spLocks noGrp="1"/>
          </p:cNvSpPr>
          <p:nvPr>
            <p:ph type="sldNum" sz="quarter" idx="4"/>
          </p:nvPr>
        </p:nvSpPr>
        <p:spPr>
          <a:xfrm>
            <a:off x="9144000" y="6435307"/>
            <a:ext cx="2743200" cy="182880"/>
          </a:xfrm>
          <a:prstGeom prst="rect">
            <a:avLst/>
          </a:prstGeom>
        </p:spPr>
        <p:txBody>
          <a:bodyPr vert="horz" lIns="0" tIns="0" rIns="0" bIns="0" rtlCol="0" anchor="ctr"/>
          <a:lstStyle>
            <a:lvl1pPr algn="r">
              <a:defRPr sz="800" baseline="0">
                <a:solidFill>
                  <a:schemeClr val="tx1"/>
                </a:solidFill>
                <a:latin typeface="+mn-lt"/>
                <a:ea typeface="Arial" charset="0"/>
                <a:cs typeface="Arial" charset="0"/>
              </a:defRPr>
            </a:lvl1pPr>
          </a:lstStyle>
          <a:p>
            <a:fld id="{D0BE6F14-FF48-0F4F-A8AA-2E3F25371E4A}" type="slidenum">
              <a:rPr lang="en-US" smtClean="0"/>
              <a:pPr/>
              <a:t>‹N°›</a:t>
            </a:fld>
            <a:endParaRPr lang="en-US"/>
          </a:p>
        </p:txBody>
      </p:sp>
      <p:sp>
        <p:nvSpPr>
          <p:cNvPr id="9" name="Footer Placeholder 8"/>
          <p:cNvSpPr>
            <a:spLocks noGrp="1"/>
          </p:cNvSpPr>
          <p:nvPr>
            <p:ph type="ftr" sz="quarter" idx="3"/>
          </p:nvPr>
        </p:nvSpPr>
        <p:spPr>
          <a:xfrm>
            <a:off x="304800" y="6435307"/>
            <a:ext cx="8534400" cy="182880"/>
          </a:xfrm>
          <a:prstGeom prst="rect">
            <a:avLst/>
          </a:prstGeom>
        </p:spPr>
        <p:txBody>
          <a:bodyPr vert="horz" lIns="0" tIns="0" rIns="0" bIns="0" rtlCol="0" anchor="ctr"/>
          <a:lstStyle>
            <a:lvl1pPr algn="l">
              <a:defRPr sz="800" baseline="0">
                <a:solidFill>
                  <a:schemeClr val="tx1"/>
                </a:solidFill>
                <a:latin typeface="+mn-lt"/>
                <a:ea typeface="Arial" charset="0"/>
                <a:cs typeface="Arial" charset="0"/>
              </a:defRPr>
            </a:lvl1pPr>
          </a:lstStyle>
          <a:p>
            <a:endParaRPr lang="en-US"/>
          </a:p>
        </p:txBody>
      </p:sp>
    </p:spTree>
    <p:extLst>
      <p:ext uri="{BB962C8B-B14F-4D97-AF65-F5344CB8AC3E}">
        <p14:creationId xmlns:p14="http://schemas.microsoft.com/office/powerpoint/2010/main" val="266195124"/>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53" r:id="rId12"/>
    <p:sldLayoutId id="2147483754" r:id="rId13"/>
    <p:sldLayoutId id="2147483755" r:id="rId14"/>
    <p:sldLayoutId id="2147483756" r:id="rId15"/>
    <p:sldLayoutId id="2147483757" r:id="rId16"/>
    <p:sldLayoutId id="2147483758" r:id="rId17"/>
    <p:sldLayoutId id="2147483759" r:id="rId18"/>
    <p:sldLayoutId id="2147483760" r:id="rId19"/>
    <p:sldLayoutId id="2147483761" r:id="rId20"/>
    <p:sldLayoutId id="2147483762" r:id="rId21"/>
    <p:sldLayoutId id="2147483763" r:id="rId22"/>
    <p:sldLayoutId id="2147483764" r:id="rId23"/>
    <p:sldLayoutId id="2147483765" r:id="rId24"/>
    <p:sldLayoutId id="2147483766" r:id="rId25"/>
    <p:sldLayoutId id="2147483767" r:id="rId26"/>
    <p:sldLayoutId id="2147483768" r:id="rId27"/>
    <p:sldLayoutId id="2147483769" r:id="rId28"/>
    <p:sldLayoutId id="2147483770" r:id="rId29"/>
    <p:sldLayoutId id="2147483771" r:id="rId30"/>
    <p:sldLayoutId id="2147483772" r:id="rId31"/>
    <p:sldLayoutId id="2147483773" r:id="rId32"/>
    <p:sldLayoutId id="2147483774" r:id="rId33"/>
    <p:sldLayoutId id="2147483775" r:id="rId34"/>
    <p:sldLayoutId id="2147483776" r:id="rId35"/>
    <p:sldLayoutId id="2147483777" r:id="rId36"/>
    <p:sldLayoutId id="2147483778" r:id="rId37"/>
    <p:sldLayoutId id="2147483779" r:id="rId38"/>
    <p:sldLayoutId id="2147483780" r:id="rId39"/>
    <p:sldLayoutId id="2147483781" r:id="rId40"/>
    <p:sldLayoutId id="2147483782" r:id="rId41"/>
    <p:sldLayoutId id="2147483783" r:id="rId42"/>
    <p:sldLayoutId id="2147483784" r:id="rId43"/>
    <p:sldLayoutId id="2147483785" r:id="rId44"/>
  </p:sldLayoutIdLst>
  <p:hf hdr="0" ftr="0" dt="0"/>
  <p:txStyles>
    <p:titleStyle>
      <a:lvl1pPr algn="l" defTabSz="609585" rtl="0" eaLnBrk="1" latinLnBrk="0" hangingPunct="1">
        <a:lnSpc>
          <a:spcPct val="90000"/>
        </a:lnSpc>
        <a:spcBef>
          <a:spcPct val="0"/>
        </a:spcBef>
        <a:buNone/>
        <a:defRPr sz="3200" kern="1200">
          <a:solidFill>
            <a:schemeClr val="tx1"/>
          </a:solidFill>
          <a:latin typeface="+mj-lt"/>
          <a:ea typeface="Arial" charset="0"/>
          <a:cs typeface="Arial" charset="0"/>
        </a:defRPr>
      </a:lvl1pPr>
    </p:titleStyle>
    <p:bodyStyle>
      <a:lvl1pPr marL="0" indent="0" algn="l" defTabSz="609585" rtl="0" eaLnBrk="1" latinLnBrk="0" hangingPunct="1">
        <a:lnSpc>
          <a:spcPct val="100000"/>
        </a:lnSpc>
        <a:spcBef>
          <a:spcPts val="1467"/>
        </a:spcBef>
        <a:buFont typeface="Arial"/>
        <a:buNone/>
        <a:defRPr sz="1867" kern="1200">
          <a:solidFill>
            <a:schemeClr val="tx1"/>
          </a:solidFill>
          <a:latin typeface="+mn-lt"/>
          <a:ea typeface="Arial" charset="0"/>
          <a:cs typeface="Arial" charset="0"/>
        </a:defRPr>
      </a:lvl1pPr>
      <a:lvl2pPr marL="230712" indent="-230712" algn="l" defTabSz="60958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2pPr>
      <a:lvl3pPr marL="529153" indent="-230712" algn="l" defTabSz="60958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3pPr>
      <a:lvl4pPr marL="833946" indent="-224361" algn="l" defTabSz="60958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4pPr>
      <a:lvl5pPr marL="1071007" indent="-230712" algn="l" defTabSz="60958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296">
          <p15:clr>
            <a:srgbClr val="F26B43"/>
          </p15:clr>
        </p15:guide>
        <p15:guide id="2" orient="horz" pos="1619">
          <p15:clr>
            <a:srgbClr val="F26B43"/>
          </p15:clr>
        </p15:guide>
        <p15:guide id="3" orient="horz" pos="1216">
          <p15:clr>
            <a:srgbClr val="F26B43"/>
          </p15:clr>
        </p15:guide>
        <p15:guide id="5" orient="horz" pos="813">
          <p15:clr>
            <a:srgbClr val="F26B43"/>
          </p15:clr>
        </p15:guide>
        <p15:guide id="7" orient="horz" pos="2022">
          <p15:clr>
            <a:srgbClr val="F26B43"/>
          </p15:clr>
        </p15:guide>
        <p15:guide id="8" orient="horz" pos="2426">
          <p15:clr>
            <a:srgbClr val="F26B43"/>
          </p15:clr>
        </p15:guide>
        <p15:guide id="9" orient="horz" pos="2829">
          <p15:clr>
            <a:srgbClr val="F26B43"/>
          </p15:clr>
        </p15:guide>
        <p15:guide id="11" pos="2880">
          <p15:clr>
            <a:srgbClr val="F26B43"/>
          </p15:clr>
        </p15:guide>
        <p15:guide id="13" pos="2736">
          <p15:clr>
            <a:srgbClr val="F26B43"/>
          </p15:clr>
        </p15:guide>
        <p15:guide id="15" pos="1584">
          <p15:clr>
            <a:srgbClr val="F26B43"/>
          </p15:clr>
        </p15:guide>
        <p15:guide id="17" pos="1440">
          <p15:clr>
            <a:srgbClr val="F26B43"/>
          </p15:clr>
        </p15:guide>
        <p15:guide id="20" pos="3024">
          <p15:clr>
            <a:srgbClr val="F26B43"/>
          </p15:clr>
        </p15:guide>
        <p15:guide id="22" pos="4320">
          <p15:clr>
            <a:srgbClr val="F26B43"/>
          </p15:clr>
        </p15:guide>
        <p15:guide id="24" pos="144">
          <p15:clr>
            <a:srgbClr val="F26B43"/>
          </p15:clr>
        </p15:guide>
        <p15:guide id="26" pos="5616">
          <p15:clr>
            <a:srgbClr val="F26B43"/>
          </p15:clr>
        </p15:guide>
        <p15:guide id="27" orient="horz" pos="142">
          <p15:clr>
            <a:srgbClr val="F26B43"/>
          </p15:clr>
        </p15:guide>
        <p15:guide id="31" pos="4176">
          <p15:clr>
            <a:srgbClr val="F26B43"/>
          </p15:clr>
        </p15:guide>
        <p15:guide id="32" pos="4464">
          <p15:clr>
            <a:srgbClr val="F26B43"/>
          </p15:clr>
        </p15:guide>
        <p15:guide id="34" orient="horz" pos="3098">
          <p15:clr>
            <a:srgbClr val="F26B43"/>
          </p15:clr>
        </p15:guide>
        <p15:guide id="35" orient="horz" pos="420">
          <p15:clr>
            <a:srgbClr val="F26B43"/>
          </p15:clr>
        </p15:guide>
        <p15:guide id="36" orient="horz" pos="732">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268225"/>
            <a:ext cx="5486400" cy="5988135"/>
          </a:xfrm>
          <a:prstGeom prst="rect">
            <a:avLst/>
          </a:prstGeom>
        </p:spPr>
        <p:txBody>
          <a:bodyPr vert="horz" lIns="0" tIns="0" rIns="0" bIns="0" rtlCol="0" anchor="t" anchorCtr="0">
            <a:noAutofit/>
          </a:bodyPr>
          <a:lstStyle/>
          <a:p>
            <a:r>
              <a:rPr lang="en-US" noProof="0" dirty="0"/>
              <a:t>Click to edit Master title style</a:t>
            </a:r>
          </a:p>
        </p:txBody>
      </p:sp>
      <p:sp>
        <p:nvSpPr>
          <p:cNvPr id="3" name="Text Placeholder 2"/>
          <p:cNvSpPr>
            <a:spLocks noGrp="1"/>
          </p:cNvSpPr>
          <p:nvPr>
            <p:ph type="body" idx="1"/>
          </p:nvPr>
        </p:nvSpPr>
        <p:spPr>
          <a:xfrm>
            <a:off x="6400800" y="256033"/>
            <a:ext cx="5486400" cy="6000327"/>
          </a:xfrm>
          <a:prstGeom prst="rect">
            <a:avLst/>
          </a:prstGeom>
        </p:spPr>
        <p:txBody>
          <a:bodyPr vert="horz" lIns="0" tIns="0" rIns="0" bIns="0" rtlCol="0">
            <a:noAutofit/>
          </a:bodyPr>
          <a:lstStyle/>
          <a:p>
            <a:pPr lvl="0"/>
            <a:r>
              <a:rPr lang="en-US" noProof="0" dirty="0"/>
              <a:t>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7" name="Slide Number Placeholder 6"/>
          <p:cNvSpPr>
            <a:spLocks noGrp="1"/>
          </p:cNvSpPr>
          <p:nvPr>
            <p:ph type="sldNum" sz="quarter" idx="4"/>
          </p:nvPr>
        </p:nvSpPr>
        <p:spPr>
          <a:xfrm>
            <a:off x="9144000" y="6435307"/>
            <a:ext cx="2743200" cy="182880"/>
          </a:xfrm>
          <a:prstGeom prst="rect">
            <a:avLst/>
          </a:prstGeom>
        </p:spPr>
        <p:txBody>
          <a:bodyPr vert="horz" lIns="0" tIns="0" rIns="0" bIns="0" rtlCol="0" anchor="ctr"/>
          <a:lstStyle>
            <a:lvl1pPr algn="r">
              <a:defRPr sz="8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defTabSz="914377"/>
            <a:fld id="{D0BE6F14-FF48-0F4F-A8AA-2E3F25371E4A}" type="slidenum">
              <a:rPr lang="en-US" smtClean="0">
                <a:solidFill>
                  <a:srgbClr val="000000"/>
                </a:solidFill>
              </a:rPr>
              <a:pPr defTabSz="914377"/>
              <a:t>‹N°›</a:t>
            </a:fld>
            <a:endParaRPr lang="en-US" dirty="0">
              <a:solidFill>
                <a:srgbClr val="000000"/>
              </a:solidFill>
            </a:endParaRPr>
          </a:p>
        </p:txBody>
      </p:sp>
      <p:sp>
        <p:nvSpPr>
          <p:cNvPr id="9" name="Footer Placeholder 8"/>
          <p:cNvSpPr>
            <a:spLocks noGrp="1"/>
          </p:cNvSpPr>
          <p:nvPr>
            <p:ph type="ftr" sz="quarter" idx="3"/>
          </p:nvPr>
        </p:nvSpPr>
        <p:spPr>
          <a:xfrm>
            <a:off x="304800" y="6435307"/>
            <a:ext cx="8534400" cy="182880"/>
          </a:xfrm>
          <a:prstGeom prst="rect">
            <a:avLst/>
          </a:prstGeom>
        </p:spPr>
        <p:txBody>
          <a:bodyPr vert="horz" lIns="0" tIns="0" rIns="0" bIns="0" rtlCol="0" anchor="ctr"/>
          <a:lstStyle>
            <a:lvl1pPr algn="l">
              <a:defRPr sz="8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defTabSz="914377"/>
            <a:endParaRPr lang="en-US" dirty="0">
              <a:solidFill>
                <a:srgbClr val="000000"/>
              </a:solidFill>
            </a:endParaRPr>
          </a:p>
        </p:txBody>
      </p:sp>
    </p:spTree>
    <p:extLst>
      <p:ext uri="{BB962C8B-B14F-4D97-AF65-F5344CB8AC3E}">
        <p14:creationId xmlns:p14="http://schemas.microsoft.com/office/powerpoint/2010/main" val="729440046"/>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1" r:id="rId15"/>
    <p:sldLayoutId id="2147483802" r:id="rId16"/>
    <p:sldLayoutId id="2147483803" r:id="rId17"/>
    <p:sldLayoutId id="2147483804" r:id="rId18"/>
    <p:sldLayoutId id="2147483805" r:id="rId19"/>
    <p:sldLayoutId id="2147483806" r:id="rId20"/>
    <p:sldLayoutId id="2147483807" r:id="rId21"/>
    <p:sldLayoutId id="2147483808" r:id="rId22"/>
    <p:sldLayoutId id="2147483809" r:id="rId23"/>
    <p:sldLayoutId id="2147483810" r:id="rId24"/>
    <p:sldLayoutId id="2147483811" r:id="rId25"/>
    <p:sldLayoutId id="2147483812" r:id="rId26"/>
    <p:sldLayoutId id="2147483813" r:id="rId27"/>
    <p:sldLayoutId id="2147483814" r:id="rId28"/>
    <p:sldLayoutId id="2147483815" r:id="rId29"/>
    <p:sldLayoutId id="2147483816" r:id="rId30"/>
    <p:sldLayoutId id="2147483817" r:id="rId31"/>
    <p:sldLayoutId id="2147483818" r:id="rId32"/>
    <p:sldLayoutId id="2147483819" r:id="rId33"/>
    <p:sldLayoutId id="2147483820" r:id="rId34"/>
    <p:sldLayoutId id="2147483821" r:id="rId35"/>
    <p:sldLayoutId id="2147483822" r:id="rId36"/>
    <p:sldLayoutId id="2147483823" r:id="rId37"/>
    <p:sldLayoutId id="2147483824" r:id="rId38"/>
  </p:sldLayoutIdLst>
  <p:hf hdr="0" ftr="0" dt="0"/>
  <p:txStyles>
    <p:titleStyle>
      <a:lvl1pPr algn="l" defTabSz="609585" rtl="0" eaLnBrk="1" latinLnBrk="0" hangingPunct="1">
        <a:lnSpc>
          <a:spcPct val="90000"/>
        </a:lnSpc>
        <a:spcBef>
          <a:spcPct val="0"/>
        </a:spcBef>
        <a:buNone/>
        <a:defRPr sz="3200" kern="1200">
          <a:solidFill>
            <a:schemeClr val="tx1"/>
          </a:solidFill>
          <a:latin typeface="Arial" panose="020B0604020202020204" pitchFamily="34" charset="0"/>
          <a:ea typeface="Arial" panose="020B0604020202020204" pitchFamily="34" charset="0"/>
          <a:cs typeface="Arial" panose="020B0604020202020204" pitchFamily="34" charset="0"/>
        </a:defRPr>
      </a:lvl1pPr>
    </p:titleStyle>
    <p:bodyStyle>
      <a:lvl1pPr marL="0" indent="0" algn="l" defTabSz="609585" rtl="0" eaLnBrk="1" latinLnBrk="0" hangingPunct="1">
        <a:lnSpc>
          <a:spcPct val="100000"/>
        </a:lnSpc>
        <a:spcBef>
          <a:spcPts val="1467"/>
        </a:spcBef>
        <a:buFont typeface="Arial"/>
        <a:buNone/>
        <a:defRPr sz="1867" kern="1200">
          <a:solidFill>
            <a:schemeClr val="tx1"/>
          </a:solidFill>
          <a:latin typeface="Arial" panose="020B0604020202020204" pitchFamily="34" charset="0"/>
          <a:ea typeface="Arial" panose="020B0604020202020204" pitchFamily="34" charset="0"/>
          <a:cs typeface="Arial" panose="020B0604020202020204" pitchFamily="34" charset="0"/>
        </a:defRPr>
      </a:lvl1pPr>
      <a:lvl2pPr marL="230712" indent="-230712" algn="l" defTabSz="609585" rtl="0" eaLnBrk="1" latinLnBrk="0" hangingPunct="1">
        <a:lnSpc>
          <a:spcPct val="100000"/>
        </a:lnSpc>
        <a:spcBef>
          <a:spcPts val="1467"/>
        </a:spcBef>
        <a:spcAft>
          <a:spcPts val="0"/>
        </a:spcAft>
        <a:buFont typeface="Arial"/>
        <a:buChar char="–"/>
        <a:defRPr sz="1867" kern="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529153" indent="-230712" algn="l" defTabSz="609585" rtl="0" eaLnBrk="1" latinLnBrk="0" hangingPunct="1">
        <a:lnSpc>
          <a:spcPct val="100000"/>
        </a:lnSpc>
        <a:spcBef>
          <a:spcPts val="1467"/>
        </a:spcBef>
        <a:spcAft>
          <a:spcPts val="0"/>
        </a:spcAft>
        <a:buFont typeface="Arial"/>
        <a:buChar char="•"/>
        <a:defRPr sz="1867" kern="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833946" indent="-224361" algn="l" defTabSz="609585" rtl="0" eaLnBrk="1" latinLnBrk="0" hangingPunct="1">
        <a:lnSpc>
          <a:spcPct val="100000"/>
        </a:lnSpc>
        <a:spcBef>
          <a:spcPts val="1467"/>
        </a:spcBef>
        <a:spcAft>
          <a:spcPts val="0"/>
        </a:spcAft>
        <a:buFont typeface="Arial"/>
        <a:buChar char="–"/>
        <a:defRPr sz="1867" kern="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1071007" indent="-230712" algn="l" defTabSz="609585" rtl="0" eaLnBrk="1" latinLnBrk="0" hangingPunct="1">
        <a:lnSpc>
          <a:spcPct val="100000"/>
        </a:lnSpc>
        <a:spcBef>
          <a:spcPts val="1467"/>
        </a:spcBef>
        <a:spcAft>
          <a:spcPts val="0"/>
        </a:spcAft>
        <a:buFont typeface="Arial"/>
        <a:buChar char="»"/>
        <a:defRPr sz="1867" kern="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296">
          <p15:clr>
            <a:srgbClr val="F26B43"/>
          </p15:clr>
        </p15:guide>
        <p15:guide id="2" orient="horz" pos="1619">
          <p15:clr>
            <a:srgbClr val="F26B43"/>
          </p15:clr>
        </p15:guide>
        <p15:guide id="3" orient="horz" pos="1216">
          <p15:clr>
            <a:srgbClr val="F26B43"/>
          </p15:clr>
        </p15:guide>
        <p15:guide id="5" orient="horz" pos="813">
          <p15:clr>
            <a:srgbClr val="F26B43"/>
          </p15:clr>
        </p15:guide>
        <p15:guide id="7" orient="horz" pos="2022">
          <p15:clr>
            <a:srgbClr val="F26B43"/>
          </p15:clr>
        </p15:guide>
        <p15:guide id="8" orient="horz" pos="2426">
          <p15:clr>
            <a:srgbClr val="F26B43"/>
          </p15:clr>
        </p15:guide>
        <p15:guide id="9" orient="horz" pos="2829">
          <p15:clr>
            <a:srgbClr val="F26B43"/>
          </p15:clr>
        </p15:guide>
        <p15:guide id="11" pos="2880">
          <p15:clr>
            <a:srgbClr val="F26B43"/>
          </p15:clr>
        </p15:guide>
        <p15:guide id="13" pos="2736">
          <p15:clr>
            <a:srgbClr val="F26B43"/>
          </p15:clr>
        </p15:guide>
        <p15:guide id="15" pos="1584">
          <p15:clr>
            <a:srgbClr val="F26B43"/>
          </p15:clr>
        </p15:guide>
        <p15:guide id="17" pos="1440">
          <p15:clr>
            <a:srgbClr val="F26B43"/>
          </p15:clr>
        </p15:guide>
        <p15:guide id="20" pos="3024">
          <p15:clr>
            <a:srgbClr val="F26B43"/>
          </p15:clr>
        </p15:guide>
        <p15:guide id="22" pos="4320">
          <p15:clr>
            <a:srgbClr val="F26B43"/>
          </p15:clr>
        </p15:guide>
        <p15:guide id="24" pos="144">
          <p15:clr>
            <a:srgbClr val="F26B43"/>
          </p15:clr>
        </p15:guide>
        <p15:guide id="26" pos="5616">
          <p15:clr>
            <a:srgbClr val="F26B43"/>
          </p15:clr>
        </p15:guide>
        <p15:guide id="27" orient="horz" pos="142">
          <p15:clr>
            <a:srgbClr val="F26B43"/>
          </p15:clr>
        </p15:guide>
        <p15:guide id="31" pos="4176">
          <p15:clr>
            <a:srgbClr val="F26B43"/>
          </p15:clr>
        </p15:guide>
        <p15:guide id="32" pos="4464">
          <p15:clr>
            <a:srgbClr val="F26B43"/>
          </p15:clr>
        </p15:guide>
        <p15:guide id="34" orient="horz" pos="3098">
          <p15:clr>
            <a:srgbClr val="F26B43"/>
          </p15:clr>
        </p15:guide>
        <p15:guide id="35" orient="horz" pos="420">
          <p15:clr>
            <a:srgbClr val="F26B43"/>
          </p15:clr>
        </p15:guide>
        <p15:guide id="36" orient="horz" pos="732">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268226"/>
            <a:ext cx="5486400" cy="5988135"/>
          </a:xfrm>
          <a:prstGeom prst="rect">
            <a:avLst/>
          </a:prstGeom>
        </p:spPr>
        <p:txBody>
          <a:bodyPr vert="horz" lIns="0" tIns="0" rIns="0" bIns="0" rtlCol="0" anchor="t" anchorCtr="0">
            <a:noAutofit/>
          </a:bodyPr>
          <a:lstStyle/>
          <a:p>
            <a:r>
              <a:rPr lang="en-US" noProof="0" dirty="0"/>
              <a:t>Click to edit Master title style</a:t>
            </a:r>
          </a:p>
        </p:txBody>
      </p:sp>
      <p:sp>
        <p:nvSpPr>
          <p:cNvPr id="3" name="Text Placeholder 2"/>
          <p:cNvSpPr>
            <a:spLocks noGrp="1"/>
          </p:cNvSpPr>
          <p:nvPr>
            <p:ph type="body" idx="1"/>
          </p:nvPr>
        </p:nvSpPr>
        <p:spPr>
          <a:xfrm>
            <a:off x="6400800" y="256034"/>
            <a:ext cx="5486400" cy="6000327"/>
          </a:xfrm>
          <a:prstGeom prst="rect">
            <a:avLst/>
          </a:prstGeom>
        </p:spPr>
        <p:txBody>
          <a:bodyPr vert="horz" lIns="0" tIns="0" rIns="0" bIns="0" rtlCol="0">
            <a:noAutofit/>
          </a:bodyPr>
          <a:lstStyle/>
          <a:p>
            <a:pPr lvl="0"/>
            <a:r>
              <a:rPr lang="en-US" noProof="0" dirty="0"/>
              <a:t>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7" name="Slide Number Placeholder 6"/>
          <p:cNvSpPr>
            <a:spLocks noGrp="1"/>
          </p:cNvSpPr>
          <p:nvPr>
            <p:ph type="sldNum" sz="quarter" idx="4"/>
          </p:nvPr>
        </p:nvSpPr>
        <p:spPr>
          <a:xfrm>
            <a:off x="9144000" y="6435307"/>
            <a:ext cx="2743200" cy="182880"/>
          </a:xfrm>
          <a:prstGeom prst="rect">
            <a:avLst/>
          </a:prstGeom>
        </p:spPr>
        <p:txBody>
          <a:bodyPr vert="horz" lIns="0" tIns="0" rIns="0" bIns="0" rtlCol="0" anchor="ctr"/>
          <a:lstStyle>
            <a:lvl1pPr algn="r">
              <a:defRPr sz="8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defTabSz="914354"/>
            <a:fld id="{D0BE6F14-FF48-0F4F-A8AA-2E3F25371E4A}" type="slidenum">
              <a:rPr lang="en-US" smtClean="0">
                <a:solidFill>
                  <a:srgbClr val="000000"/>
                </a:solidFill>
              </a:rPr>
              <a:pPr defTabSz="914354"/>
              <a:t>‹N°›</a:t>
            </a:fld>
            <a:endParaRPr lang="en-US" dirty="0">
              <a:solidFill>
                <a:srgbClr val="000000"/>
              </a:solidFill>
            </a:endParaRPr>
          </a:p>
        </p:txBody>
      </p:sp>
      <p:sp>
        <p:nvSpPr>
          <p:cNvPr id="9" name="Footer Placeholder 8"/>
          <p:cNvSpPr>
            <a:spLocks noGrp="1"/>
          </p:cNvSpPr>
          <p:nvPr>
            <p:ph type="ftr" sz="quarter" idx="3"/>
          </p:nvPr>
        </p:nvSpPr>
        <p:spPr>
          <a:xfrm>
            <a:off x="304800" y="6435307"/>
            <a:ext cx="8534400" cy="182880"/>
          </a:xfrm>
          <a:prstGeom prst="rect">
            <a:avLst/>
          </a:prstGeom>
        </p:spPr>
        <p:txBody>
          <a:bodyPr vert="horz" lIns="0" tIns="0" rIns="0" bIns="0" rtlCol="0" anchor="ctr"/>
          <a:lstStyle>
            <a:lvl1pPr algn="l">
              <a:defRPr sz="8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defTabSz="914354"/>
            <a:endParaRPr lang="en-US" dirty="0">
              <a:solidFill>
                <a:srgbClr val="000000"/>
              </a:solidFill>
            </a:endParaRPr>
          </a:p>
        </p:txBody>
      </p:sp>
    </p:spTree>
    <p:extLst>
      <p:ext uri="{BB962C8B-B14F-4D97-AF65-F5344CB8AC3E}">
        <p14:creationId xmlns:p14="http://schemas.microsoft.com/office/powerpoint/2010/main" val="1092453482"/>
      </p:ext>
    </p:extLst>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 id="2147483837" r:id="rId12"/>
    <p:sldLayoutId id="2147483838" r:id="rId13"/>
    <p:sldLayoutId id="2147483839" r:id="rId14"/>
    <p:sldLayoutId id="2147483840" r:id="rId15"/>
    <p:sldLayoutId id="2147483841" r:id="rId16"/>
    <p:sldLayoutId id="2147483842" r:id="rId17"/>
    <p:sldLayoutId id="2147483843" r:id="rId18"/>
    <p:sldLayoutId id="2147483844" r:id="rId19"/>
    <p:sldLayoutId id="2147483845" r:id="rId20"/>
    <p:sldLayoutId id="2147483846" r:id="rId21"/>
    <p:sldLayoutId id="2147483847" r:id="rId22"/>
    <p:sldLayoutId id="2147483848" r:id="rId23"/>
    <p:sldLayoutId id="2147483849" r:id="rId24"/>
    <p:sldLayoutId id="2147483850" r:id="rId25"/>
    <p:sldLayoutId id="2147483851" r:id="rId26"/>
    <p:sldLayoutId id="2147483852" r:id="rId27"/>
    <p:sldLayoutId id="2147483853" r:id="rId28"/>
    <p:sldLayoutId id="2147483854" r:id="rId29"/>
    <p:sldLayoutId id="2147483855" r:id="rId30"/>
    <p:sldLayoutId id="2147483856" r:id="rId31"/>
    <p:sldLayoutId id="2147483857" r:id="rId32"/>
    <p:sldLayoutId id="2147483858" r:id="rId33"/>
    <p:sldLayoutId id="2147483859" r:id="rId34"/>
    <p:sldLayoutId id="2147483860" r:id="rId35"/>
    <p:sldLayoutId id="2147483861" r:id="rId36"/>
    <p:sldLayoutId id="2147483862" r:id="rId37"/>
  </p:sldLayoutIdLst>
  <p:hf hdr="0" ftr="0" dt="0"/>
  <p:txStyles>
    <p:titleStyle>
      <a:lvl1pPr algn="l" defTabSz="609570" rtl="0" eaLnBrk="1" latinLnBrk="0" hangingPunct="1">
        <a:lnSpc>
          <a:spcPct val="90000"/>
        </a:lnSpc>
        <a:spcBef>
          <a:spcPct val="0"/>
        </a:spcBef>
        <a:buNone/>
        <a:defRPr sz="3200" kern="1200">
          <a:solidFill>
            <a:schemeClr val="tx1"/>
          </a:solidFill>
          <a:latin typeface="Arial" panose="020B0604020202020204" pitchFamily="34" charset="0"/>
          <a:ea typeface="Arial" panose="020B0604020202020204" pitchFamily="34" charset="0"/>
          <a:cs typeface="Arial" panose="020B0604020202020204" pitchFamily="34" charset="0"/>
        </a:defRPr>
      </a:lvl1pPr>
    </p:titleStyle>
    <p:bodyStyle>
      <a:lvl1pPr marL="0" indent="0" algn="l" defTabSz="609570" rtl="0" eaLnBrk="1" latinLnBrk="0" hangingPunct="1">
        <a:lnSpc>
          <a:spcPct val="100000"/>
        </a:lnSpc>
        <a:spcBef>
          <a:spcPts val="1467"/>
        </a:spcBef>
        <a:buFont typeface="Arial"/>
        <a:buNone/>
        <a:defRPr sz="1867" kern="1200">
          <a:solidFill>
            <a:schemeClr val="tx1"/>
          </a:solidFill>
          <a:latin typeface="Arial" panose="020B0604020202020204" pitchFamily="34" charset="0"/>
          <a:ea typeface="Arial" panose="020B0604020202020204" pitchFamily="34" charset="0"/>
          <a:cs typeface="Arial" panose="020B0604020202020204" pitchFamily="34" charset="0"/>
        </a:defRPr>
      </a:lvl1pPr>
      <a:lvl2pPr marL="230706" indent="-230706" algn="l" defTabSz="609570" rtl="0" eaLnBrk="1" latinLnBrk="0" hangingPunct="1">
        <a:lnSpc>
          <a:spcPct val="100000"/>
        </a:lnSpc>
        <a:spcBef>
          <a:spcPts val="1467"/>
        </a:spcBef>
        <a:spcAft>
          <a:spcPts val="0"/>
        </a:spcAft>
        <a:buFont typeface="Arial"/>
        <a:buChar char="–"/>
        <a:defRPr sz="1867" kern="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529140" indent="-230706" algn="l" defTabSz="609570" rtl="0" eaLnBrk="1" latinLnBrk="0" hangingPunct="1">
        <a:lnSpc>
          <a:spcPct val="100000"/>
        </a:lnSpc>
        <a:spcBef>
          <a:spcPts val="1467"/>
        </a:spcBef>
        <a:spcAft>
          <a:spcPts val="0"/>
        </a:spcAft>
        <a:buFont typeface="Arial"/>
        <a:buChar char="•"/>
        <a:defRPr sz="1867" kern="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833926" indent="-224356" algn="l" defTabSz="609570" rtl="0" eaLnBrk="1" latinLnBrk="0" hangingPunct="1">
        <a:lnSpc>
          <a:spcPct val="100000"/>
        </a:lnSpc>
        <a:spcBef>
          <a:spcPts val="1467"/>
        </a:spcBef>
        <a:spcAft>
          <a:spcPts val="0"/>
        </a:spcAft>
        <a:buFont typeface="Arial"/>
        <a:buChar char="–"/>
        <a:defRPr sz="1867" kern="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1070980" indent="-230706" algn="l" defTabSz="609570" rtl="0" eaLnBrk="1" latinLnBrk="0" hangingPunct="1">
        <a:lnSpc>
          <a:spcPct val="100000"/>
        </a:lnSpc>
        <a:spcBef>
          <a:spcPts val="1467"/>
        </a:spcBef>
        <a:spcAft>
          <a:spcPts val="0"/>
        </a:spcAft>
        <a:buFont typeface="Arial"/>
        <a:buChar char="»"/>
        <a:defRPr sz="1867" kern="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3352632" indent="-304784" algn="l" defTabSz="609570" rtl="0" eaLnBrk="1" latinLnBrk="0" hangingPunct="1">
        <a:spcBef>
          <a:spcPct val="20000"/>
        </a:spcBef>
        <a:buFont typeface="Arial"/>
        <a:buChar char="•"/>
        <a:defRPr sz="2667" kern="1200">
          <a:solidFill>
            <a:schemeClr val="tx1"/>
          </a:solidFill>
          <a:latin typeface="+mn-lt"/>
          <a:ea typeface="+mn-ea"/>
          <a:cs typeface="+mn-cs"/>
        </a:defRPr>
      </a:lvl6pPr>
      <a:lvl7pPr marL="3962202" indent="-304784" algn="l" defTabSz="609570" rtl="0" eaLnBrk="1" latinLnBrk="0" hangingPunct="1">
        <a:spcBef>
          <a:spcPct val="20000"/>
        </a:spcBef>
        <a:buFont typeface="Arial"/>
        <a:buChar char="•"/>
        <a:defRPr sz="2667" kern="1200">
          <a:solidFill>
            <a:schemeClr val="tx1"/>
          </a:solidFill>
          <a:latin typeface="+mn-lt"/>
          <a:ea typeface="+mn-ea"/>
          <a:cs typeface="+mn-cs"/>
        </a:defRPr>
      </a:lvl7pPr>
      <a:lvl8pPr marL="4571772" indent="-304784" algn="l" defTabSz="609570" rtl="0" eaLnBrk="1" latinLnBrk="0" hangingPunct="1">
        <a:spcBef>
          <a:spcPct val="20000"/>
        </a:spcBef>
        <a:buFont typeface="Arial"/>
        <a:buChar char="•"/>
        <a:defRPr sz="2667" kern="1200">
          <a:solidFill>
            <a:schemeClr val="tx1"/>
          </a:solidFill>
          <a:latin typeface="+mn-lt"/>
          <a:ea typeface="+mn-ea"/>
          <a:cs typeface="+mn-cs"/>
        </a:defRPr>
      </a:lvl8pPr>
      <a:lvl9pPr marL="5181341" indent="-304784" algn="l" defTabSz="609570"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70" rtl="0" eaLnBrk="1" latinLnBrk="0" hangingPunct="1">
        <a:defRPr sz="2400" kern="1200">
          <a:solidFill>
            <a:schemeClr val="tx1"/>
          </a:solidFill>
          <a:latin typeface="+mn-lt"/>
          <a:ea typeface="+mn-ea"/>
          <a:cs typeface="+mn-cs"/>
        </a:defRPr>
      </a:lvl1pPr>
      <a:lvl2pPr marL="609570" algn="l" defTabSz="609570" rtl="0" eaLnBrk="1" latinLnBrk="0" hangingPunct="1">
        <a:defRPr sz="2400" kern="1200">
          <a:solidFill>
            <a:schemeClr val="tx1"/>
          </a:solidFill>
          <a:latin typeface="+mn-lt"/>
          <a:ea typeface="+mn-ea"/>
          <a:cs typeface="+mn-cs"/>
        </a:defRPr>
      </a:lvl2pPr>
      <a:lvl3pPr marL="1219140" algn="l" defTabSz="609570" rtl="0" eaLnBrk="1" latinLnBrk="0" hangingPunct="1">
        <a:defRPr sz="2400" kern="1200">
          <a:solidFill>
            <a:schemeClr val="tx1"/>
          </a:solidFill>
          <a:latin typeface="+mn-lt"/>
          <a:ea typeface="+mn-ea"/>
          <a:cs typeface="+mn-cs"/>
        </a:defRPr>
      </a:lvl3pPr>
      <a:lvl4pPr marL="1828709" algn="l" defTabSz="609570" rtl="0" eaLnBrk="1" latinLnBrk="0" hangingPunct="1">
        <a:defRPr sz="2400" kern="1200">
          <a:solidFill>
            <a:schemeClr val="tx1"/>
          </a:solidFill>
          <a:latin typeface="+mn-lt"/>
          <a:ea typeface="+mn-ea"/>
          <a:cs typeface="+mn-cs"/>
        </a:defRPr>
      </a:lvl4pPr>
      <a:lvl5pPr marL="2438278" algn="l" defTabSz="609570" rtl="0" eaLnBrk="1" latinLnBrk="0" hangingPunct="1">
        <a:defRPr sz="2400" kern="1200">
          <a:solidFill>
            <a:schemeClr val="tx1"/>
          </a:solidFill>
          <a:latin typeface="+mn-lt"/>
          <a:ea typeface="+mn-ea"/>
          <a:cs typeface="+mn-cs"/>
        </a:defRPr>
      </a:lvl5pPr>
      <a:lvl6pPr marL="3047848" algn="l" defTabSz="609570" rtl="0" eaLnBrk="1" latinLnBrk="0" hangingPunct="1">
        <a:defRPr sz="2400" kern="1200">
          <a:solidFill>
            <a:schemeClr val="tx1"/>
          </a:solidFill>
          <a:latin typeface="+mn-lt"/>
          <a:ea typeface="+mn-ea"/>
          <a:cs typeface="+mn-cs"/>
        </a:defRPr>
      </a:lvl6pPr>
      <a:lvl7pPr marL="3657418" algn="l" defTabSz="609570" rtl="0" eaLnBrk="1" latinLnBrk="0" hangingPunct="1">
        <a:defRPr sz="2400" kern="1200">
          <a:solidFill>
            <a:schemeClr val="tx1"/>
          </a:solidFill>
          <a:latin typeface="+mn-lt"/>
          <a:ea typeface="+mn-ea"/>
          <a:cs typeface="+mn-cs"/>
        </a:defRPr>
      </a:lvl7pPr>
      <a:lvl8pPr marL="4266987" algn="l" defTabSz="609570" rtl="0" eaLnBrk="1" latinLnBrk="0" hangingPunct="1">
        <a:defRPr sz="2400" kern="1200">
          <a:solidFill>
            <a:schemeClr val="tx1"/>
          </a:solidFill>
          <a:latin typeface="+mn-lt"/>
          <a:ea typeface="+mn-ea"/>
          <a:cs typeface="+mn-cs"/>
        </a:defRPr>
      </a:lvl8pPr>
      <a:lvl9pPr marL="4876557" algn="l" defTabSz="609570"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296">
          <p15:clr>
            <a:srgbClr val="F26B43"/>
          </p15:clr>
        </p15:guide>
        <p15:guide id="2" orient="horz" pos="1619">
          <p15:clr>
            <a:srgbClr val="F26B43"/>
          </p15:clr>
        </p15:guide>
        <p15:guide id="3" orient="horz" pos="1216">
          <p15:clr>
            <a:srgbClr val="F26B43"/>
          </p15:clr>
        </p15:guide>
        <p15:guide id="5" orient="horz" pos="813">
          <p15:clr>
            <a:srgbClr val="F26B43"/>
          </p15:clr>
        </p15:guide>
        <p15:guide id="7" orient="horz" pos="2022">
          <p15:clr>
            <a:srgbClr val="F26B43"/>
          </p15:clr>
        </p15:guide>
        <p15:guide id="8" orient="horz" pos="2426">
          <p15:clr>
            <a:srgbClr val="F26B43"/>
          </p15:clr>
        </p15:guide>
        <p15:guide id="9" orient="horz" pos="2829">
          <p15:clr>
            <a:srgbClr val="F26B43"/>
          </p15:clr>
        </p15:guide>
        <p15:guide id="11" pos="2880">
          <p15:clr>
            <a:srgbClr val="F26B43"/>
          </p15:clr>
        </p15:guide>
        <p15:guide id="13" pos="2736">
          <p15:clr>
            <a:srgbClr val="F26B43"/>
          </p15:clr>
        </p15:guide>
        <p15:guide id="15" pos="1584">
          <p15:clr>
            <a:srgbClr val="F26B43"/>
          </p15:clr>
        </p15:guide>
        <p15:guide id="17" pos="1440">
          <p15:clr>
            <a:srgbClr val="F26B43"/>
          </p15:clr>
        </p15:guide>
        <p15:guide id="20" pos="3024">
          <p15:clr>
            <a:srgbClr val="F26B43"/>
          </p15:clr>
        </p15:guide>
        <p15:guide id="22" pos="4320">
          <p15:clr>
            <a:srgbClr val="F26B43"/>
          </p15:clr>
        </p15:guide>
        <p15:guide id="24" pos="144">
          <p15:clr>
            <a:srgbClr val="F26B43"/>
          </p15:clr>
        </p15:guide>
        <p15:guide id="26" pos="5616">
          <p15:clr>
            <a:srgbClr val="F26B43"/>
          </p15:clr>
        </p15:guide>
        <p15:guide id="27" orient="horz" pos="142">
          <p15:clr>
            <a:srgbClr val="F26B43"/>
          </p15:clr>
        </p15:guide>
        <p15:guide id="31" pos="4176">
          <p15:clr>
            <a:srgbClr val="F26B43"/>
          </p15:clr>
        </p15:guide>
        <p15:guide id="32" pos="4464">
          <p15:clr>
            <a:srgbClr val="F26B43"/>
          </p15:clr>
        </p15:guide>
        <p15:guide id="34" orient="horz" pos="3098">
          <p15:clr>
            <a:srgbClr val="F26B43"/>
          </p15:clr>
        </p15:guide>
        <p15:guide id="35" orient="horz" pos="420">
          <p15:clr>
            <a:srgbClr val="F26B43"/>
          </p15:clr>
        </p15:guide>
        <p15:guide id="36" orient="horz" pos="732">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268225"/>
            <a:ext cx="5486400" cy="5988135"/>
          </a:xfrm>
          <a:prstGeom prst="rect">
            <a:avLst/>
          </a:prstGeom>
        </p:spPr>
        <p:txBody>
          <a:bodyPr vert="horz" lIns="0" tIns="0" rIns="0" bIns="0" rtlCol="0" anchor="t" anchorCtr="0">
            <a:noAutofit/>
          </a:bodyPr>
          <a:lstStyle/>
          <a:p>
            <a:r>
              <a:rPr lang="en-US" noProof="0" dirty="0"/>
              <a:t>Click to edit Master title style</a:t>
            </a:r>
          </a:p>
        </p:txBody>
      </p:sp>
      <p:sp>
        <p:nvSpPr>
          <p:cNvPr id="3" name="Text Placeholder 2"/>
          <p:cNvSpPr>
            <a:spLocks noGrp="1"/>
          </p:cNvSpPr>
          <p:nvPr>
            <p:ph type="body" idx="1"/>
          </p:nvPr>
        </p:nvSpPr>
        <p:spPr>
          <a:xfrm>
            <a:off x="6400800" y="256033"/>
            <a:ext cx="5486400" cy="6000327"/>
          </a:xfrm>
          <a:prstGeom prst="rect">
            <a:avLst/>
          </a:prstGeom>
        </p:spPr>
        <p:txBody>
          <a:bodyPr vert="horz" lIns="0" tIns="0" rIns="0" bIns="0" rtlCol="0">
            <a:noAutofit/>
          </a:bodyPr>
          <a:lstStyle/>
          <a:p>
            <a:pPr lvl="0"/>
            <a:r>
              <a:rPr lang="en-US" noProof="0" dirty="0"/>
              <a:t>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7" name="Slide Number Placeholder 6"/>
          <p:cNvSpPr>
            <a:spLocks noGrp="1"/>
          </p:cNvSpPr>
          <p:nvPr>
            <p:ph type="sldNum" sz="quarter" idx="4"/>
          </p:nvPr>
        </p:nvSpPr>
        <p:spPr>
          <a:xfrm>
            <a:off x="9144000" y="6435307"/>
            <a:ext cx="2743200" cy="182880"/>
          </a:xfrm>
          <a:prstGeom prst="rect">
            <a:avLst/>
          </a:prstGeom>
        </p:spPr>
        <p:txBody>
          <a:bodyPr vert="horz" lIns="0" tIns="0" rIns="0" bIns="0" rtlCol="0" anchor="ctr"/>
          <a:lstStyle>
            <a:lvl1pPr algn="r">
              <a:defRPr sz="800" baseline="0">
                <a:solidFill>
                  <a:schemeClr val="tx1"/>
                </a:solidFill>
                <a:latin typeface="+mn-lt"/>
                <a:ea typeface="Arial" charset="0"/>
                <a:cs typeface="Arial" charset="0"/>
              </a:defRPr>
            </a:lvl1pPr>
          </a:lstStyle>
          <a:p>
            <a:pPr defTabSz="914377"/>
            <a:fld id="{D0BE6F14-FF48-0F4F-A8AA-2E3F25371E4A}" type="slidenum">
              <a:rPr lang="en-US" smtClean="0">
                <a:solidFill>
                  <a:srgbClr val="000000"/>
                </a:solidFill>
              </a:rPr>
              <a:pPr defTabSz="914377"/>
              <a:t>‹N°›</a:t>
            </a:fld>
            <a:endParaRPr lang="en-US">
              <a:solidFill>
                <a:srgbClr val="000000"/>
              </a:solidFill>
            </a:endParaRPr>
          </a:p>
        </p:txBody>
      </p:sp>
      <p:sp>
        <p:nvSpPr>
          <p:cNvPr id="9" name="Footer Placeholder 8"/>
          <p:cNvSpPr>
            <a:spLocks noGrp="1"/>
          </p:cNvSpPr>
          <p:nvPr>
            <p:ph type="ftr" sz="quarter" idx="3"/>
          </p:nvPr>
        </p:nvSpPr>
        <p:spPr>
          <a:xfrm>
            <a:off x="304800" y="6435307"/>
            <a:ext cx="8534400" cy="182880"/>
          </a:xfrm>
          <a:prstGeom prst="rect">
            <a:avLst/>
          </a:prstGeom>
        </p:spPr>
        <p:txBody>
          <a:bodyPr vert="horz" lIns="0" tIns="0" rIns="0" bIns="0" rtlCol="0" anchor="ctr"/>
          <a:lstStyle>
            <a:lvl1pPr algn="l">
              <a:defRPr sz="800" baseline="0">
                <a:solidFill>
                  <a:schemeClr val="tx1"/>
                </a:solidFill>
                <a:latin typeface="+mn-lt"/>
                <a:ea typeface="Arial" charset="0"/>
                <a:cs typeface="Arial" charset="0"/>
              </a:defRPr>
            </a:lvl1pPr>
          </a:lstStyle>
          <a:p>
            <a:pPr defTabSz="914377"/>
            <a:endParaRPr lang="en-US" dirty="0">
              <a:solidFill>
                <a:srgbClr val="000000"/>
              </a:solidFill>
            </a:endParaRPr>
          </a:p>
        </p:txBody>
      </p:sp>
    </p:spTree>
    <p:extLst>
      <p:ext uri="{BB962C8B-B14F-4D97-AF65-F5344CB8AC3E}">
        <p14:creationId xmlns:p14="http://schemas.microsoft.com/office/powerpoint/2010/main" val="3458993071"/>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 id="2147483875" r:id="rId12"/>
    <p:sldLayoutId id="2147483876" r:id="rId13"/>
    <p:sldLayoutId id="2147483877" r:id="rId14"/>
    <p:sldLayoutId id="2147483878" r:id="rId15"/>
    <p:sldLayoutId id="2147483879" r:id="rId16"/>
    <p:sldLayoutId id="2147483880" r:id="rId17"/>
    <p:sldLayoutId id="2147483881" r:id="rId18"/>
    <p:sldLayoutId id="2147483882" r:id="rId19"/>
    <p:sldLayoutId id="2147483883" r:id="rId20"/>
    <p:sldLayoutId id="2147483884" r:id="rId21"/>
    <p:sldLayoutId id="2147483885" r:id="rId22"/>
    <p:sldLayoutId id="2147483886" r:id="rId23"/>
    <p:sldLayoutId id="2147483887" r:id="rId24"/>
    <p:sldLayoutId id="2147483888" r:id="rId25"/>
    <p:sldLayoutId id="2147483889" r:id="rId26"/>
    <p:sldLayoutId id="2147483890" r:id="rId27"/>
    <p:sldLayoutId id="2147483891" r:id="rId28"/>
    <p:sldLayoutId id="2147483892" r:id="rId29"/>
    <p:sldLayoutId id="2147483893" r:id="rId30"/>
    <p:sldLayoutId id="2147483894" r:id="rId31"/>
    <p:sldLayoutId id="2147483895" r:id="rId32"/>
    <p:sldLayoutId id="2147483896" r:id="rId33"/>
    <p:sldLayoutId id="2147483897" r:id="rId34"/>
    <p:sldLayoutId id="2147483898" r:id="rId35"/>
    <p:sldLayoutId id="2147483899" r:id="rId36"/>
    <p:sldLayoutId id="2147483900" r:id="rId37"/>
    <p:sldLayoutId id="2147483901" r:id="rId38"/>
    <p:sldLayoutId id="2147483902" r:id="rId39"/>
    <p:sldLayoutId id="2147483903" r:id="rId40"/>
    <p:sldLayoutId id="2147483904" r:id="rId41"/>
    <p:sldLayoutId id="2147483905" r:id="rId42"/>
  </p:sldLayoutIdLst>
  <p:hf hdr="0" ftr="0" dt="0"/>
  <p:txStyles>
    <p:titleStyle>
      <a:lvl1pPr algn="l" defTabSz="609585" rtl="0" eaLnBrk="1" latinLnBrk="0" hangingPunct="1">
        <a:lnSpc>
          <a:spcPct val="90000"/>
        </a:lnSpc>
        <a:spcBef>
          <a:spcPct val="0"/>
        </a:spcBef>
        <a:buNone/>
        <a:defRPr sz="3200" kern="1200">
          <a:solidFill>
            <a:schemeClr val="tx1"/>
          </a:solidFill>
          <a:latin typeface="+mj-lt"/>
          <a:ea typeface="Arial" charset="0"/>
          <a:cs typeface="Arial" charset="0"/>
        </a:defRPr>
      </a:lvl1pPr>
    </p:titleStyle>
    <p:bodyStyle>
      <a:lvl1pPr marL="0" indent="0" algn="l" defTabSz="609585" rtl="0" eaLnBrk="1" latinLnBrk="0" hangingPunct="1">
        <a:lnSpc>
          <a:spcPct val="100000"/>
        </a:lnSpc>
        <a:spcBef>
          <a:spcPts val="1467"/>
        </a:spcBef>
        <a:buFont typeface="Arial"/>
        <a:buNone/>
        <a:defRPr sz="1867" kern="1200">
          <a:solidFill>
            <a:schemeClr val="tx1"/>
          </a:solidFill>
          <a:latin typeface="+mn-lt"/>
          <a:ea typeface="Arial" charset="0"/>
          <a:cs typeface="Arial" charset="0"/>
        </a:defRPr>
      </a:lvl1pPr>
      <a:lvl2pPr marL="230712" indent="-230712" algn="l" defTabSz="60958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2pPr>
      <a:lvl3pPr marL="529153" indent="-230712" algn="l" defTabSz="60958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3pPr>
      <a:lvl4pPr marL="833946" indent="-224361" algn="l" defTabSz="60958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4pPr>
      <a:lvl5pPr marL="1071007" indent="-230712" algn="l" defTabSz="60958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296">
          <p15:clr>
            <a:srgbClr val="F26B43"/>
          </p15:clr>
        </p15:guide>
        <p15:guide id="2" orient="horz" pos="1619">
          <p15:clr>
            <a:srgbClr val="F26B43"/>
          </p15:clr>
        </p15:guide>
        <p15:guide id="3" orient="horz" pos="1216">
          <p15:clr>
            <a:srgbClr val="F26B43"/>
          </p15:clr>
        </p15:guide>
        <p15:guide id="5" orient="horz" pos="813">
          <p15:clr>
            <a:srgbClr val="F26B43"/>
          </p15:clr>
        </p15:guide>
        <p15:guide id="7" orient="horz" pos="2022">
          <p15:clr>
            <a:srgbClr val="F26B43"/>
          </p15:clr>
        </p15:guide>
        <p15:guide id="8" orient="horz" pos="2426">
          <p15:clr>
            <a:srgbClr val="F26B43"/>
          </p15:clr>
        </p15:guide>
        <p15:guide id="9" orient="horz" pos="2829">
          <p15:clr>
            <a:srgbClr val="F26B43"/>
          </p15:clr>
        </p15:guide>
        <p15:guide id="11" pos="2880">
          <p15:clr>
            <a:srgbClr val="F26B43"/>
          </p15:clr>
        </p15:guide>
        <p15:guide id="13" pos="2736">
          <p15:clr>
            <a:srgbClr val="F26B43"/>
          </p15:clr>
        </p15:guide>
        <p15:guide id="15" pos="1584">
          <p15:clr>
            <a:srgbClr val="F26B43"/>
          </p15:clr>
        </p15:guide>
        <p15:guide id="17" pos="1440">
          <p15:clr>
            <a:srgbClr val="F26B43"/>
          </p15:clr>
        </p15:guide>
        <p15:guide id="20" pos="3024">
          <p15:clr>
            <a:srgbClr val="F26B43"/>
          </p15:clr>
        </p15:guide>
        <p15:guide id="22" pos="4320">
          <p15:clr>
            <a:srgbClr val="F26B43"/>
          </p15:clr>
        </p15:guide>
        <p15:guide id="24" pos="144">
          <p15:clr>
            <a:srgbClr val="F26B43"/>
          </p15:clr>
        </p15:guide>
        <p15:guide id="26" pos="5616">
          <p15:clr>
            <a:srgbClr val="F26B43"/>
          </p15:clr>
        </p15:guide>
        <p15:guide id="27" orient="horz" pos="142">
          <p15:clr>
            <a:srgbClr val="F26B43"/>
          </p15:clr>
        </p15:guide>
        <p15:guide id="31" pos="4176">
          <p15:clr>
            <a:srgbClr val="F26B43"/>
          </p15:clr>
        </p15:guide>
        <p15:guide id="32" pos="4464">
          <p15:clr>
            <a:srgbClr val="F26B43"/>
          </p15:clr>
        </p15:guide>
        <p15:guide id="34" orient="horz" pos="3098">
          <p15:clr>
            <a:srgbClr val="F26B43"/>
          </p15:clr>
        </p15:guide>
        <p15:guide id="35" orient="horz" pos="420">
          <p15:clr>
            <a:srgbClr val="F26B43"/>
          </p15:clr>
        </p15:guide>
        <p15:guide id="36" orient="horz" pos="732">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268225"/>
            <a:ext cx="5486400" cy="5988135"/>
          </a:xfrm>
          <a:prstGeom prst="rect">
            <a:avLst/>
          </a:prstGeom>
        </p:spPr>
        <p:txBody>
          <a:bodyPr vert="horz" lIns="0" tIns="0" rIns="0" bIns="0" rtlCol="0" anchor="t" anchorCtr="0">
            <a:noAutofit/>
          </a:bodyPr>
          <a:lstStyle/>
          <a:p>
            <a:r>
              <a:rPr lang="en-US" noProof="0" dirty="0"/>
              <a:t>Click to edit Master title style</a:t>
            </a:r>
          </a:p>
        </p:txBody>
      </p:sp>
      <p:sp>
        <p:nvSpPr>
          <p:cNvPr id="3" name="Text Placeholder 2"/>
          <p:cNvSpPr>
            <a:spLocks noGrp="1"/>
          </p:cNvSpPr>
          <p:nvPr>
            <p:ph type="body" idx="1"/>
          </p:nvPr>
        </p:nvSpPr>
        <p:spPr>
          <a:xfrm>
            <a:off x="6400800" y="256033"/>
            <a:ext cx="5486400" cy="6000327"/>
          </a:xfrm>
          <a:prstGeom prst="rect">
            <a:avLst/>
          </a:prstGeom>
        </p:spPr>
        <p:txBody>
          <a:bodyPr vert="horz" lIns="0" tIns="0" rIns="0" bIns="0" rtlCol="0">
            <a:noAutofit/>
          </a:bodyPr>
          <a:lstStyle/>
          <a:p>
            <a:pPr lvl="0"/>
            <a:r>
              <a:rPr lang="en-US" noProof="0" dirty="0"/>
              <a:t>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7" name="Slide Number Placeholder 6"/>
          <p:cNvSpPr>
            <a:spLocks noGrp="1"/>
          </p:cNvSpPr>
          <p:nvPr>
            <p:ph type="sldNum" sz="quarter" idx="4"/>
          </p:nvPr>
        </p:nvSpPr>
        <p:spPr>
          <a:xfrm>
            <a:off x="9144000" y="6435307"/>
            <a:ext cx="2743200" cy="182880"/>
          </a:xfrm>
          <a:prstGeom prst="rect">
            <a:avLst/>
          </a:prstGeom>
        </p:spPr>
        <p:txBody>
          <a:bodyPr vert="horz" lIns="0" tIns="0" rIns="0" bIns="0" rtlCol="0" anchor="ctr"/>
          <a:lstStyle>
            <a:lvl1pPr algn="r">
              <a:defRPr sz="800" b="0" i="0" baseline="0">
                <a:solidFill>
                  <a:schemeClr val="tx1"/>
                </a:solidFill>
                <a:latin typeface="Arial" panose="020B0604020202020204" pitchFamily="34" charset="0"/>
                <a:ea typeface="Arial" charset="0"/>
                <a:cs typeface="Arial" charset="0"/>
              </a:defRPr>
            </a:lvl1pPr>
          </a:lstStyle>
          <a:p>
            <a:fld id="{D0BE6F14-FF48-0F4F-A8AA-2E3F25371E4A}" type="slidenum">
              <a:rPr lang="en-US" smtClean="0"/>
              <a:pPr/>
              <a:t>‹N°›</a:t>
            </a:fld>
            <a:endParaRPr lang="en-US" dirty="0"/>
          </a:p>
        </p:txBody>
      </p:sp>
      <p:sp>
        <p:nvSpPr>
          <p:cNvPr id="9" name="Footer Placeholder 8"/>
          <p:cNvSpPr>
            <a:spLocks noGrp="1"/>
          </p:cNvSpPr>
          <p:nvPr>
            <p:ph type="ftr" sz="quarter" idx="3"/>
          </p:nvPr>
        </p:nvSpPr>
        <p:spPr>
          <a:xfrm>
            <a:off x="304800" y="6435307"/>
            <a:ext cx="8534400" cy="182880"/>
          </a:xfrm>
          <a:prstGeom prst="rect">
            <a:avLst/>
          </a:prstGeom>
        </p:spPr>
        <p:txBody>
          <a:bodyPr vert="horz" lIns="0" tIns="0" rIns="0" bIns="0" rtlCol="0" anchor="ctr"/>
          <a:lstStyle>
            <a:lvl1pPr algn="l">
              <a:defRPr sz="800" b="0" i="0" baseline="0">
                <a:solidFill>
                  <a:schemeClr val="tx1"/>
                </a:solidFill>
                <a:latin typeface="Arial" panose="020B0604020202020204" pitchFamily="34" charset="0"/>
                <a:ea typeface="Arial" charset="0"/>
                <a:cs typeface="Arial" charset="0"/>
              </a:defRPr>
            </a:lvl1pPr>
          </a:lstStyle>
          <a:p>
            <a:endParaRPr lang="en-US" dirty="0"/>
          </a:p>
        </p:txBody>
      </p:sp>
    </p:spTree>
    <p:extLst>
      <p:ext uri="{BB962C8B-B14F-4D97-AF65-F5344CB8AC3E}">
        <p14:creationId xmlns:p14="http://schemas.microsoft.com/office/powerpoint/2010/main" val="2356074239"/>
      </p:ext>
    </p:extLst>
  </p:cSld>
  <p:clrMap bg1="lt1" tx1="dk1" bg2="lt2" tx2="dk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18" r:id="rId11"/>
    <p:sldLayoutId id="2147483919" r:id="rId12"/>
    <p:sldLayoutId id="2147483920" r:id="rId13"/>
    <p:sldLayoutId id="2147483921" r:id="rId14"/>
    <p:sldLayoutId id="2147483922" r:id="rId15"/>
    <p:sldLayoutId id="2147483923" r:id="rId16"/>
    <p:sldLayoutId id="2147483924" r:id="rId17"/>
    <p:sldLayoutId id="2147483925" r:id="rId18"/>
    <p:sldLayoutId id="2147483926" r:id="rId19"/>
    <p:sldLayoutId id="2147483927" r:id="rId20"/>
    <p:sldLayoutId id="2147483928" r:id="rId21"/>
    <p:sldLayoutId id="2147483929" r:id="rId22"/>
    <p:sldLayoutId id="2147483931" r:id="rId23"/>
    <p:sldLayoutId id="2147483932" r:id="rId24"/>
  </p:sldLayoutIdLst>
  <p:hf hdr="0" ftr="0" dt="0"/>
  <p:txStyles>
    <p:titleStyle>
      <a:lvl1pPr algn="l" defTabSz="609585" rtl="0" eaLnBrk="1" latinLnBrk="0" hangingPunct="1">
        <a:lnSpc>
          <a:spcPct val="90000"/>
        </a:lnSpc>
        <a:spcBef>
          <a:spcPct val="0"/>
        </a:spcBef>
        <a:buNone/>
        <a:defRPr sz="3200" b="0" i="0" kern="1200">
          <a:solidFill>
            <a:schemeClr val="tx1"/>
          </a:solidFill>
          <a:latin typeface="Arial" panose="020B0604020202020204" pitchFamily="34" charset="0"/>
          <a:ea typeface="Arial" charset="0"/>
          <a:cs typeface="Arial" charset="0"/>
        </a:defRPr>
      </a:lvl1pPr>
    </p:titleStyle>
    <p:bodyStyle>
      <a:lvl1pPr marL="0" indent="0" algn="l" defTabSz="609585" rtl="0" eaLnBrk="1" latinLnBrk="0" hangingPunct="1">
        <a:lnSpc>
          <a:spcPct val="100000"/>
        </a:lnSpc>
        <a:spcBef>
          <a:spcPts val="1467"/>
        </a:spcBef>
        <a:buFont typeface="Arial"/>
        <a:buNone/>
        <a:defRPr sz="1867" b="0" i="0" kern="1200">
          <a:solidFill>
            <a:schemeClr val="tx1"/>
          </a:solidFill>
          <a:latin typeface="Arial" panose="020B0604020202020204" pitchFamily="34" charset="0"/>
          <a:ea typeface="Arial" charset="0"/>
          <a:cs typeface="Arial" charset="0"/>
        </a:defRPr>
      </a:lvl1pPr>
      <a:lvl2pPr marL="230712" indent="-230712" algn="l" defTabSz="609585" rtl="0" eaLnBrk="1" latinLnBrk="0" hangingPunct="1">
        <a:lnSpc>
          <a:spcPct val="100000"/>
        </a:lnSpc>
        <a:spcBef>
          <a:spcPts val="1467"/>
        </a:spcBef>
        <a:spcAft>
          <a:spcPts val="0"/>
        </a:spcAft>
        <a:buFont typeface="Arial"/>
        <a:buChar char="–"/>
        <a:defRPr sz="1867" b="0" i="0" kern="1200">
          <a:solidFill>
            <a:schemeClr val="tx1"/>
          </a:solidFill>
          <a:latin typeface="Arial" panose="020B0604020202020204" pitchFamily="34" charset="0"/>
          <a:ea typeface="Arial" charset="0"/>
          <a:cs typeface="Arial" charset="0"/>
        </a:defRPr>
      </a:lvl2pPr>
      <a:lvl3pPr marL="529153" indent="-230712" algn="l" defTabSz="609585" rtl="0" eaLnBrk="1" latinLnBrk="0" hangingPunct="1">
        <a:lnSpc>
          <a:spcPct val="100000"/>
        </a:lnSpc>
        <a:spcBef>
          <a:spcPts val="1467"/>
        </a:spcBef>
        <a:spcAft>
          <a:spcPts val="0"/>
        </a:spcAft>
        <a:buFont typeface="Arial"/>
        <a:buChar char="•"/>
        <a:defRPr sz="1867" b="0" i="0" kern="1200">
          <a:solidFill>
            <a:schemeClr val="tx1"/>
          </a:solidFill>
          <a:latin typeface="Arial" panose="020B0604020202020204" pitchFamily="34" charset="0"/>
          <a:ea typeface="Arial" charset="0"/>
          <a:cs typeface="Arial" charset="0"/>
        </a:defRPr>
      </a:lvl3pPr>
      <a:lvl4pPr marL="833946" indent="-224361" algn="l" defTabSz="609585" rtl="0" eaLnBrk="1" latinLnBrk="0" hangingPunct="1">
        <a:lnSpc>
          <a:spcPct val="100000"/>
        </a:lnSpc>
        <a:spcBef>
          <a:spcPts val="1467"/>
        </a:spcBef>
        <a:spcAft>
          <a:spcPts val="0"/>
        </a:spcAft>
        <a:buFont typeface="Arial"/>
        <a:buChar char="–"/>
        <a:defRPr sz="1867" b="0" i="0" kern="1200">
          <a:solidFill>
            <a:schemeClr val="tx1"/>
          </a:solidFill>
          <a:latin typeface="Arial" panose="020B0604020202020204" pitchFamily="34" charset="0"/>
          <a:ea typeface="Arial" charset="0"/>
          <a:cs typeface="Arial" charset="0"/>
        </a:defRPr>
      </a:lvl4pPr>
      <a:lvl5pPr marL="1071007" indent="-230712" algn="l" defTabSz="609585" rtl="0" eaLnBrk="1" latinLnBrk="0" hangingPunct="1">
        <a:lnSpc>
          <a:spcPct val="100000"/>
        </a:lnSpc>
        <a:spcBef>
          <a:spcPts val="1467"/>
        </a:spcBef>
        <a:spcAft>
          <a:spcPts val="0"/>
        </a:spcAft>
        <a:buFont typeface="Arial"/>
        <a:buChar char="»"/>
        <a:defRPr sz="1867" b="0" i="0" kern="1200">
          <a:solidFill>
            <a:schemeClr val="tx1"/>
          </a:solidFill>
          <a:latin typeface="Arial" panose="020B0604020202020204" pitchFamily="34" charset="0"/>
          <a:ea typeface="Arial" charset="0"/>
          <a:cs typeface="Arial" charset="0"/>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296">
          <p15:clr>
            <a:srgbClr val="F26B43"/>
          </p15:clr>
        </p15:guide>
        <p15:guide id="2" orient="horz" pos="1619">
          <p15:clr>
            <a:srgbClr val="F26B43"/>
          </p15:clr>
        </p15:guide>
        <p15:guide id="3" orient="horz" pos="1216">
          <p15:clr>
            <a:srgbClr val="F26B43"/>
          </p15:clr>
        </p15:guide>
        <p15:guide id="5" orient="horz" pos="813">
          <p15:clr>
            <a:srgbClr val="F26B43"/>
          </p15:clr>
        </p15:guide>
        <p15:guide id="7" orient="horz" pos="2022">
          <p15:clr>
            <a:srgbClr val="F26B43"/>
          </p15:clr>
        </p15:guide>
        <p15:guide id="8" orient="horz" pos="2426">
          <p15:clr>
            <a:srgbClr val="F26B43"/>
          </p15:clr>
        </p15:guide>
        <p15:guide id="9" orient="horz" pos="2829">
          <p15:clr>
            <a:srgbClr val="F26B43"/>
          </p15:clr>
        </p15:guide>
        <p15:guide id="11" pos="2880">
          <p15:clr>
            <a:srgbClr val="F26B43"/>
          </p15:clr>
        </p15:guide>
        <p15:guide id="13" pos="2736">
          <p15:clr>
            <a:srgbClr val="F26B43"/>
          </p15:clr>
        </p15:guide>
        <p15:guide id="15" pos="1584">
          <p15:clr>
            <a:srgbClr val="F26B43"/>
          </p15:clr>
        </p15:guide>
        <p15:guide id="17" pos="1440">
          <p15:clr>
            <a:srgbClr val="F26B43"/>
          </p15:clr>
        </p15:guide>
        <p15:guide id="20" pos="3024">
          <p15:clr>
            <a:srgbClr val="F26B43"/>
          </p15:clr>
        </p15:guide>
        <p15:guide id="22" pos="4320">
          <p15:clr>
            <a:srgbClr val="F26B43"/>
          </p15:clr>
        </p15:guide>
        <p15:guide id="24" pos="144">
          <p15:clr>
            <a:srgbClr val="F26B43"/>
          </p15:clr>
        </p15:guide>
        <p15:guide id="26" pos="5616">
          <p15:clr>
            <a:srgbClr val="F26B43"/>
          </p15:clr>
        </p15:guide>
        <p15:guide id="27" orient="horz" pos="142">
          <p15:clr>
            <a:srgbClr val="F26B43"/>
          </p15:clr>
        </p15:guide>
        <p15:guide id="31" pos="4176">
          <p15:clr>
            <a:srgbClr val="F26B43"/>
          </p15:clr>
        </p15:guide>
        <p15:guide id="32" pos="4464">
          <p15:clr>
            <a:srgbClr val="F26B43"/>
          </p15:clr>
        </p15:guide>
        <p15:guide id="34" orient="horz" pos="3098">
          <p15:clr>
            <a:srgbClr val="F26B43"/>
          </p15:clr>
        </p15:guide>
        <p15:guide id="35" orient="horz" pos="420">
          <p15:clr>
            <a:srgbClr val="F26B43"/>
          </p15:clr>
        </p15:guide>
        <p15:guide id="36" orient="horz" pos="732">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268225"/>
            <a:ext cx="5486400" cy="5988135"/>
          </a:xfrm>
          <a:prstGeom prst="rect">
            <a:avLst/>
          </a:prstGeom>
        </p:spPr>
        <p:txBody>
          <a:bodyPr vert="horz" lIns="0" tIns="0" rIns="0" bIns="0" rtlCol="0" anchor="t" anchorCtr="0">
            <a:noAutofit/>
          </a:bodyPr>
          <a:lstStyle/>
          <a:p>
            <a:r>
              <a:rPr lang="en-US" noProof="0"/>
              <a:t>Click to edit Master title style</a:t>
            </a:r>
            <a:endParaRPr lang="en-US" noProof="0" dirty="0"/>
          </a:p>
        </p:txBody>
      </p:sp>
      <p:sp>
        <p:nvSpPr>
          <p:cNvPr id="3" name="Text Placeholder 2"/>
          <p:cNvSpPr>
            <a:spLocks noGrp="1"/>
          </p:cNvSpPr>
          <p:nvPr>
            <p:ph type="body" idx="1"/>
          </p:nvPr>
        </p:nvSpPr>
        <p:spPr>
          <a:xfrm>
            <a:off x="6400800" y="256033"/>
            <a:ext cx="5486400" cy="6000327"/>
          </a:xfrm>
          <a:prstGeom prst="rect">
            <a:avLst/>
          </a:prstGeom>
        </p:spPr>
        <p:txBody>
          <a:bodyPr vert="horz" lIns="0" tIns="0" rIns="0" bIns="0" rtlCol="0">
            <a:noAutofit/>
          </a:bodyPr>
          <a:lstStyle/>
          <a:p>
            <a:pPr lvl="0"/>
            <a:r>
              <a:rPr lang="en-US" noProof="0" dirty="0"/>
              <a:t>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7" name="Slide Number Placeholder 6"/>
          <p:cNvSpPr>
            <a:spLocks noGrp="1"/>
          </p:cNvSpPr>
          <p:nvPr>
            <p:ph type="sldNum" sz="quarter" idx="4"/>
          </p:nvPr>
        </p:nvSpPr>
        <p:spPr>
          <a:xfrm>
            <a:off x="9144000" y="6435307"/>
            <a:ext cx="2743200" cy="182880"/>
          </a:xfrm>
          <a:prstGeom prst="rect">
            <a:avLst/>
          </a:prstGeom>
        </p:spPr>
        <p:txBody>
          <a:bodyPr vert="horz" lIns="0" tIns="0" rIns="0" bIns="0" rtlCol="0" anchor="ctr"/>
          <a:lstStyle>
            <a:lvl1pPr algn="r">
              <a:defRPr sz="800" baseline="0">
                <a:solidFill>
                  <a:schemeClr val="bg2"/>
                </a:solidFill>
                <a:latin typeface="+mn-lt"/>
                <a:ea typeface="Arial" charset="0"/>
                <a:cs typeface="Arial" charset="0"/>
              </a:defRPr>
            </a:lvl1pPr>
          </a:lstStyle>
          <a:p>
            <a:fld id="{3FD999D4-B456-9943-89B7-30D56181CE18}" type="slidenum">
              <a:rPr lang="en-US" smtClean="0"/>
              <a:pPr/>
              <a:t>‹N°›</a:t>
            </a:fld>
            <a:endParaRPr lang="en-US"/>
          </a:p>
        </p:txBody>
      </p:sp>
      <p:sp>
        <p:nvSpPr>
          <p:cNvPr id="9" name="Footer Placeholder 8"/>
          <p:cNvSpPr>
            <a:spLocks noGrp="1"/>
          </p:cNvSpPr>
          <p:nvPr>
            <p:ph type="ftr" sz="quarter" idx="3"/>
          </p:nvPr>
        </p:nvSpPr>
        <p:spPr>
          <a:xfrm>
            <a:off x="304800" y="6435307"/>
            <a:ext cx="8534400" cy="182880"/>
          </a:xfrm>
          <a:prstGeom prst="rect">
            <a:avLst/>
          </a:prstGeom>
        </p:spPr>
        <p:txBody>
          <a:bodyPr vert="horz" lIns="0" tIns="0" rIns="0" bIns="0" rtlCol="0" anchor="ctr"/>
          <a:lstStyle>
            <a:lvl1pPr algn="l">
              <a:defRPr sz="800" baseline="0">
                <a:solidFill>
                  <a:schemeClr val="bg2"/>
                </a:solidFill>
                <a:latin typeface="+mn-lt"/>
                <a:ea typeface="Arial" charset="0"/>
                <a:cs typeface="Arial" charset="0"/>
              </a:defRPr>
            </a:lvl1pPr>
          </a:lstStyle>
          <a:p>
            <a:endParaRPr lang="en-US"/>
          </a:p>
        </p:txBody>
      </p:sp>
    </p:spTree>
    <p:extLst>
      <p:ext uri="{BB962C8B-B14F-4D97-AF65-F5344CB8AC3E}">
        <p14:creationId xmlns:p14="http://schemas.microsoft.com/office/powerpoint/2010/main" val="2173983027"/>
      </p:ext>
    </p:extLst>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 id="2147483959" r:id="rId12"/>
    <p:sldLayoutId id="2147483960" r:id="rId13"/>
    <p:sldLayoutId id="2147483961" r:id="rId14"/>
    <p:sldLayoutId id="2147483962" r:id="rId15"/>
    <p:sldLayoutId id="2147483963" r:id="rId16"/>
    <p:sldLayoutId id="2147483964" r:id="rId17"/>
    <p:sldLayoutId id="2147483965" r:id="rId18"/>
    <p:sldLayoutId id="2147483966" r:id="rId19"/>
    <p:sldLayoutId id="2147483967" r:id="rId20"/>
    <p:sldLayoutId id="2147483968" r:id="rId21"/>
    <p:sldLayoutId id="2147483969" r:id="rId22"/>
    <p:sldLayoutId id="2147483970" r:id="rId23"/>
    <p:sldLayoutId id="2147483971" r:id="rId24"/>
    <p:sldLayoutId id="2147483972" r:id="rId25"/>
    <p:sldLayoutId id="2147483973" r:id="rId26"/>
    <p:sldLayoutId id="2147483974" r:id="rId27"/>
    <p:sldLayoutId id="2147483975" r:id="rId28"/>
    <p:sldLayoutId id="2147483976" r:id="rId29"/>
    <p:sldLayoutId id="2147483977" r:id="rId30"/>
    <p:sldLayoutId id="2147483978" r:id="rId31"/>
    <p:sldLayoutId id="2147483979" r:id="rId32"/>
    <p:sldLayoutId id="2147483980" r:id="rId33"/>
    <p:sldLayoutId id="2147483981" r:id="rId34"/>
    <p:sldLayoutId id="2147483982" r:id="rId35"/>
  </p:sldLayoutIdLst>
  <p:hf hdr="0" ftr="0" dt="0"/>
  <p:txStyles>
    <p:titleStyle>
      <a:lvl1pPr algn="l" defTabSz="609585" rtl="0" eaLnBrk="1" latinLnBrk="0" hangingPunct="1">
        <a:lnSpc>
          <a:spcPct val="90000"/>
        </a:lnSpc>
        <a:spcBef>
          <a:spcPct val="0"/>
        </a:spcBef>
        <a:buNone/>
        <a:defRPr sz="3200" kern="1200">
          <a:solidFill>
            <a:schemeClr val="bg2"/>
          </a:solidFill>
          <a:latin typeface="+mj-lt"/>
          <a:ea typeface="Arial" charset="0"/>
          <a:cs typeface="Arial" charset="0"/>
        </a:defRPr>
      </a:lvl1pPr>
    </p:titleStyle>
    <p:bodyStyle>
      <a:lvl1pPr marL="0" indent="0" algn="l" defTabSz="609585" rtl="0" eaLnBrk="1" latinLnBrk="0" hangingPunct="1">
        <a:lnSpc>
          <a:spcPct val="100000"/>
        </a:lnSpc>
        <a:spcBef>
          <a:spcPts val="1467"/>
        </a:spcBef>
        <a:buFont typeface="Arial"/>
        <a:buNone/>
        <a:defRPr sz="1867" kern="1200">
          <a:solidFill>
            <a:schemeClr val="bg2"/>
          </a:solidFill>
          <a:latin typeface="+mn-lt"/>
          <a:ea typeface="Arial" charset="0"/>
          <a:cs typeface="Arial" charset="0"/>
        </a:defRPr>
      </a:lvl1pPr>
      <a:lvl2pPr marL="230712" indent="-230712" algn="l" defTabSz="609585" rtl="0" eaLnBrk="1" latinLnBrk="0" hangingPunct="1">
        <a:lnSpc>
          <a:spcPct val="100000"/>
        </a:lnSpc>
        <a:spcBef>
          <a:spcPts val="1467"/>
        </a:spcBef>
        <a:spcAft>
          <a:spcPts val="0"/>
        </a:spcAft>
        <a:buFont typeface="Arial"/>
        <a:buChar char="–"/>
        <a:defRPr sz="1867" kern="1200">
          <a:solidFill>
            <a:schemeClr val="bg2"/>
          </a:solidFill>
          <a:latin typeface="+mn-lt"/>
          <a:ea typeface="Arial" charset="0"/>
          <a:cs typeface="Arial" charset="0"/>
        </a:defRPr>
      </a:lvl2pPr>
      <a:lvl3pPr marL="529153" indent="-230712" algn="l" defTabSz="609585" rtl="0" eaLnBrk="1" latinLnBrk="0" hangingPunct="1">
        <a:lnSpc>
          <a:spcPct val="100000"/>
        </a:lnSpc>
        <a:spcBef>
          <a:spcPts val="1467"/>
        </a:spcBef>
        <a:spcAft>
          <a:spcPts val="0"/>
        </a:spcAft>
        <a:buFont typeface="Arial"/>
        <a:buChar char="•"/>
        <a:defRPr sz="1867" kern="1200">
          <a:solidFill>
            <a:schemeClr val="bg2"/>
          </a:solidFill>
          <a:latin typeface="+mn-lt"/>
          <a:ea typeface="Arial" charset="0"/>
          <a:cs typeface="Arial" charset="0"/>
        </a:defRPr>
      </a:lvl3pPr>
      <a:lvl4pPr marL="833946" indent="-224361" algn="l" defTabSz="609585" rtl="0" eaLnBrk="1" latinLnBrk="0" hangingPunct="1">
        <a:lnSpc>
          <a:spcPct val="100000"/>
        </a:lnSpc>
        <a:spcBef>
          <a:spcPts val="1467"/>
        </a:spcBef>
        <a:spcAft>
          <a:spcPts val="0"/>
        </a:spcAft>
        <a:buFont typeface="Arial"/>
        <a:buChar char="–"/>
        <a:defRPr sz="1867" kern="1200">
          <a:solidFill>
            <a:schemeClr val="bg2"/>
          </a:solidFill>
          <a:latin typeface="+mn-lt"/>
          <a:ea typeface="Arial" charset="0"/>
          <a:cs typeface="Arial" charset="0"/>
        </a:defRPr>
      </a:lvl4pPr>
      <a:lvl5pPr marL="1071007" indent="-230712" algn="l" defTabSz="609585" rtl="0" eaLnBrk="1" latinLnBrk="0" hangingPunct="1">
        <a:lnSpc>
          <a:spcPct val="100000"/>
        </a:lnSpc>
        <a:spcBef>
          <a:spcPts val="1467"/>
        </a:spcBef>
        <a:spcAft>
          <a:spcPts val="0"/>
        </a:spcAft>
        <a:buFont typeface="Arial"/>
        <a:buChar char="»"/>
        <a:defRPr sz="1867" kern="1200">
          <a:solidFill>
            <a:schemeClr val="bg2"/>
          </a:solidFill>
          <a:latin typeface="+mn-lt"/>
          <a:ea typeface="Arial" charset="0"/>
          <a:cs typeface="Arial" charset="0"/>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296">
          <p15:clr>
            <a:srgbClr val="F26B43"/>
          </p15:clr>
        </p15:guide>
        <p15:guide id="2" orient="horz" pos="1619">
          <p15:clr>
            <a:srgbClr val="F26B43"/>
          </p15:clr>
        </p15:guide>
        <p15:guide id="3" orient="horz" pos="1216">
          <p15:clr>
            <a:srgbClr val="F26B43"/>
          </p15:clr>
        </p15:guide>
        <p15:guide id="5" orient="horz" pos="813">
          <p15:clr>
            <a:srgbClr val="F26B43"/>
          </p15:clr>
        </p15:guide>
        <p15:guide id="7" orient="horz" pos="2022">
          <p15:clr>
            <a:srgbClr val="F26B43"/>
          </p15:clr>
        </p15:guide>
        <p15:guide id="8" orient="horz" pos="2426">
          <p15:clr>
            <a:srgbClr val="F26B43"/>
          </p15:clr>
        </p15:guide>
        <p15:guide id="9" orient="horz" pos="2829">
          <p15:clr>
            <a:srgbClr val="F26B43"/>
          </p15:clr>
        </p15:guide>
        <p15:guide id="11" pos="2880">
          <p15:clr>
            <a:srgbClr val="F26B43"/>
          </p15:clr>
        </p15:guide>
        <p15:guide id="13" pos="2736">
          <p15:clr>
            <a:srgbClr val="F26B43"/>
          </p15:clr>
        </p15:guide>
        <p15:guide id="15" pos="1584">
          <p15:clr>
            <a:srgbClr val="F26B43"/>
          </p15:clr>
        </p15:guide>
        <p15:guide id="17" pos="1440">
          <p15:clr>
            <a:srgbClr val="F26B43"/>
          </p15:clr>
        </p15:guide>
        <p15:guide id="20" pos="3024">
          <p15:clr>
            <a:srgbClr val="F26B43"/>
          </p15:clr>
        </p15:guide>
        <p15:guide id="22" pos="4320">
          <p15:clr>
            <a:srgbClr val="F26B43"/>
          </p15:clr>
        </p15:guide>
        <p15:guide id="24" pos="144">
          <p15:clr>
            <a:srgbClr val="F26B43"/>
          </p15:clr>
        </p15:guide>
        <p15:guide id="26" pos="5616">
          <p15:clr>
            <a:srgbClr val="F26B43"/>
          </p15:clr>
        </p15:guide>
        <p15:guide id="27" orient="horz" pos="142">
          <p15:clr>
            <a:srgbClr val="F26B43"/>
          </p15:clr>
        </p15:guide>
        <p15:guide id="31" pos="4176">
          <p15:clr>
            <a:srgbClr val="F26B43"/>
          </p15:clr>
        </p15:guide>
        <p15:guide id="32" pos="4464">
          <p15:clr>
            <a:srgbClr val="F26B43"/>
          </p15:clr>
        </p15:guide>
        <p15:guide id="34" orient="horz" pos="3098">
          <p15:clr>
            <a:srgbClr val="F26B43"/>
          </p15:clr>
        </p15:guide>
        <p15:guide id="35" orient="horz" pos="420">
          <p15:clr>
            <a:srgbClr val="F26B43"/>
          </p15:clr>
        </p15:guide>
        <p15:guide id="36" orient="horz" pos="732">
          <p15:clr>
            <a:srgbClr val="F26B43"/>
          </p15:clr>
        </p15:guide>
      </p15:sldGuideLst>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268227"/>
            <a:ext cx="5486400" cy="5988135"/>
          </a:xfrm>
          <a:prstGeom prst="rect">
            <a:avLst/>
          </a:prstGeom>
        </p:spPr>
        <p:txBody>
          <a:bodyPr vert="horz" lIns="0" tIns="0" rIns="0" bIns="0" rtlCol="0" anchor="t" anchorCtr="0">
            <a:noAutofit/>
          </a:bodyPr>
          <a:lstStyle/>
          <a:p>
            <a:r>
              <a:rPr lang="en-US" noProof="0" dirty="0"/>
              <a:t>Click to edit Master title style</a:t>
            </a:r>
          </a:p>
        </p:txBody>
      </p:sp>
      <p:sp>
        <p:nvSpPr>
          <p:cNvPr id="3" name="Text Placeholder 2"/>
          <p:cNvSpPr>
            <a:spLocks noGrp="1"/>
          </p:cNvSpPr>
          <p:nvPr>
            <p:ph type="body" idx="1"/>
          </p:nvPr>
        </p:nvSpPr>
        <p:spPr>
          <a:xfrm>
            <a:off x="6400800" y="256035"/>
            <a:ext cx="5486400" cy="6000327"/>
          </a:xfrm>
          <a:prstGeom prst="rect">
            <a:avLst/>
          </a:prstGeom>
        </p:spPr>
        <p:txBody>
          <a:bodyPr vert="horz" lIns="0" tIns="0" rIns="0" bIns="0" rtlCol="0">
            <a:noAutofit/>
          </a:bodyPr>
          <a:lstStyle/>
          <a:p>
            <a:pPr lvl="0"/>
            <a:r>
              <a:rPr lang="en-US" noProof="0" dirty="0"/>
              <a:t>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5" name="Slide Number Placeholder 4"/>
          <p:cNvSpPr>
            <a:spLocks noGrp="1"/>
          </p:cNvSpPr>
          <p:nvPr>
            <p:ph type="sldNum" sz="quarter" idx="4"/>
          </p:nvPr>
        </p:nvSpPr>
        <p:spPr>
          <a:xfrm>
            <a:off x="9448800" y="6612675"/>
            <a:ext cx="2743200" cy="245327"/>
          </a:xfrm>
          <a:prstGeom prst="rect">
            <a:avLst/>
          </a:prstGeom>
        </p:spPr>
        <p:txBody>
          <a:bodyPr vert="horz" lIns="91440" tIns="45720" rIns="91440" bIns="45720" rtlCol="0" anchor="ctr"/>
          <a:lstStyle>
            <a:lvl1pPr algn="r">
              <a:defRPr sz="1000">
                <a:solidFill>
                  <a:schemeClr val="tx1"/>
                </a:solidFill>
              </a:defRPr>
            </a:lvl1pPr>
          </a:lstStyle>
          <a:p>
            <a:fld id="{F151ABFE-69D9-4A44-9AA6-D2EBFF0FDD9F}" type="slidenum">
              <a:rPr lang="en-US" smtClean="0">
                <a:solidFill>
                  <a:srgbClr val="000000"/>
                </a:solidFill>
              </a:rPr>
              <a:pPr/>
              <a:t>‹N°›</a:t>
            </a:fld>
            <a:endParaRPr lang="en-US" dirty="0">
              <a:solidFill>
                <a:srgbClr val="000000"/>
              </a:solidFill>
            </a:endParaRPr>
          </a:p>
        </p:txBody>
      </p:sp>
    </p:spTree>
    <p:extLst>
      <p:ext uri="{BB962C8B-B14F-4D97-AF65-F5344CB8AC3E}">
        <p14:creationId xmlns:p14="http://schemas.microsoft.com/office/powerpoint/2010/main" val="4206935331"/>
      </p:ext>
    </p:extLst>
  </p:cSld>
  <p:clrMap bg1="lt1" tx1="dk1" bg2="lt2" tx2="dk2" accent1="accent1" accent2="accent2" accent3="accent3" accent4="accent4" accent5="accent5" accent6="accent6" hlink="hlink" folHlink="folHlink"/>
  <p:sldLayoutIdLst>
    <p:sldLayoutId id="2147483984" r:id="rId1"/>
    <p:sldLayoutId id="2147483985" r:id="rId2"/>
    <p:sldLayoutId id="2147483986" r:id="rId3"/>
    <p:sldLayoutId id="2147483987" r:id="rId4"/>
    <p:sldLayoutId id="2147483988" r:id="rId5"/>
    <p:sldLayoutId id="2147483989" r:id="rId6"/>
    <p:sldLayoutId id="2147483990" r:id="rId7"/>
    <p:sldLayoutId id="2147483991" r:id="rId8"/>
  </p:sldLayoutIdLst>
  <p:hf hdr="0" ftr="0" dt="0"/>
  <p:txStyles>
    <p:titleStyle>
      <a:lvl1pPr algn="l" defTabSz="609555" rtl="0" eaLnBrk="1" latinLnBrk="0" hangingPunct="1">
        <a:lnSpc>
          <a:spcPct val="90000"/>
        </a:lnSpc>
        <a:spcBef>
          <a:spcPct val="0"/>
        </a:spcBef>
        <a:buNone/>
        <a:defRPr sz="3200" kern="1200">
          <a:solidFill>
            <a:schemeClr val="tx1"/>
          </a:solidFill>
          <a:latin typeface="+mj-lt"/>
          <a:ea typeface="Arial" charset="0"/>
          <a:cs typeface="Arial" charset="0"/>
        </a:defRPr>
      </a:lvl1pPr>
    </p:titleStyle>
    <p:bodyStyle>
      <a:lvl1pPr marL="0" indent="0" algn="l" defTabSz="609555" rtl="0" eaLnBrk="1" latinLnBrk="0" hangingPunct="1">
        <a:lnSpc>
          <a:spcPct val="100000"/>
        </a:lnSpc>
        <a:spcBef>
          <a:spcPts val="1467"/>
        </a:spcBef>
        <a:buFont typeface="Arial"/>
        <a:buNone/>
        <a:defRPr sz="1867" kern="1200">
          <a:solidFill>
            <a:schemeClr val="tx1"/>
          </a:solidFill>
          <a:latin typeface="+mn-lt"/>
          <a:ea typeface="Arial" charset="0"/>
          <a:cs typeface="Arial" charset="0"/>
        </a:defRPr>
      </a:lvl1pPr>
      <a:lvl2pPr marL="230701" indent="-230701" algn="l" defTabSz="60955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2pPr>
      <a:lvl3pPr marL="529127" indent="-230701" algn="l" defTabSz="60955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3pPr>
      <a:lvl4pPr marL="833906" indent="-224350" algn="l" defTabSz="60955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4pPr>
      <a:lvl5pPr marL="1070953" indent="-230701" algn="l" defTabSz="60955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5pPr>
      <a:lvl6pPr marL="3352548" indent="-304776" algn="l" defTabSz="609555" rtl="0" eaLnBrk="1" latinLnBrk="0" hangingPunct="1">
        <a:spcBef>
          <a:spcPct val="20000"/>
        </a:spcBef>
        <a:buFont typeface="Arial"/>
        <a:buChar char="•"/>
        <a:defRPr sz="2667" kern="1200">
          <a:solidFill>
            <a:schemeClr val="tx1"/>
          </a:solidFill>
          <a:latin typeface="+mn-lt"/>
          <a:ea typeface="+mn-ea"/>
          <a:cs typeface="+mn-cs"/>
        </a:defRPr>
      </a:lvl6pPr>
      <a:lvl7pPr marL="3962104" indent="-304776" algn="l" defTabSz="609555" rtl="0" eaLnBrk="1" latinLnBrk="0" hangingPunct="1">
        <a:spcBef>
          <a:spcPct val="20000"/>
        </a:spcBef>
        <a:buFont typeface="Arial"/>
        <a:buChar char="•"/>
        <a:defRPr sz="2667" kern="1200">
          <a:solidFill>
            <a:schemeClr val="tx1"/>
          </a:solidFill>
          <a:latin typeface="+mn-lt"/>
          <a:ea typeface="+mn-ea"/>
          <a:cs typeface="+mn-cs"/>
        </a:defRPr>
      </a:lvl7pPr>
      <a:lvl8pPr marL="4571658" indent="-304776" algn="l" defTabSz="609555" rtl="0" eaLnBrk="1" latinLnBrk="0" hangingPunct="1">
        <a:spcBef>
          <a:spcPct val="20000"/>
        </a:spcBef>
        <a:buFont typeface="Arial"/>
        <a:buChar char="•"/>
        <a:defRPr sz="2667" kern="1200">
          <a:solidFill>
            <a:schemeClr val="tx1"/>
          </a:solidFill>
          <a:latin typeface="+mn-lt"/>
          <a:ea typeface="+mn-ea"/>
          <a:cs typeface="+mn-cs"/>
        </a:defRPr>
      </a:lvl8pPr>
      <a:lvl9pPr marL="5181212" indent="-304776" algn="l" defTabSz="60955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55" rtl="0" eaLnBrk="1" latinLnBrk="0" hangingPunct="1">
        <a:defRPr sz="2400" kern="1200">
          <a:solidFill>
            <a:schemeClr val="tx1"/>
          </a:solidFill>
          <a:latin typeface="+mn-lt"/>
          <a:ea typeface="+mn-ea"/>
          <a:cs typeface="+mn-cs"/>
        </a:defRPr>
      </a:lvl1pPr>
      <a:lvl2pPr marL="609555" algn="l" defTabSz="609555" rtl="0" eaLnBrk="1" latinLnBrk="0" hangingPunct="1">
        <a:defRPr sz="2400" kern="1200">
          <a:solidFill>
            <a:schemeClr val="tx1"/>
          </a:solidFill>
          <a:latin typeface="+mn-lt"/>
          <a:ea typeface="+mn-ea"/>
          <a:cs typeface="+mn-cs"/>
        </a:defRPr>
      </a:lvl2pPr>
      <a:lvl3pPr marL="1219110" algn="l" defTabSz="609555" rtl="0" eaLnBrk="1" latinLnBrk="0" hangingPunct="1">
        <a:defRPr sz="2400" kern="1200">
          <a:solidFill>
            <a:schemeClr val="tx1"/>
          </a:solidFill>
          <a:latin typeface="+mn-lt"/>
          <a:ea typeface="+mn-ea"/>
          <a:cs typeface="+mn-cs"/>
        </a:defRPr>
      </a:lvl3pPr>
      <a:lvl4pPr marL="1828664" algn="l" defTabSz="609555" rtl="0" eaLnBrk="1" latinLnBrk="0" hangingPunct="1">
        <a:defRPr sz="2400" kern="1200">
          <a:solidFill>
            <a:schemeClr val="tx1"/>
          </a:solidFill>
          <a:latin typeface="+mn-lt"/>
          <a:ea typeface="+mn-ea"/>
          <a:cs typeface="+mn-cs"/>
        </a:defRPr>
      </a:lvl4pPr>
      <a:lvl5pPr marL="2438218" algn="l" defTabSz="609555" rtl="0" eaLnBrk="1" latinLnBrk="0" hangingPunct="1">
        <a:defRPr sz="2400" kern="1200">
          <a:solidFill>
            <a:schemeClr val="tx1"/>
          </a:solidFill>
          <a:latin typeface="+mn-lt"/>
          <a:ea typeface="+mn-ea"/>
          <a:cs typeface="+mn-cs"/>
        </a:defRPr>
      </a:lvl5pPr>
      <a:lvl6pPr marL="3047772" algn="l" defTabSz="609555" rtl="0" eaLnBrk="1" latinLnBrk="0" hangingPunct="1">
        <a:defRPr sz="2400" kern="1200">
          <a:solidFill>
            <a:schemeClr val="tx1"/>
          </a:solidFill>
          <a:latin typeface="+mn-lt"/>
          <a:ea typeface="+mn-ea"/>
          <a:cs typeface="+mn-cs"/>
        </a:defRPr>
      </a:lvl6pPr>
      <a:lvl7pPr marL="3657327" algn="l" defTabSz="609555" rtl="0" eaLnBrk="1" latinLnBrk="0" hangingPunct="1">
        <a:defRPr sz="2400" kern="1200">
          <a:solidFill>
            <a:schemeClr val="tx1"/>
          </a:solidFill>
          <a:latin typeface="+mn-lt"/>
          <a:ea typeface="+mn-ea"/>
          <a:cs typeface="+mn-cs"/>
        </a:defRPr>
      </a:lvl7pPr>
      <a:lvl8pPr marL="4266880" algn="l" defTabSz="609555" rtl="0" eaLnBrk="1" latinLnBrk="0" hangingPunct="1">
        <a:defRPr sz="2400" kern="1200">
          <a:solidFill>
            <a:schemeClr val="tx1"/>
          </a:solidFill>
          <a:latin typeface="+mn-lt"/>
          <a:ea typeface="+mn-ea"/>
          <a:cs typeface="+mn-cs"/>
        </a:defRPr>
      </a:lvl8pPr>
      <a:lvl9pPr marL="4876435" algn="l" defTabSz="60955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296">
          <p15:clr>
            <a:srgbClr val="F26B43"/>
          </p15:clr>
        </p15:guide>
        <p15:guide id="2" orient="horz" pos="1619">
          <p15:clr>
            <a:srgbClr val="F26B43"/>
          </p15:clr>
        </p15:guide>
        <p15:guide id="3" orient="horz" pos="1216">
          <p15:clr>
            <a:srgbClr val="F26B43"/>
          </p15:clr>
        </p15:guide>
        <p15:guide id="4" orient="horz" pos="813">
          <p15:clr>
            <a:srgbClr val="F26B43"/>
          </p15:clr>
        </p15:guide>
        <p15:guide id="5" orient="horz" pos="2022">
          <p15:clr>
            <a:srgbClr val="F26B43"/>
          </p15:clr>
        </p15:guide>
        <p15:guide id="6" orient="horz" pos="2426">
          <p15:clr>
            <a:srgbClr val="F26B43"/>
          </p15:clr>
        </p15:guide>
        <p15:guide id="7" orient="horz" pos="2829">
          <p15:clr>
            <a:srgbClr val="F26B43"/>
          </p15:clr>
        </p15:guide>
        <p15:guide id="8" pos="2880">
          <p15:clr>
            <a:srgbClr val="F26B43"/>
          </p15:clr>
        </p15:guide>
        <p15:guide id="9" pos="2736">
          <p15:clr>
            <a:srgbClr val="F26B43"/>
          </p15:clr>
        </p15:guide>
        <p15:guide id="10" pos="1584">
          <p15:clr>
            <a:srgbClr val="F26B43"/>
          </p15:clr>
        </p15:guide>
        <p15:guide id="11" pos="1440">
          <p15:clr>
            <a:srgbClr val="F26B43"/>
          </p15:clr>
        </p15:guide>
        <p15:guide id="12" pos="3024">
          <p15:clr>
            <a:srgbClr val="F26B43"/>
          </p15:clr>
        </p15:guide>
        <p15:guide id="13" pos="4320">
          <p15:clr>
            <a:srgbClr val="F26B43"/>
          </p15:clr>
        </p15:guide>
        <p15:guide id="14" pos="144">
          <p15:clr>
            <a:srgbClr val="F26B43"/>
          </p15:clr>
        </p15:guide>
        <p15:guide id="15" pos="5616">
          <p15:clr>
            <a:srgbClr val="F26B43"/>
          </p15:clr>
        </p15:guide>
        <p15:guide id="16" orient="horz" pos="142">
          <p15:clr>
            <a:srgbClr val="F26B43"/>
          </p15:clr>
        </p15:guide>
        <p15:guide id="17" pos="4176">
          <p15:clr>
            <a:srgbClr val="F26B43"/>
          </p15:clr>
        </p15:guide>
        <p15:guide id="18" pos="4464">
          <p15:clr>
            <a:srgbClr val="F26B43"/>
          </p15:clr>
        </p15:guide>
        <p15:guide id="19" orient="horz" pos="3098">
          <p15:clr>
            <a:srgbClr val="F26B43"/>
          </p15:clr>
        </p15:guide>
        <p15:guide id="20" orient="horz" pos="420">
          <p15:clr>
            <a:srgbClr val="F26B43"/>
          </p15:clr>
        </p15:guide>
        <p15:guide id="21" orient="horz" pos="732">
          <p15:clr>
            <a:srgbClr val="F26B43"/>
          </p15:clr>
        </p15:guide>
      </p15:sldGuideLst>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44550" y="177800"/>
            <a:ext cx="10502900" cy="1143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Title Text</a:t>
            </a:r>
          </a:p>
        </p:txBody>
      </p:sp>
      <p:sp>
        <p:nvSpPr>
          <p:cNvPr id="3" name="Body Level One…"/>
          <p:cNvSpPr txBox="1">
            <a:spLocks noGrp="1"/>
          </p:cNvSpPr>
          <p:nvPr>
            <p:ph type="body" idx="1"/>
          </p:nvPr>
        </p:nvSpPr>
        <p:spPr>
          <a:xfrm>
            <a:off x="844550" y="1574800"/>
            <a:ext cx="10502900" cy="46482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5979516" y="6540500"/>
            <a:ext cx="352661" cy="287258"/>
          </a:xfrm>
          <a:prstGeom prst="rect">
            <a:avLst/>
          </a:prstGeom>
          <a:ln w="12700">
            <a:miter lim="400000"/>
          </a:ln>
        </p:spPr>
        <p:txBody>
          <a:bodyPr wrap="none" lIns="50800" tIns="50800" rIns="50800" bIns="50800">
            <a:spAutoFit/>
          </a:bodyPr>
          <a:lstStyle>
            <a:lvl1pPr>
              <a:defRPr sz="1200">
                <a:latin typeface="Helvetica Neue Light"/>
                <a:ea typeface="Helvetica Neue Light"/>
                <a:cs typeface="Helvetica Neue Light"/>
                <a:sym typeface="Helvetica Neue Light"/>
              </a:defRPr>
            </a:lvl1pPr>
          </a:lstStyle>
          <a:p>
            <a:fld id="{86CB4B4D-7CA3-9044-876B-883B54F8677D}" type="slidenum">
              <a:t>‹N°›</a:t>
            </a:fld>
            <a:endParaRPr/>
          </a:p>
        </p:txBody>
      </p:sp>
    </p:spTree>
    <p:extLst>
      <p:ext uri="{BB962C8B-B14F-4D97-AF65-F5344CB8AC3E}">
        <p14:creationId xmlns:p14="http://schemas.microsoft.com/office/powerpoint/2010/main" val="3732118574"/>
      </p:ext>
    </p:extLst>
  </p:cSld>
  <p:clrMap bg1="lt1" tx1="dk1" bg2="lt2" tx2="dk2" accent1="accent1" accent2="accent2" accent3="accent3" accent4="accent4" accent5="accent5" accent6="accent6" hlink="hlink" folHlink="folHlink"/>
  <p:sldLayoutIdLst>
    <p:sldLayoutId id="2147484011" r:id="rId1"/>
    <p:sldLayoutId id="2147484012" r:id="rId2"/>
    <p:sldLayoutId id="2147484013" r:id="rId3"/>
    <p:sldLayoutId id="2147484014" r:id="rId4"/>
    <p:sldLayoutId id="2147484015" r:id="rId5"/>
    <p:sldLayoutId id="2147484016" r:id="rId6"/>
    <p:sldLayoutId id="2147484017" r:id="rId7"/>
    <p:sldLayoutId id="2147484018" r:id="rId8"/>
    <p:sldLayoutId id="2147484019" r:id="rId9"/>
    <p:sldLayoutId id="2147484020" r:id="rId10"/>
    <p:sldLayoutId id="2147484021" r:id="rId11"/>
    <p:sldLayoutId id="2147484022" r:id="rId12"/>
    <p:sldLayoutId id="2147484023" r:id="rId13"/>
    <p:sldLayoutId id="2147484024" r:id="rId14"/>
    <p:sldLayoutId id="2147484025" r:id="rId15"/>
    <p:sldLayoutId id="2147484026" r:id="rId16"/>
    <p:sldLayoutId id="2147484027" r:id="rId17"/>
    <p:sldLayoutId id="2147484028" r:id="rId18"/>
    <p:sldLayoutId id="2147484029" r:id="rId19"/>
    <p:sldLayoutId id="2147484031" r:id="rId20"/>
    <p:sldLayoutId id="2147484032" r:id="rId21"/>
    <p:sldLayoutId id="2147484033" r:id="rId22"/>
  </p:sldLayoutIdLst>
  <p:transition spd="med"/>
  <p:hf hdr="0" ftr="0" dt="0"/>
  <p:txStyles>
    <p:titleStyle>
      <a:lvl1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1pPr>
      <a:lvl2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2pPr>
      <a:lvl3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3pPr>
      <a:lvl4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4pPr>
      <a:lvl5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5pPr>
      <a:lvl6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6pPr>
      <a:lvl7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7pPr>
      <a:lvl8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8pPr>
      <a:lvl9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9pPr>
    </p:titleStyle>
    <p:bodyStyle>
      <a:lvl1pPr marL="317500" marR="0" indent="-317500" algn="l" defTabSz="412750" rtl="0" latinLnBrk="0">
        <a:lnSpc>
          <a:spcPct val="100000"/>
        </a:lnSpc>
        <a:spcBef>
          <a:spcPts val="2950"/>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1pPr>
      <a:lvl2pPr marL="635000" marR="0" indent="-317500" algn="l" defTabSz="412750" rtl="0" latinLnBrk="0">
        <a:lnSpc>
          <a:spcPct val="100000"/>
        </a:lnSpc>
        <a:spcBef>
          <a:spcPts val="2950"/>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2pPr>
      <a:lvl3pPr marL="952500" marR="0" indent="-317500" algn="l" defTabSz="412750" rtl="0" latinLnBrk="0">
        <a:lnSpc>
          <a:spcPct val="100000"/>
        </a:lnSpc>
        <a:spcBef>
          <a:spcPts val="2950"/>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3pPr>
      <a:lvl4pPr marL="1270000" marR="0" indent="-317500" algn="l" defTabSz="412750" rtl="0" latinLnBrk="0">
        <a:lnSpc>
          <a:spcPct val="100000"/>
        </a:lnSpc>
        <a:spcBef>
          <a:spcPts val="2950"/>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4pPr>
      <a:lvl5pPr marL="1587500" marR="0" indent="-317500" algn="l" defTabSz="412750" rtl="0" latinLnBrk="0">
        <a:lnSpc>
          <a:spcPct val="100000"/>
        </a:lnSpc>
        <a:spcBef>
          <a:spcPts val="2950"/>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5pPr>
      <a:lvl6pPr marL="1880576" marR="0" indent="-293076" algn="l" defTabSz="412750" rtl="0" latinLnBrk="0">
        <a:lnSpc>
          <a:spcPct val="100000"/>
        </a:lnSpc>
        <a:spcBef>
          <a:spcPts val="2950"/>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6pPr>
      <a:lvl7pPr marL="2198076" marR="0" indent="-293076" algn="l" defTabSz="412750" rtl="0" latinLnBrk="0">
        <a:lnSpc>
          <a:spcPct val="100000"/>
        </a:lnSpc>
        <a:spcBef>
          <a:spcPts val="2950"/>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7pPr>
      <a:lvl8pPr marL="2515576" marR="0" indent="-293076" algn="l" defTabSz="412750" rtl="0" latinLnBrk="0">
        <a:lnSpc>
          <a:spcPct val="100000"/>
        </a:lnSpc>
        <a:spcBef>
          <a:spcPts val="2950"/>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8pPr>
      <a:lvl9pPr marL="2833076" marR="0" indent="-293076" algn="l" defTabSz="412750" rtl="0" latinLnBrk="0">
        <a:lnSpc>
          <a:spcPct val="100000"/>
        </a:lnSpc>
        <a:spcBef>
          <a:spcPts val="2950"/>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9pPr>
    </p:bodyStyle>
    <p:otherStyle>
      <a:lvl1pPr marL="0" marR="0" indent="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1pPr>
      <a:lvl2pPr marL="0" marR="0" indent="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2pPr>
      <a:lvl3pPr marL="0" marR="0" indent="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3pPr>
      <a:lvl4pPr marL="0" marR="0" indent="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4pPr>
      <a:lvl5pPr marL="0" marR="0" indent="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5pPr>
      <a:lvl6pPr marL="0" marR="0" indent="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6pPr>
      <a:lvl7pPr marL="0" marR="0" indent="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7pPr>
      <a:lvl8pPr marL="0" marR="0" indent="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8pPr>
      <a:lvl9pPr marL="0" marR="0" indent="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4" name="Title Placeholder 3"/>
          <p:cNvSpPr>
            <a:spLocks noGrp="1"/>
          </p:cNvSpPr>
          <p:nvPr>
            <p:ph type="title"/>
          </p:nvPr>
        </p:nvSpPr>
        <p:spPr>
          <a:xfrm>
            <a:off x="280416" y="268224"/>
            <a:ext cx="5522976" cy="5726176"/>
          </a:xfrm>
          <a:prstGeom prst="rect">
            <a:avLst/>
          </a:prstGeom>
        </p:spPr>
        <p:txBody>
          <a:bodyPr vert="horz" lIns="0" tIns="0" rIns="0" bIns="0" rtlCol="0" anchor="t">
            <a:noAutofit/>
          </a:bodyPr>
          <a:lstStyle/>
          <a:p>
            <a:r>
              <a:rPr lang="fr-FR"/>
              <a:t>Modifiez le style du titre</a:t>
            </a:r>
            <a:endParaRPr lang="en-US" dirty="0"/>
          </a:p>
        </p:txBody>
      </p:sp>
      <p:sp>
        <p:nvSpPr>
          <p:cNvPr id="5" name="Text Placeholder 4"/>
          <p:cNvSpPr>
            <a:spLocks noGrp="1"/>
          </p:cNvSpPr>
          <p:nvPr>
            <p:ph type="body" idx="1"/>
          </p:nvPr>
        </p:nvSpPr>
        <p:spPr>
          <a:xfrm>
            <a:off x="6388608" y="268224"/>
            <a:ext cx="5498592" cy="5726176"/>
          </a:xfrm>
          <a:prstGeom prst="rect">
            <a:avLst/>
          </a:prstGeom>
        </p:spPr>
        <p:txBody>
          <a:bodyPr vert="horz" lIns="0" tIns="0" rIns="0" bIns="0" rtlCol="0">
            <a:noAutofit/>
          </a:bodyPr>
          <a:lstStyle/>
          <a:p>
            <a:pPr lvl="0"/>
            <a:r>
              <a:rPr lang="fr-FR"/>
              <a:t>Modifier les styles du texte du masque
Deuxième niveau
Troisième niveau
Quatrième niveau
Cinquième niveau</a:t>
            </a:r>
            <a:endParaRPr lang="en-US" dirty="0"/>
          </a:p>
        </p:txBody>
      </p:sp>
      <p:sp>
        <p:nvSpPr>
          <p:cNvPr id="7" name="Footer Placeholder 6"/>
          <p:cNvSpPr>
            <a:spLocks noGrp="1"/>
          </p:cNvSpPr>
          <p:nvPr>
            <p:ph type="ftr" sz="quarter" idx="3"/>
          </p:nvPr>
        </p:nvSpPr>
        <p:spPr>
          <a:xfrm>
            <a:off x="304888" y="6383868"/>
            <a:ext cx="5486312" cy="222249"/>
          </a:xfrm>
          <a:prstGeom prst="rect">
            <a:avLst/>
          </a:prstGeom>
        </p:spPr>
        <p:txBody>
          <a:bodyPr vert="horz" lIns="0" tIns="0" rIns="0" bIns="0" rtlCol="0" anchor="ctr"/>
          <a:lstStyle>
            <a:lvl1pPr marL="0" marR="0" indent="0" algn="l" defTabSz="914621" rtl="0" eaLnBrk="1" fontAlgn="auto" latinLnBrk="0" hangingPunct="1">
              <a:lnSpc>
                <a:spcPct val="100000"/>
              </a:lnSpc>
              <a:spcBef>
                <a:spcPts val="0"/>
              </a:spcBef>
              <a:spcAft>
                <a:spcPts val="0"/>
              </a:spcAft>
              <a:buClrTx/>
              <a:buSzTx/>
              <a:buFontTx/>
              <a:buNone/>
              <a:tabLst/>
              <a:defRPr sz="800">
                <a:solidFill>
                  <a:schemeClr val="bg1"/>
                </a:solidFill>
              </a:defRPr>
            </a:lvl1pPr>
          </a:lstStyle>
          <a:p>
            <a:endParaRPr lang="en-US" dirty="0"/>
          </a:p>
        </p:txBody>
      </p:sp>
      <p:sp>
        <p:nvSpPr>
          <p:cNvPr id="8" name="Slide Number Placeholder 7"/>
          <p:cNvSpPr>
            <a:spLocks noGrp="1"/>
          </p:cNvSpPr>
          <p:nvPr>
            <p:ph type="sldNum" sz="quarter" idx="4"/>
          </p:nvPr>
        </p:nvSpPr>
        <p:spPr>
          <a:xfrm>
            <a:off x="9448800" y="6383868"/>
            <a:ext cx="2438309" cy="222249"/>
          </a:xfrm>
          <a:prstGeom prst="rect">
            <a:avLst/>
          </a:prstGeom>
        </p:spPr>
        <p:txBody>
          <a:bodyPr vert="horz" lIns="0" tIns="0" rIns="0" bIns="0" rtlCol="0" anchor="ctr"/>
          <a:lstStyle>
            <a:lvl1pPr algn="r">
              <a:defRPr sz="800">
                <a:solidFill>
                  <a:schemeClr val="bg1"/>
                </a:solidFill>
              </a:defRPr>
            </a:lvl1pPr>
          </a:lstStyle>
          <a:p>
            <a:fld id="{59395FB3-9C97-154F-86B2-7E381B951268}" type="slidenum">
              <a:rPr lang="en-US" smtClean="0"/>
              <a:pPr/>
              <a:t>‹N°›</a:t>
            </a:fld>
            <a:endParaRPr lang="en-US" dirty="0"/>
          </a:p>
        </p:txBody>
      </p:sp>
      <p:grpSp>
        <p:nvGrpSpPr>
          <p:cNvPr id="59" name="Group 58"/>
          <p:cNvGrpSpPr/>
          <p:nvPr userDrawn="1"/>
        </p:nvGrpSpPr>
        <p:grpSpPr>
          <a:xfrm>
            <a:off x="-146307" y="-147320"/>
            <a:ext cx="12485627" cy="7152640"/>
            <a:chOff x="-109730" y="-110490"/>
            <a:chExt cx="9364220" cy="5364480"/>
          </a:xfrm>
        </p:grpSpPr>
        <p:grpSp>
          <p:nvGrpSpPr>
            <p:cNvPr id="60" name="Group 59"/>
            <p:cNvGrpSpPr/>
            <p:nvPr userDrawn="1"/>
          </p:nvGrpSpPr>
          <p:grpSpPr>
            <a:xfrm>
              <a:off x="228600" y="-110490"/>
              <a:ext cx="8686732" cy="91440"/>
              <a:chOff x="228600" y="-152400"/>
              <a:chExt cx="8686732" cy="152400"/>
            </a:xfrm>
          </p:grpSpPr>
          <p:cxnSp>
            <p:nvCxnSpPr>
              <p:cNvPr id="93" name="Straight Connector 92"/>
              <p:cNvCxnSpPr/>
              <p:nvPr userDrawn="1"/>
            </p:nvCxnSpPr>
            <p:spPr bwMode="auto">
              <a:xfrm rot="5400000" flipH="1">
                <a:off x="152400" y="-762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4" name="Straight Connector 93"/>
              <p:cNvCxnSpPr/>
              <p:nvPr userDrawn="1"/>
            </p:nvCxnSpPr>
            <p:spPr bwMode="auto">
              <a:xfrm rot="5400000" flipH="1">
                <a:off x="1981200" y="-762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5" name="Straight Connector 94"/>
              <p:cNvCxnSpPr/>
              <p:nvPr userDrawn="1"/>
            </p:nvCxnSpPr>
            <p:spPr bwMode="auto">
              <a:xfrm rot="5400000" flipH="1">
                <a:off x="2209800" y="-762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6" name="Straight Connector 95"/>
              <p:cNvCxnSpPr/>
              <p:nvPr userDrawn="1"/>
            </p:nvCxnSpPr>
            <p:spPr bwMode="auto">
              <a:xfrm rot="5400000" flipH="1">
                <a:off x="2438400" y="-762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7" name="Straight Connector 96"/>
              <p:cNvCxnSpPr/>
              <p:nvPr userDrawn="1"/>
            </p:nvCxnSpPr>
            <p:spPr bwMode="auto">
              <a:xfrm rot="5400000" flipH="1">
                <a:off x="4267200" y="-762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8" name="Straight Connector 97"/>
              <p:cNvCxnSpPr/>
              <p:nvPr userDrawn="1"/>
            </p:nvCxnSpPr>
            <p:spPr bwMode="auto">
              <a:xfrm rot="5400000" flipH="1">
                <a:off x="4495800" y="-762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9" name="Straight Connector 98"/>
              <p:cNvCxnSpPr/>
              <p:nvPr userDrawn="1"/>
            </p:nvCxnSpPr>
            <p:spPr bwMode="auto">
              <a:xfrm rot="5400000" flipH="1">
                <a:off x="4724400" y="-762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00" name="Straight Connector 99"/>
              <p:cNvCxnSpPr/>
              <p:nvPr userDrawn="1"/>
            </p:nvCxnSpPr>
            <p:spPr bwMode="auto">
              <a:xfrm rot="5400000" flipH="1">
                <a:off x="6553200" y="-762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01" name="Straight Connector 100"/>
              <p:cNvCxnSpPr/>
              <p:nvPr userDrawn="1"/>
            </p:nvCxnSpPr>
            <p:spPr bwMode="auto">
              <a:xfrm rot="5400000" flipH="1">
                <a:off x="6781800" y="-762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02" name="Straight Connector 101"/>
              <p:cNvCxnSpPr/>
              <p:nvPr userDrawn="1"/>
            </p:nvCxnSpPr>
            <p:spPr bwMode="auto">
              <a:xfrm rot="5400000" flipH="1">
                <a:off x="7010400" y="-762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03" name="Straight Connector 102"/>
              <p:cNvCxnSpPr/>
              <p:nvPr userDrawn="1"/>
            </p:nvCxnSpPr>
            <p:spPr bwMode="auto">
              <a:xfrm rot="5400000" flipH="1">
                <a:off x="8839132" y="-762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grpSp>
        <p:grpSp>
          <p:nvGrpSpPr>
            <p:cNvPr id="61" name="Group 60"/>
            <p:cNvGrpSpPr/>
            <p:nvPr userDrawn="1"/>
          </p:nvGrpSpPr>
          <p:grpSpPr>
            <a:xfrm>
              <a:off x="228600" y="5162550"/>
              <a:ext cx="8686732" cy="91440"/>
              <a:chOff x="228600" y="5143500"/>
              <a:chExt cx="8686732" cy="152400"/>
            </a:xfrm>
          </p:grpSpPr>
          <p:cxnSp>
            <p:nvCxnSpPr>
              <p:cNvPr id="82" name="Straight Connector 81"/>
              <p:cNvCxnSpPr/>
              <p:nvPr userDrawn="1"/>
            </p:nvCxnSpPr>
            <p:spPr bwMode="auto">
              <a:xfrm rot="5400000" flipH="1">
                <a:off x="152400" y="52197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83" name="Straight Connector 82"/>
              <p:cNvCxnSpPr/>
              <p:nvPr userDrawn="1"/>
            </p:nvCxnSpPr>
            <p:spPr bwMode="auto">
              <a:xfrm rot="5400000" flipH="1">
                <a:off x="1981200" y="52197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84" name="Straight Connector 83"/>
              <p:cNvCxnSpPr/>
              <p:nvPr userDrawn="1"/>
            </p:nvCxnSpPr>
            <p:spPr bwMode="auto">
              <a:xfrm rot="5400000" flipH="1">
                <a:off x="2209800" y="52197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85" name="Straight Connector 84"/>
              <p:cNvCxnSpPr/>
              <p:nvPr userDrawn="1"/>
            </p:nvCxnSpPr>
            <p:spPr bwMode="auto">
              <a:xfrm rot="5400000" flipH="1">
                <a:off x="2438400" y="52197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86" name="Straight Connector 85"/>
              <p:cNvCxnSpPr/>
              <p:nvPr userDrawn="1"/>
            </p:nvCxnSpPr>
            <p:spPr bwMode="auto">
              <a:xfrm rot="5400000" flipH="1">
                <a:off x="4267200" y="52197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87" name="Straight Connector 86"/>
              <p:cNvCxnSpPr/>
              <p:nvPr userDrawn="1"/>
            </p:nvCxnSpPr>
            <p:spPr bwMode="auto">
              <a:xfrm rot="5400000" flipH="1">
                <a:off x="4495800" y="52197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88" name="Straight Connector 87"/>
              <p:cNvCxnSpPr/>
              <p:nvPr userDrawn="1"/>
            </p:nvCxnSpPr>
            <p:spPr bwMode="auto">
              <a:xfrm rot="5400000" flipH="1">
                <a:off x="4724400" y="52197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89" name="Straight Connector 88"/>
              <p:cNvCxnSpPr/>
              <p:nvPr userDrawn="1"/>
            </p:nvCxnSpPr>
            <p:spPr bwMode="auto">
              <a:xfrm rot="5400000" flipH="1">
                <a:off x="6553200" y="52197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0" name="Straight Connector 89"/>
              <p:cNvCxnSpPr/>
              <p:nvPr userDrawn="1"/>
            </p:nvCxnSpPr>
            <p:spPr bwMode="auto">
              <a:xfrm rot="5400000" flipH="1">
                <a:off x="6781800" y="52197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1" name="Straight Connector 90"/>
              <p:cNvCxnSpPr/>
              <p:nvPr userDrawn="1"/>
            </p:nvCxnSpPr>
            <p:spPr bwMode="auto">
              <a:xfrm rot="5400000" flipH="1">
                <a:off x="7010400" y="52197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2" name="Straight Connector 91"/>
              <p:cNvCxnSpPr/>
              <p:nvPr userDrawn="1"/>
            </p:nvCxnSpPr>
            <p:spPr bwMode="auto">
              <a:xfrm rot="5400000" flipH="1">
                <a:off x="8839132" y="5219700"/>
                <a:ext cx="15240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grpSp>
        <p:grpSp>
          <p:nvGrpSpPr>
            <p:cNvPr id="62" name="Group 61"/>
            <p:cNvGrpSpPr/>
            <p:nvPr userDrawn="1"/>
          </p:nvGrpSpPr>
          <p:grpSpPr>
            <a:xfrm>
              <a:off x="-109730" y="237744"/>
              <a:ext cx="91440" cy="4664456"/>
              <a:chOff x="-109730" y="237744"/>
              <a:chExt cx="91440" cy="4664456"/>
            </a:xfrm>
          </p:grpSpPr>
          <p:cxnSp>
            <p:nvCxnSpPr>
              <p:cNvPr id="73" name="Straight Connector 72"/>
              <p:cNvCxnSpPr/>
              <p:nvPr userDrawn="1"/>
            </p:nvCxnSpPr>
            <p:spPr bwMode="auto">
              <a:xfrm flipH="1">
                <a:off x="-109730" y="653796"/>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74" name="Straight Connector 73"/>
              <p:cNvCxnSpPr/>
              <p:nvPr userDrawn="1"/>
            </p:nvCxnSpPr>
            <p:spPr bwMode="auto">
              <a:xfrm flipH="1">
                <a:off x="-109730" y="1289304"/>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75" name="Straight Connector 74"/>
              <p:cNvCxnSpPr/>
              <p:nvPr userDrawn="1"/>
            </p:nvCxnSpPr>
            <p:spPr bwMode="auto">
              <a:xfrm flipH="1">
                <a:off x="-109730" y="1929384"/>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76" name="Straight Connector 75"/>
              <p:cNvCxnSpPr/>
              <p:nvPr userDrawn="1"/>
            </p:nvCxnSpPr>
            <p:spPr bwMode="auto">
              <a:xfrm flipH="1">
                <a:off x="-109730" y="2570990"/>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77" name="Straight Connector 76"/>
              <p:cNvCxnSpPr/>
              <p:nvPr userDrawn="1"/>
            </p:nvCxnSpPr>
            <p:spPr bwMode="auto">
              <a:xfrm flipH="1">
                <a:off x="-109730" y="3209544"/>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78" name="Straight Connector 77"/>
              <p:cNvCxnSpPr/>
              <p:nvPr userDrawn="1"/>
            </p:nvCxnSpPr>
            <p:spPr bwMode="auto">
              <a:xfrm flipH="1">
                <a:off x="-109730" y="3849624"/>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79" name="Straight Connector 78"/>
              <p:cNvCxnSpPr/>
              <p:nvPr userDrawn="1"/>
            </p:nvCxnSpPr>
            <p:spPr bwMode="auto">
              <a:xfrm flipH="1">
                <a:off x="-109730" y="4494276"/>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80" name="Straight Connector 79"/>
              <p:cNvCxnSpPr/>
              <p:nvPr userDrawn="1"/>
            </p:nvCxnSpPr>
            <p:spPr bwMode="auto">
              <a:xfrm flipH="1">
                <a:off x="-109730" y="237744"/>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81" name="Straight Connector 80"/>
              <p:cNvCxnSpPr/>
              <p:nvPr userDrawn="1"/>
            </p:nvCxnSpPr>
            <p:spPr bwMode="auto">
              <a:xfrm flipH="1">
                <a:off x="-109730" y="4902200"/>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grpSp>
        <p:grpSp>
          <p:nvGrpSpPr>
            <p:cNvPr id="63" name="Group 62"/>
            <p:cNvGrpSpPr/>
            <p:nvPr userDrawn="1"/>
          </p:nvGrpSpPr>
          <p:grpSpPr>
            <a:xfrm>
              <a:off x="9163050" y="237744"/>
              <a:ext cx="91440" cy="4663440"/>
              <a:chOff x="-109730" y="231394"/>
              <a:chExt cx="91440" cy="4663440"/>
            </a:xfrm>
          </p:grpSpPr>
          <p:cxnSp>
            <p:nvCxnSpPr>
              <p:cNvPr id="64" name="Straight Connector 63"/>
              <p:cNvCxnSpPr/>
              <p:nvPr userDrawn="1"/>
            </p:nvCxnSpPr>
            <p:spPr bwMode="auto">
              <a:xfrm flipH="1">
                <a:off x="-109730" y="647446"/>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65" name="Straight Connector 64"/>
              <p:cNvCxnSpPr/>
              <p:nvPr userDrawn="1"/>
            </p:nvCxnSpPr>
            <p:spPr bwMode="auto">
              <a:xfrm flipH="1">
                <a:off x="-109730" y="1282954"/>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66" name="Straight Connector 65"/>
              <p:cNvCxnSpPr/>
              <p:nvPr userDrawn="1"/>
            </p:nvCxnSpPr>
            <p:spPr bwMode="auto">
              <a:xfrm flipH="1">
                <a:off x="-109730" y="1923034"/>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67" name="Straight Connector 66"/>
              <p:cNvCxnSpPr/>
              <p:nvPr userDrawn="1"/>
            </p:nvCxnSpPr>
            <p:spPr bwMode="auto">
              <a:xfrm flipH="1">
                <a:off x="-109730" y="2563114"/>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68" name="Straight Connector 67"/>
              <p:cNvCxnSpPr/>
              <p:nvPr userDrawn="1"/>
            </p:nvCxnSpPr>
            <p:spPr bwMode="auto">
              <a:xfrm flipH="1">
                <a:off x="-109730" y="3203194"/>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69" name="Straight Connector 68"/>
              <p:cNvCxnSpPr/>
              <p:nvPr userDrawn="1"/>
            </p:nvCxnSpPr>
            <p:spPr bwMode="auto">
              <a:xfrm flipH="1">
                <a:off x="-109730" y="3843274"/>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70" name="Straight Connector 69"/>
              <p:cNvCxnSpPr/>
              <p:nvPr userDrawn="1"/>
            </p:nvCxnSpPr>
            <p:spPr bwMode="auto">
              <a:xfrm flipH="1">
                <a:off x="-109730" y="4487926"/>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71" name="Straight Connector 70"/>
              <p:cNvCxnSpPr/>
              <p:nvPr userDrawn="1"/>
            </p:nvCxnSpPr>
            <p:spPr bwMode="auto">
              <a:xfrm flipH="1">
                <a:off x="-109730" y="231394"/>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72" name="Straight Connector 71"/>
              <p:cNvCxnSpPr/>
              <p:nvPr userDrawn="1"/>
            </p:nvCxnSpPr>
            <p:spPr bwMode="auto">
              <a:xfrm flipH="1">
                <a:off x="-109730" y="4894834"/>
                <a:ext cx="91440" cy="0"/>
              </a:xfrm>
              <a:prstGeom prst="line">
                <a:avLst/>
              </a:prstGeom>
              <a:ln>
                <a:solidFill>
                  <a:srgbClr val="BEBEBE"/>
                </a:solidFill>
                <a:headEnd type="none" w="med" len="med"/>
                <a:tailEnd type="none" w="med" len="med"/>
              </a:ln>
            </p:spPr>
            <p:style>
              <a:lnRef idx="1">
                <a:schemeClr val="dk1"/>
              </a:lnRef>
              <a:fillRef idx="0">
                <a:schemeClr val="dk1"/>
              </a:fillRef>
              <a:effectRef idx="0">
                <a:schemeClr val="dk1"/>
              </a:effectRef>
              <a:fontRef idx="minor">
                <a:schemeClr val="tx1"/>
              </a:fontRef>
            </p:style>
          </p:cxnSp>
        </p:grpSp>
      </p:grpSp>
    </p:spTree>
    <p:extLst>
      <p:ext uri="{BB962C8B-B14F-4D97-AF65-F5344CB8AC3E}">
        <p14:creationId xmlns:p14="http://schemas.microsoft.com/office/powerpoint/2010/main" val="763088233"/>
      </p:ext>
    </p:extLst>
  </p:cSld>
  <p:clrMap bg1="dk1" tx1="lt1" bg2="dk2" tx2="lt2" accent1="accent1" accent2="accent2" accent3="accent3" accent4="accent4" accent5="accent5" accent6="accent6" hlink="hlink" folHlink="folHlink"/>
  <p:sldLayoutIdLst>
    <p:sldLayoutId id="2147484035" r:id="rId1"/>
    <p:sldLayoutId id="2147484036" r:id="rId2"/>
  </p:sldLayoutIdLst>
  <p:hf hdr="0" ftr="0" dt="0"/>
  <p:txStyles>
    <p:titleStyle>
      <a:lvl1pPr algn="l" rtl="0" eaLnBrk="1" fontAlgn="base" hangingPunct="1">
        <a:lnSpc>
          <a:spcPct val="90000"/>
        </a:lnSpc>
        <a:spcBef>
          <a:spcPct val="0"/>
        </a:spcBef>
        <a:spcAft>
          <a:spcPct val="0"/>
        </a:spcAft>
        <a:defRPr sz="3200" b="0">
          <a:solidFill>
            <a:schemeClr val="bg1"/>
          </a:solidFill>
          <a:latin typeface="IBM Plex Sans" charset="0"/>
          <a:ea typeface="IBM Plex Sans" charset="0"/>
          <a:cs typeface="IBM Plex Sans" charset="0"/>
        </a:defRPr>
      </a:lvl1pPr>
      <a:lvl2pPr algn="l" rtl="0" eaLnBrk="1" fontAlgn="base" hangingPunct="1">
        <a:lnSpc>
          <a:spcPct val="90000"/>
        </a:lnSpc>
        <a:spcBef>
          <a:spcPct val="0"/>
        </a:spcBef>
        <a:spcAft>
          <a:spcPct val="0"/>
        </a:spcAft>
        <a:defRPr sz="2960">
          <a:solidFill>
            <a:srgbClr val="191919"/>
          </a:solidFill>
          <a:latin typeface="HelvNeue Light for IBM" pitchFamily="34" charset="0"/>
        </a:defRPr>
      </a:lvl2pPr>
      <a:lvl3pPr algn="l" rtl="0" eaLnBrk="1" fontAlgn="base" hangingPunct="1">
        <a:lnSpc>
          <a:spcPct val="90000"/>
        </a:lnSpc>
        <a:spcBef>
          <a:spcPct val="0"/>
        </a:spcBef>
        <a:spcAft>
          <a:spcPct val="0"/>
        </a:spcAft>
        <a:defRPr sz="2960">
          <a:solidFill>
            <a:srgbClr val="191919"/>
          </a:solidFill>
          <a:latin typeface="HelvNeue Light for IBM" pitchFamily="34" charset="0"/>
        </a:defRPr>
      </a:lvl3pPr>
      <a:lvl4pPr algn="l" rtl="0" eaLnBrk="1" fontAlgn="base" hangingPunct="1">
        <a:lnSpc>
          <a:spcPct val="90000"/>
        </a:lnSpc>
        <a:spcBef>
          <a:spcPct val="0"/>
        </a:spcBef>
        <a:spcAft>
          <a:spcPct val="0"/>
        </a:spcAft>
        <a:defRPr sz="2960">
          <a:solidFill>
            <a:srgbClr val="191919"/>
          </a:solidFill>
          <a:latin typeface="HelvNeue Light for IBM" pitchFamily="34" charset="0"/>
        </a:defRPr>
      </a:lvl4pPr>
      <a:lvl5pPr algn="l" rtl="0" eaLnBrk="1" fontAlgn="base" hangingPunct="1">
        <a:lnSpc>
          <a:spcPct val="90000"/>
        </a:lnSpc>
        <a:spcBef>
          <a:spcPct val="0"/>
        </a:spcBef>
        <a:spcAft>
          <a:spcPct val="0"/>
        </a:spcAft>
        <a:defRPr sz="2960">
          <a:solidFill>
            <a:srgbClr val="191919"/>
          </a:solidFill>
          <a:latin typeface="HelvNeue Light for IBM" pitchFamily="34" charset="0"/>
        </a:defRPr>
      </a:lvl5pPr>
      <a:lvl6pPr marL="483407" algn="l" rtl="0" eaLnBrk="1" fontAlgn="base" hangingPunct="1">
        <a:lnSpc>
          <a:spcPct val="90000"/>
        </a:lnSpc>
        <a:spcBef>
          <a:spcPct val="0"/>
        </a:spcBef>
        <a:spcAft>
          <a:spcPct val="0"/>
        </a:spcAft>
        <a:defRPr sz="2960">
          <a:solidFill>
            <a:srgbClr val="191919"/>
          </a:solidFill>
          <a:latin typeface="HelvNeue Light for IBM" pitchFamily="34" charset="0"/>
        </a:defRPr>
      </a:lvl6pPr>
      <a:lvl7pPr marL="966816" algn="l" rtl="0" eaLnBrk="1" fontAlgn="base" hangingPunct="1">
        <a:lnSpc>
          <a:spcPct val="90000"/>
        </a:lnSpc>
        <a:spcBef>
          <a:spcPct val="0"/>
        </a:spcBef>
        <a:spcAft>
          <a:spcPct val="0"/>
        </a:spcAft>
        <a:defRPr sz="2960">
          <a:solidFill>
            <a:srgbClr val="191919"/>
          </a:solidFill>
          <a:latin typeface="HelvNeue Light for IBM" pitchFamily="34" charset="0"/>
        </a:defRPr>
      </a:lvl7pPr>
      <a:lvl8pPr marL="1450221" algn="l" rtl="0" eaLnBrk="1" fontAlgn="base" hangingPunct="1">
        <a:lnSpc>
          <a:spcPct val="90000"/>
        </a:lnSpc>
        <a:spcBef>
          <a:spcPct val="0"/>
        </a:spcBef>
        <a:spcAft>
          <a:spcPct val="0"/>
        </a:spcAft>
        <a:defRPr sz="2960">
          <a:solidFill>
            <a:srgbClr val="191919"/>
          </a:solidFill>
          <a:latin typeface="HelvNeue Light for IBM" pitchFamily="34" charset="0"/>
        </a:defRPr>
      </a:lvl8pPr>
      <a:lvl9pPr marL="1933629" algn="l" rtl="0" eaLnBrk="1" fontAlgn="base" hangingPunct="1">
        <a:lnSpc>
          <a:spcPct val="90000"/>
        </a:lnSpc>
        <a:spcBef>
          <a:spcPct val="0"/>
        </a:spcBef>
        <a:spcAft>
          <a:spcPct val="0"/>
        </a:spcAft>
        <a:defRPr sz="2960">
          <a:solidFill>
            <a:srgbClr val="191919"/>
          </a:solidFill>
          <a:latin typeface="HelvNeue Light for IBM" pitchFamily="34" charset="0"/>
        </a:defRPr>
      </a:lvl9pPr>
    </p:titleStyle>
    <p:bodyStyle>
      <a:lvl1pPr marL="0" indent="0" algn="l" rtl="0" eaLnBrk="1" fontAlgn="base" hangingPunct="1">
        <a:lnSpc>
          <a:spcPct val="100000"/>
        </a:lnSpc>
        <a:spcBef>
          <a:spcPts val="1467"/>
        </a:spcBef>
        <a:spcAft>
          <a:spcPct val="0"/>
        </a:spcAft>
        <a:buClr>
          <a:srgbClr val="6D6E70"/>
        </a:buClr>
        <a:buSzPct val="90000"/>
        <a:buFont typeface="Wingdings" pitchFamily="2" charset="2"/>
        <a:buNone/>
        <a:defRPr sz="1867">
          <a:solidFill>
            <a:schemeClr val="bg1"/>
          </a:solidFill>
          <a:latin typeface="IBM Plex Sans" charset="0"/>
          <a:ea typeface="IBM Plex Sans" charset="0"/>
          <a:cs typeface="IBM Plex Sans" charset="0"/>
        </a:defRPr>
      </a:lvl1pPr>
      <a:lvl2pPr marL="228594" indent="-228594" algn="l" rtl="0" eaLnBrk="1" fontAlgn="base" hangingPunct="1">
        <a:lnSpc>
          <a:spcPct val="100000"/>
        </a:lnSpc>
        <a:spcBef>
          <a:spcPts val="1467"/>
        </a:spcBef>
        <a:spcAft>
          <a:spcPct val="0"/>
        </a:spcAft>
        <a:buClr>
          <a:schemeClr val="bg1"/>
        </a:buClr>
        <a:buSzPct val="100000"/>
        <a:buFont typeface=".AppleSystemUIFont" charset="-120"/>
        <a:buChar char="–"/>
        <a:tabLst/>
        <a:defRPr sz="1867">
          <a:solidFill>
            <a:schemeClr val="bg1"/>
          </a:solidFill>
          <a:latin typeface="IBM Plex Sans" charset="0"/>
          <a:ea typeface="IBM Plex Sans" charset="0"/>
          <a:cs typeface="IBM Plex Sans" charset="0"/>
        </a:defRPr>
      </a:lvl2pPr>
      <a:lvl3pPr marL="457189" indent="-188379" algn="l" rtl="0" eaLnBrk="1" fontAlgn="base" hangingPunct="1">
        <a:lnSpc>
          <a:spcPct val="100000"/>
        </a:lnSpc>
        <a:spcBef>
          <a:spcPts val="1467"/>
        </a:spcBef>
        <a:spcAft>
          <a:spcPct val="0"/>
        </a:spcAft>
        <a:buClr>
          <a:schemeClr val="bg1"/>
        </a:buClr>
        <a:buSzPct val="100000"/>
        <a:buFont typeface="Arial" panose="020B0604020202020204" pitchFamily="34" charset="0"/>
        <a:buChar char="•"/>
        <a:tabLst/>
        <a:defRPr sz="1867">
          <a:solidFill>
            <a:schemeClr val="bg1"/>
          </a:solidFill>
          <a:latin typeface="IBM Plex Sans" charset="0"/>
          <a:ea typeface="IBM Plex Sans" charset="0"/>
          <a:cs typeface="IBM Plex Sans" charset="0"/>
        </a:defRPr>
      </a:lvl3pPr>
      <a:lvl4pPr marL="838179" indent="-258227" algn="l" rtl="0" eaLnBrk="1" fontAlgn="base" hangingPunct="1">
        <a:lnSpc>
          <a:spcPct val="100000"/>
        </a:lnSpc>
        <a:spcBef>
          <a:spcPts val="1467"/>
        </a:spcBef>
        <a:spcAft>
          <a:spcPct val="0"/>
        </a:spcAft>
        <a:buClr>
          <a:schemeClr val="bg1"/>
        </a:buClr>
        <a:buSzPct val="100000"/>
        <a:buFont typeface=".AppleSystemUIFont" charset="-120"/>
        <a:buChar char="–"/>
        <a:tabLst/>
        <a:defRPr sz="1867" baseline="0">
          <a:solidFill>
            <a:schemeClr val="bg1"/>
          </a:solidFill>
          <a:latin typeface="IBM Plex Sans" charset="0"/>
          <a:ea typeface="IBM Plex Sans" charset="0"/>
          <a:cs typeface="IBM Plex Sans" charset="0"/>
        </a:defRPr>
      </a:lvl4pPr>
      <a:lvl5pPr marL="1071007" indent="-228594" algn="l" rtl="0" eaLnBrk="1" fontAlgn="base" hangingPunct="1">
        <a:lnSpc>
          <a:spcPct val="100000"/>
        </a:lnSpc>
        <a:spcBef>
          <a:spcPts val="1467"/>
        </a:spcBef>
        <a:spcAft>
          <a:spcPct val="0"/>
        </a:spcAft>
        <a:buClr>
          <a:schemeClr val="bg1"/>
        </a:buClr>
        <a:buFont typeface=".AppleSystemUIFont" charset="-120"/>
        <a:buChar char="»"/>
        <a:tabLst/>
        <a:defRPr sz="1867">
          <a:solidFill>
            <a:schemeClr val="bg1"/>
          </a:solidFill>
          <a:latin typeface="IBM Plex Sans" charset="0"/>
          <a:ea typeface="IBM Plex Sans" charset="0"/>
          <a:cs typeface="IBM Plex Sans" charset="0"/>
        </a:defRPr>
      </a:lvl5pPr>
      <a:lvl6pPr marL="2111549" indent="-172886" algn="l" rtl="0" eaLnBrk="1" fontAlgn="base" hangingPunct="1">
        <a:spcBef>
          <a:spcPct val="20000"/>
        </a:spcBef>
        <a:spcAft>
          <a:spcPct val="0"/>
        </a:spcAft>
        <a:buClr>
          <a:schemeClr val="bg1"/>
        </a:buClr>
        <a:buChar char="»"/>
        <a:defRPr sz="1692">
          <a:solidFill>
            <a:schemeClr val="bg1"/>
          </a:solidFill>
          <a:latin typeface="Arial" charset="0"/>
        </a:defRPr>
      </a:lvl6pPr>
      <a:lvl7pPr marL="2594956" indent="-172886" algn="l" rtl="0" eaLnBrk="1" fontAlgn="base" hangingPunct="1">
        <a:spcBef>
          <a:spcPct val="20000"/>
        </a:spcBef>
        <a:spcAft>
          <a:spcPct val="0"/>
        </a:spcAft>
        <a:buClr>
          <a:schemeClr val="bg1"/>
        </a:buClr>
        <a:buChar char="»"/>
        <a:defRPr sz="1692">
          <a:solidFill>
            <a:schemeClr val="bg1"/>
          </a:solidFill>
          <a:latin typeface="Arial" charset="0"/>
        </a:defRPr>
      </a:lvl7pPr>
      <a:lvl8pPr marL="3078364" indent="-172886" algn="l" rtl="0" eaLnBrk="1" fontAlgn="base" hangingPunct="1">
        <a:spcBef>
          <a:spcPct val="20000"/>
        </a:spcBef>
        <a:spcAft>
          <a:spcPct val="0"/>
        </a:spcAft>
        <a:buClr>
          <a:schemeClr val="bg1"/>
        </a:buClr>
        <a:buChar char="»"/>
        <a:defRPr sz="1692">
          <a:solidFill>
            <a:schemeClr val="bg1"/>
          </a:solidFill>
          <a:latin typeface="Arial" charset="0"/>
        </a:defRPr>
      </a:lvl8pPr>
      <a:lvl9pPr marL="3561772" indent="-172886" algn="l" rtl="0" eaLnBrk="1" fontAlgn="base" hangingPunct="1">
        <a:spcBef>
          <a:spcPct val="20000"/>
        </a:spcBef>
        <a:spcAft>
          <a:spcPct val="0"/>
        </a:spcAft>
        <a:buClr>
          <a:schemeClr val="bg1"/>
        </a:buClr>
        <a:buChar char="»"/>
        <a:defRPr sz="1692">
          <a:solidFill>
            <a:schemeClr val="bg1"/>
          </a:solidFill>
          <a:latin typeface="Arial" charset="0"/>
        </a:defRPr>
      </a:lvl9pPr>
    </p:bodyStyle>
    <p:otherStyle>
      <a:defPPr>
        <a:defRPr lang="en-US"/>
      </a:defPPr>
      <a:lvl1pPr marL="0" algn="l" defTabSz="966816" rtl="0" eaLnBrk="1" latinLnBrk="0" hangingPunct="1">
        <a:defRPr sz="1904" kern="1200">
          <a:solidFill>
            <a:schemeClr val="tx1"/>
          </a:solidFill>
          <a:latin typeface="+mn-lt"/>
          <a:ea typeface="+mn-ea"/>
          <a:cs typeface="+mn-cs"/>
        </a:defRPr>
      </a:lvl1pPr>
      <a:lvl2pPr marL="483407" algn="l" defTabSz="966816" rtl="0" eaLnBrk="1" latinLnBrk="0" hangingPunct="1">
        <a:defRPr sz="1904" kern="1200">
          <a:solidFill>
            <a:schemeClr val="tx1"/>
          </a:solidFill>
          <a:latin typeface="+mn-lt"/>
          <a:ea typeface="+mn-ea"/>
          <a:cs typeface="+mn-cs"/>
        </a:defRPr>
      </a:lvl2pPr>
      <a:lvl3pPr marL="966816" algn="l" defTabSz="966816" rtl="0" eaLnBrk="1" latinLnBrk="0" hangingPunct="1">
        <a:defRPr sz="1904" kern="1200">
          <a:solidFill>
            <a:schemeClr val="tx1"/>
          </a:solidFill>
          <a:latin typeface="+mn-lt"/>
          <a:ea typeface="+mn-ea"/>
          <a:cs typeface="+mn-cs"/>
        </a:defRPr>
      </a:lvl3pPr>
      <a:lvl4pPr marL="1450221" algn="l" defTabSz="966816" rtl="0" eaLnBrk="1" latinLnBrk="0" hangingPunct="1">
        <a:defRPr sz="1904" kern="1200">
          <a:solidFill>
            <a:schemeClr val="tx1"/>
          </a:solidFill>
          <a:latin typeface="+mn-lt"/>
          <a:ea typeface="+mn-ea"/>
          <a:cs typeface="+mn-cs"/>
        </a:defRPr>
      </a:lvl4pPr>
      <a:lvl5pPr marL="1933629" algn="l" defTabSz="966816" rtl="0" eaLnBrk="1" latinLnBrk="0" hangingPunct="1">
        <a:defRPr sz="1904" kern="1200">
          <a:solidFill>
            <a:schemeClr val="tx1"/>
          </a:solidFill>
          <a:latin typeface="+mn-lt"/>
          <a:ea typeface="+mn-ea"/>
          <a:cs typeface="+mn-cs"/>
        </a:defRPr>
      </a:lvl5pPr>
      <a:lvl6pPr marL="2417037" algn="l" defTabSz="966816" rtl="0" eaLnBrk="1" latinLnBrk="0" hangingPunct="1">
        <a:defRPr sz="1904" kern="1200">
          <a:solidFill>
            <a:schemeClr val="tx1"/>
          </a:solidFill>
          <a:latin typeface="+mn-lt"/>
          <a:ea typeface="+mn-ea"/>
          <a:cs typeface="+mn-cs"/>
        </a:defRPr>
      </a:lvl6pPr>
      <a:lvl7pPr marL="2900443" algn="l" defTabSz="966816" rtl="0" eaLnBrk="1" latinLnBrk="0" hangingPunct="1">
        <a:defRPr sz="1904" kern="1200">
          <a:solidFill>
            <a:schemeClr val="tx1"/>
          </a:solidFill>
          <a:latin typeface="+mn-lt"/>
          <a:ea typeface="+mn-ea"/>
          <a:cs typeface="+mn-cs"/>
        </a:defRPr>
      </a:lvl7pPr>
      <a:lvl8pPr marL="3383850" algn="l" defTabSz="966816" rtl="0" eaLnBrk="1" latinLnBrk="0" hangingPunct="1">
        <a:defRPr sz="1904" kern="1200">
          <a:solidFill>
            <a:schemeClr val="tx1"/>
          </a:solidFill>
          <a:latin typeface="+mn-lt"/>
          <a:ea typeface="+mn-ea"/>
          <a:cs typeface="+mn-cs"/>
        </a:defRPr>
      </a:lvl8pPr>
      <a:lvl9pPr marL="3867258" algn="l" defTabSz="966816" rtl="0" eaLnBrk="1" latinLnBrk="0" hangingPunct="1">
        <a:defRPr sz="1904"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50">
          <p15:clr>
            <a:srgbClr val="F26B43"/>
          </p15:clr>
        </p15:guide>
        <p15:guide id="2" pos="144">
          <p15:clr>
            <a:srgbClr val="F26B43"/>
          </p15:clr>
        </p15:guide>
        <p15:guide id="3" pos="5616">
          <p15:clr>
            <a:srgbClr val="F26B43"/>
          </p15:clr>
        </p15:guide>
        <p15:guide id="4" orient="horz" pos="2832">
          <p15:clr>
            <a:srgbClr val="F26B43"/>
          </p15:clr>
        </p15:guide>
        <p15:guide id="5" orient="horz" pos="3088">
          <p15:clr>
            <a:srgbClr val="F26B43"/>
          </p15:clr>
        </p15:guide>
        <p15:guide id="6" pos="2880">
          <p15:clr>
            <a:srgbClr val="F26B43"/>
          </p15:clr>
        </p15:guide>
        <p15:guide id="7" pos="2736">
          <p15:clr>
            <a:srgbClr val="F26B43"/>
          </p15:clr>
        </p15:guide>
        <p15:guide id="8" pos="1440">
          <p15:clr>
            <a:srgbClr val="F26B43"/>
          </p15:clr>
        </p15:guide>
        <p15:guide id="9" pos="3024">
          <p15:clr>
            <a:srgbClr val="F26B43"/>
          </p15:clr>
        </p15:guide>
        <p15:guide id="10" pos="1296">
          <p15:clr>
            <a:srgbClr val="F26B43"/>
          </p15:clr>
        </p15:guide>
        <p15:guide id="11" pos="1584">
          <p15:clr>
            <a:srgbClr val="F26B43"/>
          </p15:clr>
        </p15:guide>
        <p15:guide id="12" pos="4320">
          <p15:clr>
            <a:srgbClr val="F26B43"/>
          </p15:clr>
        </p15:guide>
        <p15:guide id="13" pos="4176">
          <p15:clr>
            <a:srgbClr val="F26B43"/>
          </p15:clr>
        </p15:guide>
        <p15:guide id="14" pos="4464">
          <p15:clr>
            <a:srgbClr val="F26B43"/>
          </p15:clr>
        </p15:guide>
        <p15:guide id="15" orient="horz" pos="412">
          <p15:clr>
            <a:srgbClr val="F26B43"/>
          </p15:clr>
        </p15:guide>
        <p15:guide id="17" orient="horz" pos="812">
          <p15:clr>
            <a:srgbClr val="F26B43"/>
          </p15:clr>
        </p15:guide>
        <p15:guide id="18" orient="horz" pos="1620">
          <p15:clr>
            <a:srgbClr val="F26B43"/>
          </p15:clr>
        </p15:guide>
        <p15:guide id="19" orient="horz" pos="1216">
          <p15:clr>
            <a:srgbClr val="F26B43"/>
          </p15:clr>
        </p15:guide>
        <p15:guide id="20" orient="horz" pos="2022">
          <p15:clr>
            <a:srgbClr val="F26B43"/>
          </p15:clr>
        </p15:guide>
        <p15:guide id="21" orient="horz" pos="2424">
          <p15:clr>
            <a:srgbClr val="F26B43"/>
          </p15:clr>
        </p15:guide>
      </p15:sldGuideLst>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44551" y="177800"/>
            <a:ext cx="10502900" cy="1143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Title Text</a:t>
            </a:r>
          </a:p>
        </p:txBody>
      </p:sp>
      <p:sp>
        <p:nvSpPr>
          <p:cNvPr id="3" name="Body Level One…"/>
          <p:cNvSpPr txBox="1">
            <a:spLocks noGrp="1"/>
          </p:cNvSpPr>
          <p:nvPr>
            <p:ph type="body" idx="1"/>
          </p:nvPr>
        </p:nvSpPr>
        <p:spPr>
          <a:xfrm>
            <a:off x="844551" y="1574800"/>
            <a:ext cx="10502900" cy="46482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6004763" y="6540500"/>
            <a:ext cx="352661" cy="287258"/>
          </a:xfrm>
          <a:prstGeom prst="rect">
            <a:avLst/>
          </a:prstGeom>
          <a:ln w="12700">
            <a:miter lim="400000"/>
          </a:ln>
        </p:spPr>
        <p:txBody>
          <a:bodyPr wrap="none" lIns="50800" tIns="50800" rIns="50800" bIns="50800">
            <a:spAutoFit/>
          </a:bodyPr>
          <a:lstStyle>
            <a:lvl1pPr>
              <a:defRPr sz="1200">
                <a:latin typeface="Helvetica Neue Light"/>
                <a:ea typeface="Helvetica Neue Light"/>
                <a:cs typeface="Helvetica Neue Light"/>
                <a:sym typeface="Helvetica Neue Light"/>
              </a:defRPr>
            </a:lvl1pPr>
          </a:lstStyle>
          <a:p>
            <a:fld id="{86CB4B4D-7CA3-9044-876B-883B54F8677D}" type="slidenum">
              <a:t>‹N°›</a:t>
            </a:fld>
            <a:endParaRPr/>
          </a:p>
        </p:txBody>
      </p:sp>
    </p:spTree>
    <p:extLst>
      <p:ext uri="{BB962C8B-B14F-4D97-AF65-F5344CB8AC3E}">
        <p14:creationId xmlns:p14="http://schemas.microsoft.com/office/powerpoint/2010/main" val="1038219546"/>
      </p:ext>
    </p:extLst>
  </p:cSld>
  <p:clrMap bg1="lt1" tx1="dk1" bg2="lt2" tx2="dk2" accent1="accent1" accent2="accent2" accent3="accent3" accent4="accent4" accent5="accent5" accent6="accent6" hlink="hlink" folHlink="folHlink"/>
  <p:sldLayoutIdLst>
    <p:sldLayoutId id="2147484041" r:id="rId1"/>
    <p:sldLayoutId id="2147484042" r:id="rId2"/>
    <p:sldLayoutId id="2147484043" r:id="rId3"/>
    <p:sldLayoutId id="2147484044" r:id="rId4"/>
    <p:sldLayoutId id="2147484045" r:id="rId5"/>
    <p:sldLayoutId id="2147484046" r:id="rId6"/>
    <p:sldLayoutId id="2147484047" r:id="rId7"/>
    <p:sldLayoutId id="2147484048" r:id="rId8"/>
    <p:sldLayoutId id="2147484049" r:id="rId9"/>
    <p:sldLayoutId id="2147484050" r:id="rId10"/>
    <p:sldLayoutId id="2147484051" r:id="rId11"/>
    <p:sldLayoutId id="2147484052" r:id="rId12"/>
    <p:sldLayoutId id="2147484053" r:id="rId13"/>
    <p:sldLayoutId id="2147484054" r:id="rId14"/>
    <p:sldLayoutId id="2147484055" r:id="rId15"/>
    <p:sldLayoutId id="2147484056" r:id="rId16"/>
    <p:sldLayoutId id="2147484057" r:id="rId17"/>
    <p:sldLayoutId id="2147484058" r:id="rId18"/>
    <p:sldLayoutId id="2147484059" r:id="rId19"/>
    <p:sldLayoutId id="2147484060" r:id="rId20"/>
    <p:sldLayoutId id="2147484061" r:id="rId21"/>
    <p:sldLayoutId id="2147484062" r:id="rId22"/>
  </p:sldLayoutIdLst>
  <p:transition spd="med"/>
  <p:hf hdr="0" ftr="0" dt="0"/>
  <p:txStyles>
    <p:titleStyle>
      <a:lvl1pPr marL="0" marR="0" indent="0" algn="ctr" defTabSz="41274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1pPr>
      <a:lvl2pPr marL="0" marR="0" indent="0" algn="ctr" defTabSz="41274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2pPr>
      <a:lvl3pPr marL="0" marR="0" indent="0" algn="ctr" defTabSz="41274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3pPr>
      <a:lvl4pPr marL="0" marR="0" indent="0" algn="ctr" defTabSz="41274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4pPr>
      <a:lvl5pPr marL="0" marR="0" indent="0" algn="ctr" defTabSz="41274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5pPr>
      <a:lvl6pPr marL="0" marR="0" indent="0" algn="ctr" defTabSz="41274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6pPr>
      <a:lvl7pPr marL="0" marR="0" indent="0" algn="ctr" defTabSz="41274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7pPr>
      <a:lvl8pPr marL="0" marR="0" indent="0" algn="ctr" defTabSz="41274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8pPr>
      <a:lvl9pPr marL="0" marR="0" indent="0" algn="ctr" defTabSz="41274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Helvetica Neue Medium"/>
          <a:ea typeface="Helvetica Neue Medium"/>
          <a:cs typeface="Helvetica Neue Medium"/>
          <a:sym typeface="Helvetica Neue Medium"/>
        </a:defRPr>
      </a:lvl9pPr>
    </p:titleStyle>
    <p:bodyStyle>
      <a:lvl1pPr marL="317492" marR="0" indent="-317492" algn="l" defTabSz="412740" rtl="0" latinLnBrk="0">
        <a:lnSpc>
          <a:spcPct val="100000"/>
        </a:lnSpc>
        <a:spcBef>
          <a:spcPts val="2951"/>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1pPr>
      <a:lvl2pPr marL="634984" marR="0" indent="-317492" algn="l" defTabSz="412740" rtl="0" latinLnBrk="0">
        <a:lnSpc>
          <a:spcPct val="100000"/>
        </a:lnSpc>
        <a:spcBef>
          <a:spcPts val="2951"/>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2pPr>
      <a:lvl3pPr marL="952476" marR="0" indent="-317492" algn="l" defTabSz="412740" rtl="0" latinLnBrk="0">
        <a:lnSpc>
          <a:spcPct val="100000"/>
        </a:lnSpc>
        <a:spcBef>
          <a:spcPts val="2951"/>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3pPr>
      <a:lvl4pPr marL="1269968" marR="0" indent="-317492" algn="l" defTabSz="412740" rtl="0" latinLnBrk="0">
        <a:lnSpc>
          <a:spcPct val="100000"/>
        </a:lnSpc>
        <a:spcBef>
          <a:spcPts val="2951"/>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4pPr>
      <a:lvl5pPr marL="1587460" marR="0" indent="-317492" algn="l" defTabSz="412740" rtl="0" latinLnBrk="0">
        <a:lnSpc>
          <a:spcPct val="100000"/>
        </a:lnSpc>
        <a:spcBef>
          <a:spcPts val="2951"/>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5pPr>
      <a:lvl6pPr marL="1880529" marR="0" indent="-293069" algn="l" defTabSz="412740" rtl="0" latinLnBrk="0">
        <a:lnSpc>
          <a:spcPct val="100000"/>
        </a:lnSpc>
        <a:spcBef>
          <a:spcPts val="2951"/>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6pPr>
      <a:lvl7pPr marL="2198021" marR="0" indent="-293069" algn="l" defTabSz="412740" rtl="0" latinLnBrk="0">
        <a:lnSpc>
          <a:spcPct val="100000"/>
        </a:lnSpc>
        <a:spcBef>
          <a:spcPts val="2951"/>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7pPr>
      <a:lvl8pPr marL="2515513" marR="0" indent="-293069" algn="l" defTabSz="412740" rtl="0" latinLnBrk="0">
        <a:lnSpc>
          <a:spcPct val="100000"/>
        </a:lnSpc>
        <a:spcBef>
          <a:spcPts val="2951"/>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8pPr>
      <a:lvl9pPr marL="2833005" marR="0" indent="-293069" algn="l" defTabSz="412740" rtl="0" latinLnBrk="0">
        <a:lnSpc>
          <a:spcPct val="100000"/>
        </a:lnSpc>
        <a:spcBef>
          <a:spcPts val="2951"/>
        </a:spcBef>
        <a:spcAft>
          <a:spcPts val="0"/>
        </a:spcAft>
        <a:buClrTx/>
        <a:buSzPct val="125000"/>
        <a:buFontTx/>
        <a:buChar char="•"/>
        <a:tabLst/>
        <a:defRPr sz="2400" b="0" i="0" u="none" strike="noStrike" cap="none" spc="0" baseline="0">
          <a:ln>
            <a:noFill/>
          </a:ln>
          <a:solidFill>
            <a:srgbClr val="000000"/>
          </a:solidFill>
          <a:uFillTx/>
          <a:latin typeface="+mn-lt"/>
          <a:ea typeface="+mn-ea"/>
          <a:cs typeface="+mn-cs"/>
          <a:sym typeface="Helvetica Neue"/>
        </a:defRPr>
      </a:lvl9pPr>
    </p:bodyStyle>
    <p:otherStyle>
      <a:lvl1pPr marL="0" marR="0" indent="0" algn="ctr" defTabSz="41274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1pPr>
      <a:lvl2pPr marL="0" marR="0" indent="0" algn="ctr" defTabSz="41274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2pPr>
      <a:lvl3pPr marL="0" marR="0" indent="0" algn="ctr" defTabSz="41274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3pPr>
      <a:lvl4pPr marL="0" marR="0" indent="0" algn="ctr" defTabSz="41274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4pPr>
      <a:lvl5pPr marL="0" marR="0" indent="0" algn="ctr" defTabSz="41274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5pPr>
      <a:lvl6pPr marL="0" marR="0" indent="0" algn="ctr" defTabSz="41274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6pPr>
      <a:lvl7pPr marL="0" marR="0" indent="0" algn="ctr" defTabSz="41274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7pPr>
      <a:lvl8pPr marL="0" marR="0" indent="0" algn="ctr" defTabSz="41274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8pPr>
      <a:lvl9pPr marL="0" marR="0" indent="0" algn="ctr" defTabSz="41274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268225"/>
            <a:ext cx="5486400" cy="5988135"/>
          </a:xfrm>
          <a:prstGeom prst="rect">
            <a:avLst/>
          </a:prstGeom>
        </p:spPr>
        <p:txBody>
          <a:bodyPr vert="horz" lIns="0" tIns="0" rIns="0" bIns="0" rtlCol="0" anchor="t" anchorCtr="0">
            <a:noAutofit/>
          </a:bodyPr>
          <a:lstStyle/>
          <a:p>
            <a:r>
              <a:rPr lang="en-US" noProof="0" dirty="0"/>
              <a:t>Click to edit Master title style</a:t>
            </a:r>
          </a:p>
        </p:txBody>
      </p:sp>
      <p:sp>
        <p:nvSpPr>
          <p:cNvPr id="3" name="Text Placeholder 2"/>
          <p:cNvSpPr>
            <a:spLocks noGrp="1"/>
          </p:cNvSpPr>
          <p:nvPr>
            <p:ph type="body" idx="1"/>
          </p:nvPr>
        </p:nvSpPr>
        <p:spPr>
          <a:xfrm>
            <a:off x="6400800" y="256033"/>
            <a:ext cx="5486400" cy="6000327"/>
          </a:xfrm>
          <a:prstGeom prst="rect">
            <a:avLst/>
          </a:prstGeom>
        </p:spPr>
        <p:txBody>
          <a:bodyPr vert="horz" lIns="0" tIns="0" rIns="0" bIns="0" rtlCol="0">
            <a:noAutofit/>
          </a:bodyPr>
          <a:lstStyle/>
          <a:p>
            <a:pPr lvl="0"/>
            <a:r>
              <a:rPr lang="en-US" noProof="0" dirty="0"/>
              <a:t>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7" name="Slide Number Placeholder 6"/>
          <p:cNvSpPr>
            <a:spLocks noGrp="1"/>
          </p:cNvSpPr>
          <p:nvPr>
            <p:ph type="sldNum" sz="quarter" idx="4"/>
          </p:nvPr>
        </p:nvSpPr>
        <p:spPr>
          <a:xfrm>
            <a:off x="9144000" y="6435307"/>
            <a:ext cx="2743200" cy="182880"/>
          </a:xfrm>
          <a:prstGeom prst="rect">
            <a:avLst/>
          </a:prstGeom>
        </p:spPr>
        <p:txBody>
          <a:bodyPr vert="horz" lIns="0" tIns="0" rIns="0" bIns="0" rtlCol="0" anchor="ctr"/>
          <a:lstStyle>
            <a:lvl1pPr algn="r">
              <a:defRPr sz="800" baseline="0">
                <a:solidFill>
                  <a:schemeClr val="tx1"/>
                </a:solidFill>
                <a:latin typeface="+mn-lt"/>
                <a:ea typeface="Arial" charset="0"/>
                <a:cs typeface="Arial" charset="0"/>
              </a:defRPr>
            </a:lvl1pPr>
          </a:lstStyle>
          <a:p>
            <a:fld id="{D0BE6F14-FF48-0F4F-A8AA-2E3F25371E4A}" type="slidenum">
              <a:rPr lang="en-US" smtClean="0"/>
              <a:pPr/>
              <a:t>‹N°›</a:t>
            </a:fld>
            <a:endParaRPr lang="en-US"/>
          </a:p>
        </p:txBody>
      </p:sp>
      <p:sp>
        <p:nvSpPr>
          <p:cNvPr id="9" name="Footer Placeholder 8"/>
          <p:cNvSpPr>
            <a:spLocks noGrp="1"/>
          </p:cNvSpPr>
          <p:nvPr>
            <p:ph type="ftr" sz="quarter" idx="3"/>
          </p:nvPr>
        </p:nvSpPr>
        <p:spPr>
          <a:xfrm>
            <a:off x="304800" y="6435307"/>
            <a:ext cx="8534400" cy="182880"/>
          </a:xfrm>
          <a:prstGeom prst="rect">
            <a:avLst/>
          </a:prstGeom>
        </p:spPr>
        <p:txBody>
          <a:bodyPr vert="horz" lIns="0" tIns="0" rIns="0" bIns="0" rtlCol="0" anchor="ctr"/>
          <a:lstStyle>
            <a:lvl1pPr algn="l">
              <a:defRPr sz="800" baseline="0">
                <a:solidFill>
                  <a:schemeClr val="tx1"/>
                </a:solidFill>
                <a:latin typeface="+mn-lt"/>
                <a:ea typeface="Arial" charset="0"/>
                <a:cs typeface="Arial" charset="0"/>
              </a:defRPr>
            </a:lvl1pPr>
          </a:lstStyle>
          <a:p>
            <a:endParaRPr lang="en-US"/>
          </a:p>
        </p:txBody>
      </p:sp>
    </p:spTree>
    <p:extLst>
      <p:ext uri="{BB962C8B-B14F-4D97-AF65-F5344CB8AC3E}">
        <p14:creationId xmlns:p14="http://schemas.microsoft.com/office/powerpoint/2010/main" val="3780599271"/>
      </p:ext>
    </p:extLst>
  </p:cSld>
  <p:clrMap bg1="lt1" tx1="dk1" bg2="lt2" tx2="dk2" accent1="accent1" accent2="accent2" accent3="accent3" accent4="accent4" accent5="accent5" accent6="accent6" hlink="hlink" folHlink="folHlink"/>
  <p:sldLayoutIdLst>
    <p:sldLayoutId id="2147484064" r:id="rId1"/>
    <p:sldLayoutId id="2147484065" r:id="rId2"/>
    <p:sldLayoutId id="2147484066" r:id="rId3"/>
    <p:sldLayoutId id="2147484067" r:id="rId4"/>
    <p:sldLayoutId id="2147484068" r:id="rId5"/>
    <p:sldLayoutId id="2147484069" r:id="rId6"/>
    <p:sldLayoutId id="2147484070" r:id="rId7"/>
    <p:sldLayoutId id="2147484071" r:id="rId8"/>
    <p:sldLayoutId id="2147484072" r:id="rId9"/>
    <p:sldLayoutId id="2147484073" r:id="rId10"/>
    <p:sldLayoutId id="2147484074" r:id="rId11"/>
    <p:sldLayoutId id="2147484075" r:id="rId12"/>
    <p:sldLayoutId id="2147484076" r:id="rId13"/>
    <p:sldLayoutId id="2147484077" r:id="rId14"/>
    <p:sldLayoutId id="2147484078" r:id="rId15"/>
    <p:sldLayoutId id="2147484079" r:id="rId16"/>
    <p:sldLayoutId id="2147484080" r:id="rId17"/>
    <p:sldLayoutId id="2147484081" r:id="rId18"/>
    <p:sldLayoutId id="2147484082" r:id="rId19"/>
    <p:sldLayoutId id="2147484083" r:id="rId20"/>
    <p:sldLayoutId id="2147484084" r:id="rId21"/>
    <p:sldLayoutId id="2147484085" r:id="rId22"/>
    <p:sldLayoutId id="2147484086" r:id="rId23"/>
    <p:sldLayoutId id="2147484087" r:id="rId24"/>
    <p:sldLayoutId id="2147484088" r:id="rId25"/>
    <p:sldLayoutId id="2147484089" r:id="rId26"/>
    <p:sldLayoutId id="2147484090" r:id="rId27"/>
    <p:sldLayoutId id="2147484091" r:id="rId28"/>
    <p:sldLayoutId id="2147484092" r:id="rId29"/>
    <p:sldLayoutId id="2147484093" r:id="rId30"/>
    <p:sldLayoutId id="2147484094" r:id="rId31"/>
    <p:sldLayoutId id="2147484095" r:id="rId32"/>
    <p:sldLayoutId id="2147484096" r:id="rId33"/>
    <p:sldLayoutId id="2147484097" r:id="rId34"/>
    <p:sldLayoutId id="2147484098" r:id="rId35"/>
    <p:sldLayoutId id="2147484099" r:id="rId36"/>
    <p:sldLayoutId id="2147484101" r:id="rId37"/>
    <p:sldLayoutId id="2147484102" r:id="rId38"/>
    <p:sldLayoutId id="2147484103" r:id="rId39"/>
  </p:sldLayoutIdLst>
  <p:hf hdr="0" ftr="0" dt="0"/>
  <p:txStyles>
    <p:titleStyle>
      <a:lvl1pPr algn="l" defTabSz="609585" rtl="0" eaLnBrk="1" latinLnBrk="0" hangingPunct="1">
        <a:lnSpc>
          <a:spcPct val="90000"/>
        </a:lnSpc>
        <a:spcBef>
          <a:spcPct val="0"/>
        </a:spcBef>
        <a:buNone/>
        <a:defRPr sz="3200" kern="1200">
          <a:solidFill>
            <a:schemeClr val="tx1"/>
          </a:solidFill>
          <a:latin typeface="+mj-lt"/>
          <a:ea typeface="Arial" charset="0"/>
          <a:cs typeface="Arial" charset="0"/>
        </a:defRPr>
      </a:lvl1pPr>
    </p:titleStyle>
    <p:bodyStyle>
      <a:lvl1pPr marL="0" indent="0" algn="l" defTabSz="609585" rtl="0" eaLnBrk="1" latinLnBrk="0" hangingPunct="1">
        <a:lnSpc>
          <a:spcPct val="100000"/>
        </a:lnSpc>
        <a:spcBef>
          <a:spcPts val="1467"/>
        </a:spcBef>
        <a:buFont typeface="Arial"/>
        <a:buNone/>
        <a:defRPr sz="1867" kern="1200">
          <a:solidFill>
            <a:schemeClr val="tx1"/>
          </a:solidFill>
          <a:latin typeface="+mn-lt"/>
          <a:ea typeface="Arial" charset="0"/>
          <a:cs typeface="Arial" charset="0"/>
        </a:defRPr>
      </a:lvl1pPr>
      <a:lvl2pPr marL="230712" indent="-230712" algn="l" defTabSz="60958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2pPr>
      <a:lvl3pPr marL="529153" indent="-230712" algn="l" defTabSz="60958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3pPr>
      <a:lvl4pPr marL="833946" indent="-224361" algn="l" defTabSz="60958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4pPr>
      <a:lvl5pPr marL="1071007" indent="-230712" algn="l" defTabSz="609585" rtl="0" eaLnBrk="1" latinLnBrk="0" hangingPunct="1">
        <a:lnSpc>
          <a:spcPct val="100000"/>
        </a:lnSpc>
        <a:spcBef>
          <a:spcPts val="1467"/>
        </a:spcBef>
        <a:spcAft>
          <a:spcPts val="0"/>
        </a:spcAft>
        <a:buFont typeface="Arial"/>
        <a:buChar char="»"/>
        <a:defRPr sz="1867" kern="1200">
          <a:solidFill>
            <a:schemeClr val="tx1"/>
          </a:solidFill>
          <a:latin typeface="+mn-lt"/>
          <a:ea typeface="Arial" charset="0"/>
          <a:cs typeface="Arial" charset="0"/>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296">
          <p15:clr>
            <a:srgbClr val="F26B43"/>
          </p15:clr>
        </p15:guide>
        <p15:guide id="2" orient="horz" pos="1619">
          <p15:clr>
            <a:srgbClr val="F26B43"/>
          </p15:clr>
        </p15:guide>
        <p15:guide id="3" orient="horz" pos="1216">
          <p15:clr>
            <a:srgbClr val="F26B43"/>
          </p15:clr>
        </p15:guide>
        <p15:guide id="5" orient="horz" pos="813">
          <p15:clr>
            <a:srgbClr val="F26B43"/>
          </p15:clr>
        </p15:guide>
        <p15:guide id="7" orient="horz" pos="2022">
          <p15:clr>
            <a:srgbClr val="F26B43"/>
          </p15:clr>
        </p15:guide>
        <p15:guide id="8" orient="horz" pos="2426">
          <p15:clr>
            <a:srgbClr val="F26B43"/>
          </p15:clr>
        </p15:guide>
        <p15:guide id="9" orient="horz" pos="2829">
          <p15:clr>
            <a:srgbClr val="F26B43"/>
          </p15:clr>
        </p15:guide>
        <p15:guide id="11" pos="2880">
          <p15:clr>
            <a:srgbClr val="F26B43"/>
          </p15:clr>
        </p15:guide>
        <p15:guide id="13" pos="2736">
          <p15:clr>
            <a:srgbClr val="F26B43"/>
          </p15:clr>
        </p15:guide>
        <p15:guide id="15" pos="1584">
          <p15:clr>
            <a:srgbClr val="F26B43"/>
          </p15:clr>
        </p15:guide>
        <p15:guide id="17" pos="1440">
          <p15:clr>
            <a:srgbClr val="F26B43"/>
          </p15:clr>
        </p15:guide>
        <p15:guide id="20" pos="3024">
          <p15:clr>
            <a:srgbClr val="F26B43"/>
          </p15:clr>
        </p15:guide>
        <p15:guide id="22" pos="4320">
          <p15:clr>
            <a:srgbClr val="F26B43"/>
          </p15:clr>
        </p15:guide>
        <p15:guide id="24" pos="144">
          <p15:clr>
            <a:srgbClr val="F26B43"/>
          </p15:clr>
        </p15:guide>
        <p15:guide id="26" pos="5616">
          <p15:clr>
            <a:srgbClr val="F26B43"/>
          </p15:clr>
        </p15:guide>
        <p15:guide id="27" orient="horz" pos="142">
          <p15:clr>
            <a:srgbClr val="F26B43"/>
          </p15:clr>
        </p15:guide>
        <p15:guide id="31" pos="4176">
          <p15:clr>
            <a:srgbClr val="F26B43"/>
          </p15:clr>
        </p15:guide>
        <p15:guide id="32" pos="4464">
          <p15:clr>
            <a:srgbClr val="F26B43"/>
          </p15:clr>
        </p15:guide>
        <p15:guide id="34" orient="horz" pos="3098">
          <p15:clr>
            <a:srgbClr val="F26B43"/>
          </p15:clr>
        </p15:guide>
        <p15:guide id="35" orient="horz" pos="420">
          <p15:clr>
            <a:srgbClr val="F26B43"/>
          </p15:clr>
        </p15:guide>
        <p15:guide id="36" orient="horz" pos="732">
          <p15:clr>
            <a:srgbClr val="F26B43"/>
          </p15:clr>
        </p15:guide>
      </p15:sldGuideLst>
    </p:ext>
  </p:extLst>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237034A-A825-1642-B07E-4D84527538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139D42-F218-0E43-8640-0FE950152184}"/>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FC9575-6E60-5D42-A49A-E14DA3759339}"/>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15BBCC-F459-BE46-8F04-F73B6D78790E}" type="datetime1">
              <a:rPr lang="fr-CH" smtClean="0"/>
              <a:t>18.06.19</a:t>
            </a:fld>
            <a:endParaRPr lang="en-US"/>
          </a:p>
        </p:txBody>
      </p:sp>
      <p:sp>
        <p:nvSpPr>
          <p:cNvPr id="5" name="Footer Placeholder 4">
            <a:extLst>
              <a:ext uri="{FF2B5EF4-FFF2-40B4-BE49-F238E27FC236}">
                <a16:creationId xmlns:a16="http://schemas.microsoft.com/office/drawing/2014/main" id="{976FDC78-4E31-5848-B8D8-A16B7DEB972D}"/>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47C19-63B1-4A45-A433-B4DDC6CFE9BB}"/>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09E366-4C27-7F45-92E2-14C9CC6BD941}" type="slidenum">
              <a:rPr lang="en-US" smtClean="0"/>
              <a:t>‹N°›</a:t>
            </a:fld>
            <a:endParaRPr lang="en-US"/>
          </a:p>
        </p:txBody>
      </p:sp>
    </p:spTree>
    <p:extLst>
      <p:ext uri="{BB962C8B-B14F-4D97-AF65-F5344CB8AC3E}">
        <p14:creationId xmlns:p14="http://schemas.microsoft.com/office/powerpoint/2010/main" val="2672007721"/>
      </p:ext>
    </p:extLst>
  </p:cSld>
  <p:clrMap bg1="lt1" tx1="dk1" bg2="lt2" tx2="dk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Lst>
  <p:hf hdr="0" ftr="0" dt="0"/>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xml"/><Relationship Id="rId1" Type="http://schemas.openxmlformats.org/officeDocument/2006/relationships/slideLayout" Target="../slideLayouts/slideLayout264.xml"/><Relationship Id="rId6" Type="http://schemas.openxmlformats.org/officeDocument/2006/relationships/image" Target="../media/image33.png"/><Relationship Id="rId5" Type="http://schemas.openxmlformats.org/officeDocument/2006/relationships/image" Target="../media/image32.emf"/><Relationship Id="rId4" Type="http://schemas.microsoft.com/office/2007/relationships/hdphoto" Target="../media/hdphoto5.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65.xml"/></Relationships>
</file>

<file path=ppt/slides/_rels/slide3.xml.rels><?xml version="1.0" encoding="UTF-8" standalone="yes"?>
<Relationships xmlns="http://schemas.openxmlformats.org/package/2006/relationships"><Relationship Id="rId2" Type="http://schemas.openxmlformats.org/officeDocument/2006/relationships/image" Target="../media/image34.tif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5.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6.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6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4.xml"/></Relationships>
</file>

<file path=ppt/slides/_rels/slide8.xml.rels><?xml version="1.0" encoding="UTF-8" standalone="yes"?>
<Relationships xmlns="http://schemas.openxmlformats.org/package/2006/relationships"><Relationship Id="rId3" Type="http://schemas.openxmlformats.org/officeDocument/2006/relationships/hyperlink" Target="https://www-01.ibm.com/common/ssi/cgi-bin/ssialias?htmlfid=897/ENUS218-381&amp;infotype=AN&amp;subtype=CA" TargetMode="External"/><Relationship Id="rId2" Type="http://schemas.openxmlformats.org/officeDocument/2006/relationships/notesSlide" Target="../notesSlides/notesSlide3.xml"/><Relationship Id="rId1" Type="http://schemas.openxmlformats.org/officeDocument/2006/relationships/slideLayout" Target="../slideLayouts/slideLayout74.xml"/></Relationships>
</file>

<file path=ppt/slides/_rels/slide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1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xml"/><Relationship Id="rId1" Type="http://schemas.openxmlformats.org/officeDocument/2006/relationships/slideLayout" Target="../slideLayouts/slideLayout74.xml"/><Relationship Id="rId6" Type="http://schemas.openxmlformats.org/officeDocument/2006/relationships/image" Target="../media/image44.png"/><Relationship Id="rId5" Type="http://schemas.openxmlformats.org/officeDocument/2006/relationships/image" Target="../media/image37.png"/><Relationship Id="rId4" Type="http://schemas.openxmlformats.org/officeDocument/2006/relationships/image" Target="../media/image43.pn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oleObject" Target="../embeddings/oleObject4.bin"/><Relationship Id="rId2" Type="http://schemas.openxmlformats.org/officeDocument/2006/relationships/slideLayout" Target="../slideLayouts/slideLayout64.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image" Target="../media/image45.png"/></Relationships>
</file>

<file path=ppt/slides/_rels/slide1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64.xml"/></Relationships>
</file>

<file path=ppt/slides/_rels/slide15.xml.rels><?xml version="1.0" encoding="UTF-8" standalone="yes"?>
<Relationships xmlns="http://schemas.openxmlformats.org/package/2006/relationships"><Relationship Id="rId2" Type="http://schemas.openxmlformats.org/officeDocument/2006/relationships/image" Target="../media/image47.tiff"/><Relationship Id="rId1" Type="http://schemas.openxmlformats.org/officeDocument/2006/relationships/slideLayout" Target="../slideLayouts/slideLayout64.xml"/></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7.xml"/><Relationship Id="rId7" Type="http://schemas.openxmlformats.org/officeDocument/2006/relationships/image" Target="../media/image52.png"/><Relationship Id="rId2" Type="http://schemas.openxmlformats.org/officeDocument/2006/relationships/slideLayout" Target="../slideLayouts/slideLayout78.xml"/><Relationship Id="rId1" Type="http://schemas.openxmlformats.org/officeDocument/2006/relationships/vmlDrawing" Target="../drawings/vmlDrawing2.v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 Id="rId9" Type="http://schemas.openxmlformats.org/officeDocument/2006/relationships/image" Target="../media/image48.png"/></Relationships>
</file>

<file path=ppt/slides/_rels/slide1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8.xml"/><Relationship Id="rId1" Type="http://schemas.openxmlformats.org/officeDocument/2006/relationships/slideLayout" Target="../slideLayouts/slideLayout74.xml"/></Relationships>
</file>

<file path=ppt/slides/_rels/slide1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9.xml"/><Relationship Id="rId1" Type="http://schemas.openxmlformats.org/officeDocument/2006/relationships/slideLayout" Target="../slideLayouts/slideLayout63.xml"/><Relationship Id="rId4" Type="http://schemas.openxmlformats.org/officeDocument/2006/relationships/image" Target="../media/image55.png"/></Relationships>
</file>

<file path=ppt/slides/_rels/slide1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0.xml"/><Relationship Id="rId1" Type="http://schemas.openxmlformats.org/officeDocument/2006/relationships/slideLayout" Target="../slideLayouts/slideLayout63.xml"/><Relationship Id="rId4" Type="http://schemas.openxmlformats.org/officeDocument/2006/relationships/image" Target="../media/image57.png"/></Relationships>
</file>

<file path=ppt/slides/_rels/slide2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1.xml"/><Relationship Id="rId1" Type="http://schemas.openxmlformats.org/officeDocument/2006/relationships/slideLayout" Target="../slideLayouts/slideLayout59.xml"/></Relationships>
</file>

<file path=ppt/slides/_rels/slide21.xml.rels><?xml version="1.0" encoding="UTF-8" standalone="yes"?>
<Relationships xmlns="http://schemas.openxmlformats.org/package/2006/relationships"><Relationship Id="rId3" Type="http://schemas.openxmlformats.org/officeDocument/2006/relationships/image" Target="../media/image60.tiff"/><Relationship Id="rId2" Type="http://schemas.openxmlformats.org/officeDocument/2006/relationships/image" Target="../media/image59.tiff"/><Relationship Id="rId1" Type="http://schemas.openxmlformats.org/officeDocument/2006/relationships/slideLayout" Target="../slideLayouts/slideLayout265.xml"/></Relationships>
</file>

<file path=ppt/slides/_rels/slide22.xml.rels><?xml version="1.0" encoding="UTF-8" standalone="yes"?>
<Relationships xmlns="http://schemas.openxmlformats.org/package/2006/relationships"><Relationship Id="rId8" Type="http://schemas.openxmlformats.org/officeDocument/2006/relationships/hyperlink" Target="https://www-912.ibm.com/t_dir/tcodtrial.nsf/html/index.html" TargetMode="External"/><Relationship Id="rId3" Type="http://schemas.openxmlformats.org/officeDocument/2006/relationships/notesSlide" Target="../notesSlides/notesSlide12.xml"/><Relationship Id="rId7" Type="http://schemas.openxmlformats.org/officeDocument/2006/relationships/image" Target="../media/image62.png"/><Relationship Id="rId2" Type="http://schemas.openxmlformats.org/officeDocument/2006/relationships/slideLayout" Target="../slideLayouts/slideLayout169.xml"/><Relationship Id="rId1" Type="http://schemas.openxmlformats.org/officeDocument/2006/relationships/vmlDrawing" Target="../drawings/vmlDrawing3.vml"/><Relationship Id="rId6" Type="http://schemas.openxmlformats.org/officeDocument/2006/relationships/image" Target="../media/image61.png"/><Relationship Id="rId5" Type="http://schemas.openxmlformats.org/officeDocument/2006/relationships/image" Target="../media/image45.png"/><Relationship Id="rId10" Type="http://schemas.openxmlformats.org/officeDocument/2006/relationships/hyperlink" Target="http://www-304.ibm.com/servers/eserver/ess/index.wss" TargetMode="External"/><Relationship Id="rId4" Type="http://schemas.openxmlformats.org/officeDocument/2006/relationships/oleObject" Target="../embeddings/oleObject6.bin"/><Relationship Id="rId9" Type="http://schemas.openxmlformats.org/officeDocument/2006/relationships/hyperlink" Target="https://www.ibm.com/support/customercare/ss/escod/home" TargetMode="External"/></Relationships>
</file>

<file path=ppt/slides/_rels/slide23.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image" Target="../media/image68.png"/><Relationship Id="rId18" Type="http://schemas.openxmlformats.org/officeDocument/2006/relationships/image" Target="../media/image72.png"/><Relationship Id="rId3" Type="http://schemas.openxmlformats.org/officeDocument/2006/relationships/notesSlide" Target="../notesSlides/notesSlide13.xml"/><Relationship Id="rId21" Type="http://schemas.openxmlformats.org/officeDocument/2006/relationships/image" Target="../media/image75.png"/><Relationship Id="rId7" Type="http://schemas.openxmlformats.org/officeDocument/2006/relationships/image" Target="../media/image66.png"/><Relationship Id="rId12" Type="http://schemas.microsoft.com/office/2007/relationships/hdphoto" Target="../media/hdphoto5.wdp"/><Relationship Id="rId17" Type="http://schemas.microsoft.com/office/2007/relationships/hdphoto" Target="../media/hdphoto6.wdp"/><Relationship Id="rId2" Type="http://schemas.openxmlformats.org/officeDocument/2006/relationships/slideLayout" Target="../slideLayouts/slideLayout141.xml"/><Relationship Id="rId16" Type="http://schemas.openxmlformats.org/officeDocument/2006/relationships/image" Target="../media/image71.png"/><Relationship Id="rId20" Type="http://schemas.openxmlformats.org/officeDocument/2006/relationships/image" Target="../media/image74.emf"/><Relationship Id="rId1" Type="http://schemas.openxmlformats.org/officeDocument/2006/relationships/vmlDrawing" Target="../drawings/vmlDrawing4.vml"/><Relationship Id="rId6" Type="http://schemas.openxmlformats.org/officeDocument/2006/relationships/image" Target="../media/image65.png"/><Relationship Id="rId11" Type="http://schemas.openxmlformats.org/officeDocument/2006/relationships/image" Target="../media/image31.png"/><Relationship Id="rId5" Type="http://schemas.openxmlformats.org/officeDocument/2006/relationships/image" Target="../media/image64.png"/><Relationship Id="rId15" Type="http://schemas.openxmlformats.org/officeDocument/2006/relationships/image" Target="../media/image70.png"/><Relationship Id="rId10" Type="http://schemas.openxmlformats.org/officeDocument/2006/relationships/image" Target="../media/image45.png"/><Relationship Id="rId19" Type="http://schemas.openxmlformats.org/officeDocument/2006/relationships/image" Target="../media/image73.png"/><Relationship Id="rId4" Type="http://schemas.openxmlformats.org/officeDocument/2006/relationships/image" Target="../media/image63.png"/><Relationship Id="rId9" Type="http://schemas.openxmlformats.org/officeDocument/2006/relationships/oleObject" Target="../embeddings/oleObject7.bin"/><Relationship Id="rId14" Type="http://schemas.openxmlformats.org/officeDocument/2006/relationships/image" Target="../media/image69.png"/><Relationship Id="rId22" Type="http://schemas.microsoft.com/office/2007/relationships/hdphoto" Target="../media/hdphoto7.wdp"/></Relationships>
</file>

<file path=ppt/slides/_rels/slide2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4.xml"/><Relationship Id="rId1" Type="http://schemas.openxmlformats.org/officeDocument/2006/relationships/slideLayout" Target="../slideLayouts/slideLayout202.xml"/><Relationship Id="rId4" Type="http://schemas.openxmlformats.org/officeDocument/2006/relationships/image" Target="../media/image77.tiff"/></Relationships>
</file>

<file path=ppt/slides/_rels/slide25.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65.xml"/></Relationships>
</file>

<file path=ppt/slides/_rels/slide2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15.xml"/><Relationship Id="rId1" Type="http://schemas.openxmlformats.org/officeDocument/2006/relationships/slideLayout" Target="../slideLayouts/slideLayout257.xml"/></Relationships>
</file>

<file path=ppt/slides/_rels/slide2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16.xml"/><Relationship Id="rId1" Type="http://schemas.openxmlformats.org/officeDocument/2006/relationships/slideLayout" Target="../slideLayouts/slideLayout64.xml"/><Relationship Id="rId4" Type="http://schemas.openxmlformats.org/officeDocument/2006/relationships/hyperlink" Target="https://www-01.ibm.com/common/ssi/ShowDoc.wss?docURL=/common/ssi/rep_ca/3/872/ENUSAG19-0003/index.html&amp;lang=en&amp;request_locale=en"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9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9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9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92.xml"/></Relationships>
</file>

<file path=ppt/slides/_rels/slide32.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65.xml"/></Relationships>
</file>

<file path=ppt/slides/_rels/slide33.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hyperlink" Target="https://www-01.ibm.com/common/ssi/ShowDoc.wss?docURL=/common/ssi/rep_ca/5/877/ENUSZG18-0045/index.html&amp;request_locale=en" TargetMode="Externa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hyperlink" Target="http://www-304.ibm.com/support/customercare/sas/f/power5cm/supportedcodeHMCHW.html" TargetMode="Externa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hyperlink" Target="https://www.ibm.com/cloud/power-virtual-server" TargetMode="External"/><Relationship Id="rId2" Type="http://schemas.openxmlformats.org/officeDocument/2006/relationships/image" Target="../media/image84.tiff"/><Relationship Id="rId1" Type="http://schemas.openxmlformats.org/officeDocument/2006/relationships/slideLayout" Target="../slideLayouts/slideLayout265.xml"/></Relationships>
</file>

<file path=ppt/slides/_rels/slide39.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17.xml"/><Relationship Id="rId1" Type="http://schemas.openxmlformats.org/officeDocument/2006/relationships/slideLayout" Target="../slideLayouts/slideLayout26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17.xml"/></Relationships>
</file>

<file path=ppt/slides/_rels/slide41.xml.rels><?xml version="1.0" encoding="UTF-8" standalone="yes"?>
<Relationships xmlns="http://schemas.openxmlformats.org/package/2006/relationships"><Relationship Id="rId3" Type="http://schemas.openxmlformats.org/officeDocument/2006/relationships/image" Target="../media/image87.tiff"/><Relationship Id="rId2" Type="http://schemas.openxmlformats.org/officeDocument/2006/relationships/image" Target="../media/image86.tiff"/><Relationship Id="rId1" Type="http://schemas.openxmlformats.org/officeDocument/2006/relationships/slideLayout" Target="../slideLayouts/slideLayout317.xml"/><Relationship Id="rId4" Type="http://schemas.openxmlformats.org/officeDocument/2006/relationships/image" Target="../media/image88.tif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1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50.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7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1709"/>
            <a:ext cx="6489290" cy="1458768"/>
          </a:xfrm>
        </p:spPr>
        <p:txBody>
          <a:bodyPr/>
          <a:lstStyle/>
          <a:p>
            <a:r>
              <a:rPr lang="en-US" dirty="0">
                <a:latin typeface="IBM Plex Sans" panose="020B0503050203000203" pitchFamily="34" charset="0"/>
              </a:rPr>
              <a:t>POWER, AIX, HMC …. </a:t>
            </a:r>
            <a:br>
              <a:rPr lang="en-US" dirty="0">
                <a:latin typeface="IBM Plex Sans" panose="020B0503050203000203" pitchFamily="34" charset="0"/>
              </a:rPr>
            </a:br>
            <a:br>
              <a:rPr lang="en-US" dirty="0">
                <a:latin typeface="IBM Plex Sans" panose="020B0503050203000203" pitchFamily="34" charset="0"/>
              </a:rPr>
            </a:br>
            <a:r>
              <a:rPr lang="en-US" dirty="0">
                <a:latin typeface="IBM Plex Sans" panose="020B0503050203000203" pitchFamily="34" charset="0"/>
              </a:rPr>
              <a:t>Les </a:t>
            </a:r>
            <a:r>
              <a:rPr lang="en-US" dirty="0" err="1">
                <a:latin typeface="IBM Plex Sans" panose="020B0503050203000203" pitchFamily="34" charset="0"/>
              </a:rPr>
              <a:t>nouveautés</a:t>
            </a:r>
            <a:r>
              <a:rPr lang="en-US" dirty="0">
                <a:latin typeface="IBM Plex Sans" panose="020B0503050203000203" pitchFamily="34" charset="0"/>
              </a:rPr>
              <a:t> 2019</a:t>
            </a:r>
            <a:br>
              <a:rPr lang="en-US" dirty="0">
                <a:latin typeface="IBM Plex Sans" panose="020B0503050203000203" pitchFamily="34" charset="0"/>
              </a:rPr>
            </a:br>
            <a:r>
              <a:rPr lang="en-US" dirty="0">
                <a:latin typeface="IBM Plex Sans" panose="020B0503050203000203" pitchFamily="34" charset="0"/>
              </a:rPr>
              <a:t>  </a:t>
            </a:r>
            <a:br>
              <a:rPr lang="en-US" dirty="0">
                <a:latin typeface="IBM Plex Sans" panose="020B0503050203000203" pitchFamily="34" charset="0"/>
              </a:rPr>
            </a:br>
            <a:endParaRPr lang="en-US" sz="2133" dirty="0"/>
          </a:p>
        </p:txBody>
      </p:sp>
      <p:pic>
        <p:nvPicPr>
          <p:cNvPr id="5" name="Picture 12" descr="E850_front_straight.jpg">
            <a:extLst>
              <a:ext uri="{FF2B5EF4-FFF2-40B4-BE49-F238E27FC236}">
                <a16:creationId xmlns:a16="http://schemas.microsoft.com/office/drawing/2014/main" id="{08020B33-A078-B945-AAE9-82F06DCC2C4E}"/>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backgroundRemoval t="0" b="100000" l="0" r="98940"/>
                    </a14:imgEffect>
                  </a14:imgLayer>
                </a14:imgProps>
              </a:ext>
              <a:ext uri="{28A0092B-C50C-407E-A947-70E740481C1C}">
                <a14:useLocalDpi xmlns:a14="http://schemas.microsoft.com/office/drawing/2010/main"/>
              </a:ext>
            </a:extLst>
          </a:blip>
          <a:srcRect/>
          <a:stretch/>
        </p:blipFill>
        <p:spPr bwMode="auto">
          <a:xfrm>
            <a:off x="175572" y="2576183"/>
            <a:ext cx="1184073" cy="517093"/>
          </a:xfrm>
          <a:prstGeom prst="rect">
            <a:avLst/>
          </a:prstGeom>
          <a:noFill/>
          <a:ln>
            <a:noFill/>
          </a:ln>
          <a:effectLst>
            <a:glow rad="88900">
              <a:schemeClr val="bg1">
                <a:alpha val="80000"/>
              </a:schemeClr>
            </a:glo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Rectangle 2">
            <a:extLst>
              <a:ext uri="{FF2B5EF4-FFF2-40B4-BE49-F238E27FC236}">
                <a16:creationId xmlns:a16="http://schemas.microsoft.com/office/drawing/2014/main" id="{CB99BAC8-1C06-5144-8A1B-B3ECE8AC370C}"/>
              </a:ext>
            </a:extLst>
          </p:cNvPr>
          <p:cNvSpPr/>
          <p:nvPr/>
        </p:nvSpPr>
        <p:spPr>
          <a:xfrm>
            <a:off x="1359645" y="2618930"/>
            <a:ext cx="2326278" cy="369332"/>
          </a:xfrm>
          <a:prstGeom prst="rect">
            <a:avLst/>
          </a:prstGeom>
        </p:spPr>
        <p:txBody>
          <a:bodyPr wrap="none">
            <a:spAutoFit/>
          </a:bodyPr>
          <a:lstStyle/>
          <a:p>
            <a:r>
              <a:rPr lang="en-US" dirty="0">
                <a:solidFill>
                  <a:schemeClr val="bg2"/>
                </a:solidFill>
                <a:latin typeface="Arial" panose="020B0604020202020204" pitchFamily="34" charset="0"/>
                <a:cs typeface="Arial" panose="020B0604020202020204" pitchFamily="34" charset="0"/>
              </a:rPr>
              <a:t>Enterprise Pools 2.0 </a:t>
            </a:r>
            <a:endParaRPr lang="fr-FR" dirty="0">
              <a:solidFill>
                <a:schemeClr val="bg2"/>
              </a:solidFill>
            </a:endParaRPr>
          </a:p>
        </p:txBody>
      </p:sp>
      <p:sp>
        <p:nvSpPr>
          <p:cNvPr id="6" name="Rectangle 5">
            <a:extLst>
              <a:ext uri="{FF2B5EF4-FFF2-40B4-BE49-F238E27FC236}">
                <a16:creationId xmlns:a16="http://schemas.microsoft.com/office/drawing/2014/main" id="{2968AA51-75AB-0840-A15C-710EA9BDD930}"/>
              </a:ext>
            </a:extLst>
          </p:cNvPr>
          <p:cNvSpPr/>
          <p:nvPr/>
        </p:nvSpPr>
        <p:spPr>
          <a:xfrm>
            <a:off x="4851229" y="4818976"/>
            <a:ext cx="5786204" cy="861774"/>
          </a:xfrm>
          <a:prstGeom prst="rect">
            <a:avLst/>
          </a:prstGeom>
        </p:spPr>
        <p:txBody>
          <a:bodyPr wrap="square">
            <a:spAutoFit/>
          </a:bodyPr>
          <a:lstStyle/>
          <a:p>
            <a:r>
              <a:rPr lang="en-US" dirty="0">
                <a:solidFill>
                  <a:schemeClr val="bg2"/>
                </a:solidFill>
                <a:latin typeface="IBM Plex Sans" panose="020B0503050203000203" pitchFamily="34" charset="0"/>
              </a:rPr>
              <a:t>IBM Power Virtual Servers in IBM Cloud</a:t>
            </a:r>
            <a:br>
              <a:rPr lang="en-US" dirty="0">
                <a:latin typeface="IBM Plex Sans" panose="020B0503050203000203" pitchFamily="34" charset="0"/>
              </a:rPr>
            </a:br>
            <a:br>
              <a:rPr lang="en-US" sz="1400" dirty="0">
                <a:solidFill>
                  <a:srgbClr val="FFFFFF"/>
                </a:solidFill>
              </a:rPr>
            </a:br>
            <a:endParaRPr lang="fr-FR" dirty="0"/>
          </a:p>
        </p:txBody>
      </p:sp>
      <p:sp>
        <p:nvSpPr>
          <p:cNvPr id="7" name="Rectangle 6">
            <a:extLst>
              <a:ext uri="{FF2B5EF4-FFF2-40B4-BE49-F238E27FC236}">
                <a16:creationId xmlns:a16="http://schemas.microsoft.com/office/drawing/2014/main" id="{13AC04B4-E946-E14A-B6DE-A57472ED7660}"/>
              </a:ext>
            </a:extLst>
          </p:cNvPr>
          <p:cNvSpPr/>
          <p:nvPr/>
        </p:nvSpPr>
        <p:spPr>
          <a:xfrm>
            <a:off x="2365548" y="4063242"/>
            <a:ext cx="1428596" cy="369332"/>
          </a:xfrm>
          <a:prstGeom prst="rect">
            <a:avLst/>
          </a:prstGeom>
        </p:spPr>
        <p:txBody>
          <a:bodyPr wrap="none">
            <a:spAutoFit/>
          </a:bodyPr>
          <a:lstStyle/>
          <a:p>
            <a:r>
              <a:rPr lang="en-US" dirty="0">
                <a:solidFill>
                  <a:schemeClr val="bg2"/>
                </a:solidFill>
                <a:latin typeface="Arial" panose="020B0604020202020204" pitchFamily="34" charset="0"/>
                <a:cs typeface="Arial" panose="020B0604020202020204" pitchFamily="34" charset="0"/>
              </a:rPr>
              <a:t>HMC / CMC</a:t>
            </a:r>
            <a:endParaRPr lang="fr-FR" dirty="0">
              <a:solidFill>
                <a:schemeClr val="bg2"/>
              </a:solidFill>
            </a:endParaRPr>
          </a:p>
        </p:txBody>
      </p:sp>
      <p:pic>
        <p:nvPicPr>
          <p:cNvPr id="8" name="Picture 52">
            <a:extLst>
              <a:ext uri="{FF2B5EF4-FFF2-40B4-BE49-F238E27FC236}">
                <a16:creationId xmlns:a16="http://schemas.microsoft.com/office/drawing/2014/main" id="{C1C807C4-EA23-B344-BE48-148510D3FC1E}"/>
              </a:ext>
            </a:extLst>
          </p:cNvPr>
          <p:cNvPicPr>
            <a:picLocks noChangeAspect="1"/>
          </p:cNvPicPr>
          <p:nvPr/>
        </p:nvPicPr>
        <p:blipFill>
          <a:blip r:embed="rId5"/>
          <a:stretch>
            <a:fillRect/>
          </a:stretch>
        </p:blipFill>
        <p:spPr>
          <a:xfrm>
            <a:off x="767608" y="4148235"/>
            <a:ext cx="1387440" cy="256096"/>
          </a:xfrm>
          <a:prstGeom prst="rect">
            <a:avLst/>
          </a:prstGeom>
        </p:spPr>
      </p:pic>
      <p:sp>
        <p:nvSpPr>
          <p:cNvPr id="9" name="Rectangle 8">
            <a:extLst>
              <a:ext uri="{FF2B5EF4-FFF2-40B4-BE49-F238E27FC236}">
                <a16:creationId xmlns:a16="http://schemas.microsoft.com/office/drawing/2014/main" id="{C840AE51-7671-6E48-A8AC-A78A2BCCC838}"/>
              </a:ext>
            </a:extLst>
          </p:cNvPr>
          <p:cNvSpPr/>
          <p:nvPr/>
        </p:nvSpPr>
        <p:spPr>
          <a:xfrm>
            <a:off x="1833351" y="3341086"/>
            <a:ext cx="2492990" cy="369332"/>
          </a:xfrm>
          <a:prstGeom prst="rect">
            <a:avLst/>
          </a:prstGeom>
        </p:spPr>
        <p:txBody>
          <a:bodyPr wrap="none">
            <a:spAutoFit/>
          </a:bodyPr>
          <a:lstStyle/>
          <a:p>
            <a:r>
              <a:rPr lang="en-US" dirty="0">
                <a:solidFill>
                  <a:schemeClr val="bg2"/>
                </a:solidFill>
                <a:latin typeface="Arial" panose="020B0604020202020204" pitchFamily="34" charset="0"/>
                <a:cs typeface="Arial" panose="020B0604020202020204" pitchFamily="34" charset="0"/>
              </a:rPr>
              <a:t>New COD capabilities</a:t>
            </a:r>
            <a:endParaRPr lang="fr-FR" dirty="0">
              <a:solidFill>
                <a:schemeClr val="bg2"/>
              </a:solidFill>
            </a:endParaRPr>
          </a:p>
        </p:txBody>
      </p:sp>
      <p:sp>
        <p:nvSpPr>
          <p:cNvPr id="10" name="Rectangle 9">
            <a:extLst>
              <a:ext uri="{FF2B5EF4-FFF2-40B4-BE49-F238E27FC236}">
                <a16:creationId xmlns:a16="http://schemas.microsoft.com/office/drawing/2014/main" id="{A1D18FF0-A6F9-874A-96B7-F5E6B4CC4132}"/>
              </a:ext>
            </a:extLst>
          </p:cNvPr>
          <p:cNvSpPr/>
          <p:nvPr/>
        </p:nvSpPr>
        <p:spPr>
          <a:xfrm>
            <a:off x="2899267" y="4654843"/>
            <a:ext cx="1300356" cy="369332"/>
          </a:xfrm>
          <a:prstGeom prst="rect">
            <a:avLst/>
          </a:prstGeom>
        </p:spPr>
        <p:txBody>
          <a:bodyPr wrap="none">
            <a:spAutoFit/>
          </a:bodyPr>
          <a:lstStyle/>
          <a:p>
            <a:r>
              <a:rPr lang="en-US" dirty="0">
                <a:solidFill>
                  <a:schemeClr val="bg2"/>
                </a:solidFill>
                <a:latin typeface="Arial" panose="020B0604020202020204" pitchFamily="34" charset="0"/>
                <a:cs typeface="Arial" panose="020B0604020202020204" pitchFamily="34" charset="0"/>
              </a:rPr>
              <a:t>Roadmaps</a:t>
            </a:r>
            <a:endParaRPr lang="fr-FR" dirty="0">
              <a:solidFill>
                <a:schemeClr val="bg2"/>
              </a:solidFill>
            </a:endParaRPr>
          </a:p>
        </p:txBody>
      </p:sp>
      <p:sp>
        <p:nvSpPr>
          <p:cNvPr id="11" name="Rectangle 12">
            <a:extLst>
              <a:ext uri="{FF2B5EF4-FFF2-40B4-BE49-F238E27FC236}">
                <a16:creationId xmlns:a16="http://schemas.microsoft.com/office/drawing/2014/main" id="{628716EA-78DA-0347-8062-5AF5C1864DD8}"/>
              </a:ext>
            </a:extLst>
          </p:cNvPr>
          <p:cNvSpPr>
            <a:spLocks noChangeArrowheads="1"/>
          </p:cNvSpPr>
          <p:nvPr/>
        </p:nvSpPr>
        <p:spPr bwMode="auto">
          <a:xfrm>
            <a:off x="9297567" y="5414833"/>
            <a:ext cx="2894433" cy="1448749"/>
          </a:xfrm>
          <a:prstGeom prst="rect">
            <a:avLst/>
          </a:prstGeom>
          <a:solidFill>
            <a:srgbClr val="F2F2F2"/>
          </a:solidFill>
          <a:ln w="9525">
            <a:noFill/>
            <a:miter lim="800000"/>
            <a:headEnd/>
            <a:tailEnd/>
          </a:ln>
        </p:spPr>
        <p:txBody>
          <a:bodyPr/>
          <a:lstStyle/>
          <a:p>
            <a:pPr eaLnBrk="0" hangingPunct="0">
              <a:spcBef>
                <a:spcPts val="844"/>
              </a:spcBef>
              <a:buClr>
                <a:srgbClr val="000000"/>
              </a:buClr>
              <a:buSzPct val="100000"/>
            </a:pPr>
            <a:endParaRPr lang="en-US" sz="1100">
              <a:solidFill>
                <a:srgbClr val="000000"/>
              </a:solidFill>
            </a:endParaRPr>
          </a:p>
        </p:txBody>
      </p:sp>
      <p:sp>
        <p:nvSpPr>
          <p:cNvPr id="12" name="TextBox 8">
            <a:extLst>
              <a:ext uri="{FF2B5EF4-FFF2-40B4-BE49-F238E27FC236}">
                <a16:creationId xmlns:a16="http://schemas.microsoft.com/office/drawing/2014/main" id="{64B6B534-21D3-CD45-9AB2-B956C9BC2850}"/>
              </a:ext>
            </a:extLst>
          </p:cNvPr>
          <p:cNvSpPr txBox="1">
            <a:spLocks noChangeArrowheads="1"/>
          </p:cNvSpPr>
          <p:nvPr/>
        </p:nvSpPr>
        <p:spPr bwMode="auto">
          <a:xfrm>
            <a:off x="10744784" y="5918912"/>
            <a:ext cx="1362478" cy="861774"/>
          </a:xfrm>
          <a:prstGeom prst="rect">
            <a:avLst/>
          </a:prstGeom>
          <a:noFill/>
          <a:ln w="9525">
            <a:noFill/>
            <a:miter lim="800000"/>
            <a:headEnd/>
            <a:tailEnd/>
          </a:ln>
        </p:spPr>
        <p:txBody>
          <a:bodyPr wrap="square" lIns="0" tIns="0" rIns="0" bIns="0">
            <a:spAutoFit/>
          </a:bodyPr>
          <a:lstStyle/>
          <a:p>
            <a:pPr eaLnBrk="0" hangingPunct="0">
              <a:buClr>
                <a:srgbClr val="000000"/>
              </a:buClr>
              <a:buFont typeface="Times New Roman" pitchFamily="18" charset="0"/>
              <a:buNone/>
            </a:pPr>
            <a:r>
              <a:rPr lang="en-GB" sz="800" i="1" dirty="0">
                <a:solidFill>
                  <a:srgbClr val="000000"/>
                </a:solidFill>
                <a:latin typeface="Calibri" pitchFamily="34" charset="0"/>
                <a:ea typeface="MS PGothic" pitchFamily="34" charset="-128"/>
              </a:rPr>
              <a:t>System engineer</a:t>
            </a:r>
          </a:p>
          <a:p>
            <a:pPr eaLnBrk="0" hangingPunct="0">
              <a:buClr>
                <a:srgbClr val="000000"/>
              </a:buClr>
              <a:buFont typeface="Times New Roman" pitchFamily="18" charset="0"/>
              <a:buNone/>
            </a:pPr>
            <a:r>
              <a:rPr lang="en-GB" sz="800" i="1" dirty="0">
                <a:solidFill>
                  <a:srgbClr val="000000"/>
                </a:solidFill>
                <a:latin typeface="Calibri" pitchFamily="34" charset="0"/>
                <a:ea typeface="MS PGothic" pitchFamily="34" charset="-128"/>
              </a:rPr>
              <a:t>IBM Power Systems </a:t>
            </a:r>
          </a:p>
          <a:p>
            <a:pPr eaLnBrk="0" hangingPunct="0">
              <a:buClr>
                <a:srgbClr val="000000"/>
              </a:buClr>
              <a:buFont typeface="Times New Roman" pitchFamily="18" charset="0"/>
              <a:buNone/>
            </a:pPr>
            <a:endParaRPr lang="fr-FR" sz="800" i="1" dirty="0">
              <a:solidFill>
                <a:srgbClr val="000000"/>
              </a:solidFill>
              <a:latin typeface="Calibri" pitchFamily="34" charset="0"/>
              <a:ea typeface="MS PGothic" pitchFamily="34" charset="-128"/>
            </a:endParaRPr>
          </a:p>
          <a:p>
            <a:pPr eaLnBrk="0" hangingPunct="0">
              <a:buClr>
                <a:srgbClr val="000000"/>
              </a:buClr>
              <a:buFont typeface="Times New Roman" pitchFamily="18" charset="0"/>
              <a:buNone/>
            </a:pPr>
            <a:r>
              <a:rPr lang="fr-FR" sz="800" i="1" dirty="0">
                <a:solidFill>
                  <a:srgbClr val="000000"/>
                </a:solidFill>
                <a:latin typeface="Calibri" pitchFamily="34" charset="0"/>
                <a:ea typeface="MS PGothic" pitchFamily="34" charset="-128"/>
              </a:rPr>
              <a:t>IBM Suisse</a:t>
            </a:r>
            <a:endParaRPr lang="en-US" sz="800" i="1" dirty="0">
              <a:solidFill>
                <a:srgbClr val="000000"/>
              </a:solidFill>
              <a:latin typeface="Calibri" pitchFamily="34" charset="0"/>
              <a:ea typeface="MS PGothic" pitchFamily="34" charset="-128"/>
            </a:endParaRPr>
          </a:p>
          <a:p>
            <a:pPr eaLnBrk="0" hangingPunct="0">
              <a:buClr>
                <a:srgbClr val="000000"/>
              </a:buClr>
              <a:buFont typeface="Times New Roman" pitchFamily="18" charset="0"/>
              <a:buNone/>
            </a:pPr>
            <a:r>
              <a:rPr lang="en-US" sz="800" i="1" dirty="0">
                <a:solidFill>
                  <a:srgbClr val="000000"/>
                </a:solidFill>
                <a:latin typeface="Calibri" pitchFamily="34" charset="0"/>
                <a:ea typeface="MS PGothic" pitchFamily="34" charset="-128"/>
              </a:rPr>
              <a:t>Rue </a:t>
            </a:r>
            <a:r>
              <a:rPr lang="en-US" sz="800" i="1" dirty="0" err="1">
                <a:solidFill>
                  <a:srgbClr val="000000"/>
                </a:solidFill>
                <a:latin typeface="Calibri" pitchFamily="34" charset="0"/>
                <a:ea typeface="MS PGothic" pitchFamily="34" charset="-128"/>
              </a:rPr>
              <a:t>Eugène</a:t>
            </a:r>
            <a:r>
              <a:rPr lang="en-US" sz="800" i="1" dirty="0">
                <a:solidFill>
                  <a:srgbClr val="000000"/>
                </a:solidFill>
                <a:latin typeface="Calibri" pitchFamily="34" charset="0"/>
                <a:ea typeface="MS PGothic" pitchFamily="34" charset="-128"/>
              </a:rPr>
              <a:t> </a:t>
            </a:r>
            <a:r>
              <a:rPr lang="en-US" sz="800" i="1" dirty="0" err="1">
                <a:solidFill>
                  <a:srgbClr val="000000"/>
                </a:solidFill>
                <a:latin typeface="Calibri" pitchFamily="34" charset="0"/>
                <a:ea typeface="MS PGothic" pitchFamily="34" charset="-128"/>
              </a:rPr>
              <a:t>Marziano</a:t>
            </a:r>
            <a:r>
              <a:rPr lang="en-US" sz="800" i="1" dirty="0">
                <a:solidFill>
                  <a:srgbClr val="000000"/>
                </a:solidFill>
                <a:latin typeface="Calibri" pitchFamily="34" charset="0"/>
                <a:ea typeface="MS PGothic" pitchFamily="34" charset="-128"/>
              </a:rPr>
              <a:t> 25</a:t>
            </a:r>
          </a:p>
          <a:p>
            <a:pPr eaLnBrk="0" hangingPunct="0">
              <a:buClr>
                <a:srgbClr val="000000"/>
              </a:buClr>
              <a:buFont typeface="Times New Roman" pitchFamily="18" charset="0"/>
              <a:buNone/>
            </a:pPr>
            <a:r>
              <a:rPr lang="fr-CH" sz="800" i="1" dirty="0">
                <a:solidFill>
                  <a:srgbClr val="000000"/>
                </a:solidFill>
                <a:latin typeface="Calibri" pitchFamily="34" charset="0"/>
                <a:ea typeface="MS PGothic" pitchFamily="34" charset="-128"/>
              </a:rPr>
              <a:t>1227 Les Acacias</a:t>
            </a:r>
            <a:endParaRPr lang="en-US" sz="800" i="1" dirty="0">
              <a:solidFill>
                <a:srgbClr val="000000"/>
              </a:solidFill>
              <a:latin typeface="Calibri" pitchFamily="34" charset="0"/>
              <a:ea typeface="MS PGothic" pitchFamily="34" charset="-128"/>
            </a:endParaRPr>
          </a:p>
          <a:p>
            <a:pPr eaLnBrk="0" hangingPunct="0">
              <a:buClr>
                <a:srgbClr val="000000"/>
              </a:buClr>
              <a:buFont typeface="Times New Roman" pitchFamily="18" charset="0"/>
              <a:buNone/>
            </a:pPr>
            <a:endParaRPr lang="en-US" sz="800" i="1" dirty="0">
              <a:solidFill>
                <a:srgbClr val="000000"/>
              </a:solidFill>
              <a:latin typeface="Calibri" pitchFamily="34" charset="0"/>
              <a:ea typeface="MS PGothic" pitchFamily="34" charset="-128"/>
            </a:endParaRPr>
          </a:p>
        </p:txBody>
      </p:sp>
      <p:pic>
        <p:nvPicPr>
          <p:cNvPr id="13" name="Picture 6" descr="R120_G137_B251-200">
            <a:extLst>
              <a:ext uri="{FF2B5EF4-FFF2-40B4-BE49-F238E27FC236}">
                <a16:creationId xmlns:a16="http://schemas.microsoft.com/office/drawing/2014/main" id="{C6B04993-B89E-384A-96CB-EB0433EED064}"/>
              </a:ext>
            </a:extLst>
          </p:cNvPr>
          <p:cNvPicPr>
            <a:picLocks noChangeAspect="1" noChangeArrowheads="1"/>
          </p:cNvPicPr>
          <p:nvPr/>
        </p:nvPicPr>
        <p:blipFill>
          <a:blip r:embed="rId6"/>
          <a:srcRect/>
          <a:stretch>
            <a:fillRect/>
          </a:stretch>
        </p:blipFill>
        <p:spPr bwMode="auto">
          <a:xfrm>
            <a:off x="9611933" y="5652707"/>
            <a:ext cx="664809" cy="266205"/>
          </a:xfrm>
          <a:prstGeom prst="rect">
            <a:avLst/>
          </a:prstGeom>
          <a:noFill/>
          <a:ln w="9525">
            <a:noFill/>
            <a:miter lim="800000"/>
            <a:headEnd/>
            <a:tailEnd/>
          </a:ln>
        </p:spPr>
      </p:pic>
      <p:sp>
        <p:nvSpPr>
          <p:cNvPr id="14" name="TextBox 7">
            <a:extLst>
              <a:ext uri="{FF2B5EF4-FFF2-40B4-BE49-F238E27FC236}">
                <a16:creationId xmlns:a16="http://schemas.microsoft.com/office/drawing/2014/main" id="{8ECB5E7B-ED8A-E947-9CD6-C061A0A1911C}"/>
              </a:ext>
            </a:extLst>
          </p:cNvPr>
          <p:cNvSpPr txBox="1">
            <a:spLocks noChangeArrowheads="1"/>
          </p:cNvSpPr>
          <p:nvPr/>
        </p:nvSpPr>
        <p:spPr bwMode="auto">
          <a:xfrm>
            <a:off x="9413731" y="6006820"/>
            <a:ext cx="1223702" cy="379592"/>
          </a:xfrm>
          <a:prstGeom prst="rect">
            <a:avLst/>
          </a:prstGeom>
          <a:noFill/>
          <a:ln w="9525">
            <a:noFill/>
            <a:miter lim="800000"/>
            <a:headEnd/>
            <a:tailEnd/>
          </a:ln>
        </p:spPr>
        <p:txBody>
          <a:bodyPr lIns="0" tIns="0" rIns="0" bIns="0">
            <a:spAutoFit/>
          </a:bodyPr>
          <a:lstStyle/>
          <a:p>
            <a:pPr eaLnBrk="0" hangingPunct="0">
              <a:spcBef>
                <a:spcPts val="844"/>
              </a:spcBef>
              <a:buClr>
                <a:srgbClr val="000000"/>
              </a:buClr>
            </a:pPr>
            <a:r>
              <a:rPr lang="en-US" sz="1000" b="1" dirty="0">
                <a:solidFill>
                  <a:srgbClr val="000000"/>
                </a:solidFill>
                <a:latin typeface="Calibri" pitchFamily="34" charset="0"/>
                <a:ea typeface="MS PGothic" pitchFamily="34" charset="-128"/>
              </a:rPr>
              <a:t>Jean-Manuel Lenez</a:t>
            </a:r>
          </a:p>
          <a:p>
            <a:pPr eaLnBrk="0" hangingPunct="0">
              <a:spcBef>
                <a:spcPts val="844"/>
              </a:spcBef>
              <a:buClr>
                <a:srgbClr val="000000"/>
              </a:buClr>
            </a:pPr>
            <a:r>
              <a:rPr lang="en-US" sz="800" b="1" dirty="0">
                <a:solidFill>
                  <a:srgbClr val="000000"/>
                </a:solidFill>
                <a:latin typeface="Calibri" pitchFamily="34" charset="0"/>
                <a:ea typeface="MS PGothic" pitchFamily="34" charset="-128"/>
              </a:rPr>
              <a:t>jlen@ch.ibm.com	</a:t>
            </a:r>
            <a:endParaRPr lang="fr-FR" sz="800" b="1" dirty="0">
              <a:solidFill>
                <a:srgbClr val="000000"/>
              </a:solidFill>
              <a:latin typeface="Calibri" pitchFamily="34" charset="0"/>
              <a:ea typeface="MS PGothic" pitchFamily="34" charset="-128"/>
            </a:endParaRPr>
          </a:p>
        </p:txBody>
      </p:sp>
      <p:sp>
        <p:nvSpPr>
          <p:cNvPr id="16" name="Rectangle 15">
            <a:extLst>
              <a:ext uri="{FF2B5EF4-FFF2-40B4-BE49-F238E27FC236}">
                <a16:creationId xmlns:a16="http://schemas.microsoft.com/office/drawing/2014/main" id="{653F415A-81CD-BC45-B6A2-0C83016A4ECD}"/>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25369668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DD25254E-18C8-C745-8D4E-B81900E48ED5}"/>
              </a:ext>
            </a:extLst>
          </p:cNvPr>
          <p:cNvSpPr>
            <a:spLocks noGrp="1"/>
          </p:cNvSpPr>
          <p:nvPr>
            <p:ph type="sldNum" sz="quarter" idx="11"/>
          </p:nvPr>
        </p:nvSpPr>
        <p:spPr/>
        <p:txBody>
          <a:bodyPr/>
          <a:lstStyle/>
          <a:p>
            <a:fld id="{3FD999D4-B456-9943-89B7-30D56181CE18}" type="slidenum">
              <a:rPr lang="en-US" smtClean="0"/>
              <a:t>2</a:t>
            </a:fld>
            <a:endParaRPr lang="en-US"/>
          </a:p>
        </p:txBody>
      </p:sp>
      <p:sp>
        <p:nvSpPr>
          <p:cNvPr id="5" name="Rectangle 4">
            <a:extLst>
              <a:ext uri="{FF2B5EF4-FFF2-40B4-BE49-F238E27FC236}">
                <a16:creationId xmlns:a16="http://schemas.microsoft.com/office/drawing/2014/main" id="{B1EC5AB4-9EB6-5744-A692-FCD022E1410E}"/>
              </a:ext>
            </a:extLst>
          </p:cNvPr>
          <p:cNvSpPr/>
          <p:nvPr/>
        </p:nvSpPr>
        <p:spPr>
          <a:xfrm>
            <a:off x="4210544" y="121027"/>
            <a:ext cx="4158356" cy="830997"/>
          </a:xfrm>
          <a:prstGeom prst="rect">
            <a:avLst/>
          </a:prstGeom>
        </p:spPr>
        <p:txBody>
          <a:bodyPr wrap="square">
            <a:spAutoFit/>
          </a:bodyPr>
          <a:lstStyle/>
          <a:p>
            <a:r>
              <a:rPr lang="en-US" sz="4800" u="sng" dirty="0">
                <a:solidFill>
                  <a:schemeClr val="bg2"/>
                </a:solidFill>
                <a:latin typeface="Arial" panose="020B0604020202020204" pitchFamily="34" charset="0"/>
                <a:cs typeface="Arial" panose="020B0604020202020204" pitchFamily="34" charset="0"/>
              </a:rPr>
              <a:t>AGENDA</a:t>
            </a:r>
            <a:endParaRPr lang="fr-FR" u="sng" dirty="0">
              <a:solidFill>
                <a:schemeClr val="bg2"/>
              </a:solidFill>
            </a:endParaRPr>
          </a:p>
        </p:txBody>
      </p:sp>
      <p:sp>
        <p:nvSpPr>
          <p:cNvPr id="6" name="Rectangle 5">
            <a:extLst>
              <a:ext uri="{FF2B5EF4-FFF2-40B4-BE49-F238E27FC236}">
                <a16:creationId xmlns:a16="http://schemas.microsoft.com/office/drawing/2014/main" id="{884D302E-BD92-2D40-9B6D-007654CD17B0}"/>
              </a:ext>
            </a:extLst>
          </p:cNvPr>
          <p:cNvSpPr/>
          <p:nvPr/>
        </p:nvSpPr>
        <p:spPr>
          <a:xfrm>
            <a:off x="2128921" y="1794376"/>
            <a:ext cx="4158356" cy="461665"/>
          </a:xfrm>
          <a:prstGeom prst="rect">
            <a:avLst/>
          </a:prstGeom>
        </p:spPr>
        <p:txBody>
          <a:bodyPr wrap="square">
            <a:spAutoFit/>
          </a:bodyPr>
          <a:lstStyle/>
          <a:p>
            <a:r>
              <a:rPr lang="en-US" sz="2400" dirty="0">
                <a:solidFill>
                  <a:schemeClr val="bg2"/>
                </a:solidFill>
                <a:latin typeface="Arial" panose="020B0604020202020204" pitchFamily="34" charset="0"/>
                <a:cs typeface="Arial" panose="020B0604020202020204" pitchFamily="34" charset="0"/>
              </a:rPr>
              <a:t>- AIX &amp; System software</a:t>
            </a:r>
            <a:endParaRPr lang="fr-FR" sz="1000" dirty="0">
              <a:solidFill>
                <a:schemeClr val="bg2"/>
              </a:solidFill>
            </a:endParaRPr>
          </a:p>
        </p:txBody>
      </p:sp>
      <p:sp>
        <p:nvSpPr>
          <p:cNvPr id="7" name="Rectangle 6">
            <a:extLst>
              <a:ext uri="{FF2B5EF4-FFF2-40B4-BE49-F238E27FC236}">
                <a16:creationId xmlns:a16="http://schemas.microsoft.com/office/drawing/2014/main" id="{27DBAC47-8A48-C24C-A126-72614144E163}"/>
              </a:ext>
            </a:extLst>
          </p:cNvPr>
          <p:cNvSpPr/>
          <p:nvPr/>
        </p:nvSpPr>
        <p:spPr>
          <a:xfrm>
            <a:off x="2128921" y="2728967"/>
            <a:ext cx="4158356" cy="419695"/>
          </a:xfrm>
          <a:prstGeom prst="rect">
            <a:avLst/>
          </a:prstGeom>
        </p:spPr>
        <p:txBody>
          <a:bodyPr wrap="square">
            <a:spAutoFit/>
          </a:bodyPr>
          <a:lstStyle/>
          <a:p>
            <a:r>
              <a:rPr lang="en-US" sz="2400" dirty="0">
                <a:solidFill>
                  <a:schemeClr val="bg2"/>
                </a:solidFill>
                <a:latin typeface="Arial" panose="020B0604020202020204" pitchFamily="34" charset="0"/>
                <a:cs typeface="Arial" panose="020B0604020202020204" pitchFamily="34" charset="0"/>
              </a:rPr>
              <a:t>- Power Enterprise 2.0</a:t>
            </a:r>
            <a:endParaRPr lang="fr-FR" sz="1000" dirty="0">
              <a:solidFill>
                <a:schemeClr val="bg2"/>
              </a:solidFill>
            </a:endParaRPr>
          </a:p>
        </p:txBody>
      </p:sp>
      <p:sp>
        <p:nvSpPr>
          <p:cNvPr id="8" name="Rectangle 7">
            <a:extLst>
              <a:ext uri="{FF2B5EF4-FFF2-40B4-BE49-F238E27FC236}">
                <a16:creationId xmlns:a16="http://schemas.microsoft.com/office/drawing/2014/main" id="{01C76E95-C61E-9044-97B1-4A54B45017D7}"/>
              </a:ext>
            </a:extLst>
          </p:cNvPr>
          <p:cNvSpPr/>
          <p:nvPr/>
        </p:nvSpPr>
        <p:spPr>
          <a:xfrm>
            <a:off x="2128919" y="2258901"/>
            <a:ext cx="7934160" cy="461665"/>
          </a:xfrm>
          <a:prstGeom prst="rect">
            <a:avLst/>
          </a:prstGeom>
        </p:spPr>
        <p:txBody>
          <a:bodyPr wrap="square">
            <a:spAutoFit/>
          </a:bodyPr>
          <a:lstStyle/>
          <a:p>
            <a:r>
              <a:rPr lang="en-US" sz="2400" dirty="0">
                <a:solidFill>
                  <a:schemeClr val="bg2"/>
                </a:solidFill>
              </a:rPr>
              <a:t>- Entitled Systems Support (ESS)</a:t>
            </a:r>
          </a:p>
        </p:txBody>
      </p:sp>
      <p:sp>
        <p:nvSpPr>
          <p:cNvPr id="9" name="Rectangle 8">
            <a:extLst>
              <a:ext uri="{FF2B5EF4-FFF2-40B4-BE49-F238E27FC236}">
                <a16:creationId xmlns:a16="http://schemas.microsoft.com/office/drawing/2014/main" id="{AEA7B6BD-A38E-8D4A-A15D-7285AE229039}"/>
              </a:ext>
            </a:extLst>
          </p:cNvPr>
          <p:cNvSpPr/>
          <p:nvPr/>
        </p:nvSpPr>
        <p:spPr>
          <a:xfrm>
            <a:off x="2229335" y="3993633"/>
            <a:ext cx="7934160" cy="461665"/>
          </a:xfrm>
          <a:prstGeom prst="rect">
            <a:avLst/>
          </a:prstGeom>
        </p:spPr>
        <p:txBody>
          <a:bodyPr wrap="square">
            <a:spAutoFit/>
          </a:bodyPr>
          <a:lstStyle/>
          <a:p>
            <a:r>
              <a:rPr lang="en-US" sz="2400" dirty="0">
                <a:solidFill>
                  <a:schemeClr val="bg2"/>
                </a:solidFill>
              </a:rPr>
              <a:t>- HMC / </a:t>
            </a:r>
            <a:r>
              <a:rPr lang="en-US" sz="2400" dirty="0" err="1">
                <a:solidFill>
                  <a:schemeClr val="bg2"/>
                </a:solidFill>
              </a:rPr>
              <a:t>vHMC</a:t>
            </a:r>
            <a:r>
              <a:rPr lang="en-US" sz="2400" dirty="0">
                <a:solidFill>
                  <a:schemeClr val="bg2"/>
                </a:solidFill>
              </a:rPr>
              <a:t> </a:t>
            </a:r>
          </a:p>
        </p:txBody>
      </p:sp>
      <p:sp>
        <p:nvSpPr>
          <p:cNvPr id="10" name="Rectangle 9">
            <a:extLst>
              <a:ext uri="{FF2B5EF4-FFF2-40B4-BE49-F238E27FC236}">
                <a16:creationId xmlns:a16="http://schemas.microsoft.com/office/drawing/2014/main" id="{020C4648-0AD9-F944-B46B-7A0DFDE54C75}"/>
              </a:ext>
            </a:extLst>
          </p:cNvPr>
          <p:cNvSpPr/>
          <p:nvPr/>
        </p:nvSpPr>
        <p:spPr>
          <a:xfrm>
            <a:off x="2229335" y="4528298"/>
            <a:ext cx="7934160" cy="461665"/>
          </a:xfrm>
          <a:prstGeom prst="rect">
            <a:avLst/>
          </a:prstGeom>
        </p:spPr>
        <p:txBody>
          <a:bodyPr wrap="square">
            <a:spAutoFit/>
          </a:bodyPr>
          <a:lstStyle/>
          <a:p>
            <a:r>
              <a:rPr lang="en-US" sz="2400" dirty="0">
                <a:solidFill>
                  <a:schemeClr val="bg2"/>
                </a:solidFill>
              </a:rPr>
              <a:t>- IBM Cloud : Power Virtual Servers</a:t>
            </a:r>
          </a:p>
        </p:txBody>
      </p:sp>
      <p:sp>
        <p:nvSpPr>
          <p:cNvPr id="11" name="Rectangle 10">
            <a:extLst>
              <a:ext uri="{FF2B5EF4-FFF2-40B4-BE49-F238E27FC236}">
                <a16:creationId xmlns:a16="http://schemas.microsoft.com/office/drawing/2014/main" id="{06A9352A-6A15-B94E-B68E-9F96B072CBAF}"/>
              </a:ext>
            </a:extLst>
          </p:cNvPr>
          <p:cNvSpPr/>
          <p:nvPr/>
        </p:nvSpPr>
        <p:spPr>
          <a:xfrm>
            <a:off x="989123" y="5157246"/>
            <a:ext cx="7934160" cy="461665"/>
          </a:xfrm>
          <a:prstGeom prst="rect">
            <a:avLst/>
          </a:prstGeom>
        </p:spPr>
        <p:txBody>
          <a:bodyPr wrap="square">
            <a:spAutoFit/>
          </a:bodyPr>
          <a:lstStyle/>
          <a:p>
            <a:r>
              <a:rPr lang="en-US" sz="2400" dirty="0">
                <a:solidFill>
                  <a:schemeClr val="bg2"/>
                </a:solidFill>
              </a:rPr>
              <a:t>3. Futures </a:t>
            </a:r>
            <a:r>
              <a:rPr lang="en-US" sz="2400" dirty="0" err="1">
                <a:solidFill>
                  <a:schemeClr val="bg2"/>
                </a:solidFill>
              </a:rPr>
              <a:t>annonces</a:t>
            </a:r>
            <a:r>
              <a:rPr lang="en-US" sz="2400" dirty="0">
                <a:solidFill>
                  <a:schemeClr val="bg2"/>
                </a:solidFill>
              </a:rPr>
              <a:t> </a:t>
            </a:r>
          </a:p>
        </p:txBody>
      </p:sp>
      <p:sp>
        <p:nvSpPr>
          <p:cNvPr id="12" name="Rectangle 11">
            <a:extLst>
              <a:ext uri="{FF2B5EF4-FFF2-40B4-BE49-F238E27FC236}">
                <a16:creationId xmlns:a16="http://schemas.microsoft.com/office/drawing/2014/main" id="{932CD83F-735E-3245-8808-2AFB12CA900F}"/>
              </a:ext>
            </a:extLst>
          </p:cNvPr>
          <p:cNvSpPr/>
          <p:nvPr/>
        </p:nvSpPr>
        <p:spPr>
          <a:xfrm>
            <a:off x="989123" y="1305192"/>
            <a:ext cx="4158356" cy="461665"/>
          </a:xfrm>
          <a:prstGeom prst="rect">
            <a:avLst/>
          </a:prstGeom>
        </p:spPr>
        <p:txBody>
          <a:bodyPr wrap="square">
            <a:spAutoFit/>
          </a:bodyPr>
          <a:lstStyle/>
          <a:p>
            <a:r>
              <a:rPr lang="en-US" sz="2400" dirty="0">
                <a:solidFill>
                  <a:schemeClr val="bg2"/>
                </a:solidFill>
                <a:latin typeface="Arial" panose="020B0604020202020204" pitchFamily="34" charset="0"/>
                <a:cs typeface="Arial" panose="020B0604020202020204" pitchFamily="34" charset="0"/>
              </a:rPr>
              <a:t>1. Software</a:t>
            </a:r>
            <a:endParaRPr lang="fr-FR" sz="1000" dirty="0">
              <a:solidFill>
                <a:schemeClr val="bg2"/>
              </a:solidFill>
            </a:endParaRPr>
          </a:p>
        </p:txBody>
      </p:sp>
      <p:sp>
        <p:nvSpPr>
          <p:cNvPr id="13" name="Rectangle 12">
            <a:extLst>
              <a:ext uri="{FF2B5EF4-FFF2-40B4-BE49-F238E27FC236}">
                <a16:creationId xmlns:a16="http://schemas.microsoft.com/office/drawing/2014/main" id="{898BA1DA-284F-404F-8178-D02AD541AF71}"/>
              </a:ext>
            </a:extLst>
          </p:cNvPr>
          <p:cNvSpPr/>
          <p:nvPr/>
        </p:nvSpPr>
        <p:spPr>
          <a:xfrm>
            <a:off x="989123" y="3447797"/>
            <a:ext cx="4158356" cy="461665"/>
          </a:xfrm>
          <a:prstGeom prst="rect">
            <a:avLst/>
          </a:prstGeom>
        </p:spPr>
        <p:txBody>
          <a:bodyPr wrap="square">
            <a:spAutoFit/>
          </a:bodyPr>
          <a:lstStyle/>
          <a:p>
            <a:r>
              <a:rPr lang="en-US" sz="2400" dirty="0">
                <a:solidFill>
                  <a:schemeClr val="bg2"/>
                </a:solidFill>
                <a:latin typeface="Arial" panose="020B0604020202020204" pitchFamily="34" charset="0"/>
                <a:cs typeface="Arial" panose="020B0604020202020204" pitchFamily="34" charset="0"/>
              </a:rPr>
              <a:t>2. Infrastructure</a:t>
            </a:r>
            <a:endParaRPr lang="fr-FR" sz="1000" dirty="0">
              <a:solidFill>
                <a:schemeClr val="bg2"/>
              </a:solidFill>
            </a:endParaRPr>
          </a:p>
        </p:txBody>
      </p:sp>
      <p:sp>
        <p:nvSpPr>
          <p:cNvPr id="15" name="Rectangle 14">
            <a:extLst>
              <a:ext uri="{FF2B5EF4-FFF2-40B4-BE49-F238E27FC236}">
                <a16:creationId xmlns:a16="http://schemas.microsoft.com/office/drawing/2014/main" id="{124BBE26-5832-F047-B2A5-ADD57C80268D}"/>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25725130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A5AC3043-89DA-C343-9AAB-1C0ED065E1A7}"/>
              </a:ext>
            </a:extLst>
          </p:cNvPr>
          <p:cNvPicPr>
            <a:picLocks noChangeAspect="1"/>
          </p:cNvPicPr>
          <p:nvPr/>
        </p:nvPicPr>
        <p:blipFill>
          <a:blip r:embed="rId2"/>
          <a:stretch>
            <a:fillRect/>
          </a:stretch>
        </p:blipFill>
        <p:spPr>
          <a:xfrm>
            <a:off x="0" y="74679"/>
            <a:ext cx="12192000" cy="6708641"/>
          </a:xfrm>
          <a:prstGeom prst="rect">
            <a:avLst/>
          </a:prstGeom>
        </p:spPr>
      </p:pic>
      <p:sp>
        <p:nvSpPr>
          <p:cNvPr id="5" name="ZoneTexte 4">
            <a:extLst>
              <a:ext uri="{FF2B5EF4-FFF2-40B4-BE49-F238E27FC236}">
                <a16:creationId xmlns:a16="http://schemas.microsoft.com/office/drawing/2014/main" id="{BC7E5A03-5490-B340-85FA-7181B6734B98}"/>
              </a:ext>
            </a:extLst>
          </p:cNvPr>
          <p:cNvSpPr txBox="1"/>
          <p:nvPr/>
        </p:nvSpPr>
        <p:spPr>
          <a:xfrm>
            <a:off x="10731063" y="74679"/>
            <a:ext cx="1460938" cy="692576"/>
          </a:xfrm>
          <a:prstGeom prst="rect">
            <a:avLst/>
          </a:prstGeom>
          <a:solidFill>
            <a:schemeClr val="tx1"/>
          </a:solidFill>
        </p:spPr>
        <p:txBody>
          <a:bodyPr wrap="square" rtlCol="0">
            <a:spAutoFit/>
          </a:bodyPr>
          <a:lstStyle/>
          <a:p>
            <a:endParaRPr lang="fr-FR" dirty="0"/>
          </a:p>
        </p:txBody>
      </p:sp>
      <p:sp>
        <p:nvSpPr>
          <p:cNvPr id="2" name="Espace réservé du numéro de diapositive 1">
            <a:extLst>
              <a:ext uri="{FF2B5EF4-FFF2-40B4-BE49-F238E27FC236}">
                <a16:creationId xmlns:a16="http://schemas.microsoft.com/office/drawing/2014/main" id="{FB3C5AE1-4F3D-054D-AC6B-09D9D1E8101B}"/>
              </a:ext>
            </a:extLst>
          </p:cNvPr>
          <p:cNvSpPr>
            <a:spLocks noGrp="1"/>
          </p:cNvSpPr>
          <p:nvPr>
            <p:ph type="sldNum" sz="quarter" idx="12"/>
          </p:nvPr>
        </p:nvSpPr>
        <p:spPr/>
        <p:txBody>
          <a:bodyPr/>
          <a:lstStyle/>
          <a:p>
            <a:fld id="{533B19C5-F18F-2B40-86BF-148BA25B49FD}" type="slidenum">
              <a:rPr lang="fr-FR" smtClean="0"/>
              <a:t>3</a:t>
            </a:fld>
            <a:endParaRPr lang="fr-FR"/>
          </a:p>
        </p:txBody>
      </p:sp>
      <p:sp>
        <p:nvSpPr>
          <p:cNvPr id="7" name="Rectangle 6">
            <a:extLst>
              <a:ext uri="{FF2B5EF4-FFF2-40B4-BE49-F238E27FC236}">
                <a16:creationId xmlns:a16="http://schemas.microsoft.com/office/drawing/2014/main" id="{87014B5C-5D66-6A4D-9735-275319D09628}"/>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1180389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FA7A8C85-7A5A-E24D-A09D-B8C173B2CF7F}"/>
              </a:ext>
            </a:extLst>
          </p:cNvPr>
          <p:cNvPicPr>
            <a:picLocks noChangeAspect="1"/>
          </p:cNvPicPr>
          <p:nvPr/>
        </p:nvPicPr>
        <p:blipFill>
          <a:blip r:embed="rId2"/>
          <a:stretch>
            <a:fillRect/>
          </a:stretch>
        </p:blipFill>
        <p:spPr>
          <a:xfrm>
            <a:off x="0" y="1"/>
            <a:ext cx="12192000" cy="6858000"/>
          </a:xfrm>
          <a:prstGeom prst="rect">
            <a:avLst/>
          </a:prstGeom>
        </p:spPr>
      </p:pic>
      <p:sp>
        <p:nvSpPr>
          <p:cNvPr id="5" name="ZoneTexte 4">
            <a:extLst>
              <a:ext uri="{FF2B5EF4-FFF2-40B4-BE49-F238E27FC236}">
                <a16:creationId xmlns:a16="http://schemas.microsoft.com/office/drawing/2014/main" id="{CF38EF00-4D4B-7344-A519-55E65DD0CF60}"/>
              </a:ext>
            </a:extLst>
          </p:cNvPr>
          <p:cNvSpPr txBox="1"/>
          <p:nvPr/>
        </p:nvSpPr>
        <p:spPr>
          <a:xfrm>
            <a:off x="10731062" y="153213"/>
            <a:ext cx="1460938" cy="692576"/>
          </a:xfrm>
          <a:prstGeom prst="rect">
            <a:avLst/>
          </a:prstGeom>
          <a:solidFill>
            <a:schemeClr val="tx1"/>
          </a:solidFill>
        </p:spPr>
        <p:txBody>
          <a:bodyPr wrap="square" rtlCol="0">
            <a:spAutoFit/>
          </a:bodyPr>
          <a:lstStyle/>
          <a:p>
            <a:endParaRPr lang="fr-FR" dirty="0"/>
          </a:p>
        </p:txBody>
      </p:sp>
      <p:sp>
        <p:nvSpPr>
          <p:cNvPr id="2" name="Espace réservé du numéro de diapositive 1">
            <a:extLst>
              <a:ext uri="{FF2B5EF4-FFF2-40B4-BE49-F238E27FC236}">
                <a16:creationId xmlns:a16="http://schemas.microsoft.com/office/drawing/2014/main" id="{EAABE9A1-279E-2B47-AAD8-B9EA10E3C36D}"/>
              </a:ext>
            </a:extLst>
          </p:cNvPr>
          <p:cNvSpPr>
            <a:spLocks noGrp="1"/>
          </p:cNvSpPr>
          <p:nvPr>
            <p:ph type="sldNum" sz="quarter" idx="12"/>
          </p:nvPr>
        </p:nvSpPr>
        <p:spPr/>
        <p:txBody>
          <a:bodyPr/>
          <a:lstStyle/>
          <a:p>
            <a:fld id="{533B19C5-F18F-2B40-86BF-148BA25B49FD}" type="slidenum">
              <a:rPr lang="fr-FR" smtClean="0"/>
              <a:t>4</a:t>
            </a:fld>
            <a:endParaRPr lang="fr-FR"/>
          </a:p>
        </p:txBody>
      </p:sp>
      <p:sp>
        <p:nvSpPr>
          <p:cNvPr id="7" name="Rectangle 6">
            <a:extLst>
              <a:ext uri="{FF2B5EF4-FFF2-40B4-BE49-F238E27FC236}">
                <a16:creationId xmlns:a16="http://schemas.microsoft.com/office/drawing/2014/main" id="{41D5C66B-4763-6B48-9537-0C61AC6021BC}"/>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3174871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C2138C8D-0254-274D-A940-3B6C6B1D08EC}"/>
              </a:ext>
            </a:extLst>
          </p:cNvPr>
          <p:cNvPicPr>
            <a:picLocks noChangeAspect="1"/>
          </p:cNvPicPr>
          <p:nvPr/>
        </p:nvPicPr>
        <p:blipFill>
          <a:blip r:embed="rId2"/>
          <a:stretch>
            <a:fillRect/>
          </a:stretch>
        </p:blipFill>
        <p:spPr>
          <a:xfrm>
            <a:off x="0" y="-94594"/>
            <a:ext cx="12192000" cy="6952593"/>
          </a:xfrm>
          <a:prstGeom prst="rect">
            <a:avLst/>
          </a:prstGeom>
          <a:solidFill>
            <a:schemeClr val="accent1">
              <a:lumMod val="75000"/>
            </a:schemeClr>
          </a:solidFill>
        </p:spPr>
      </p:pic>
      <p:sp>
        <p:nvSpPr>
          <p:cNvPr id="5" name="ZoneTexte 4">
            <a:extLst>
              <a:ext uri="{FF2B5EF4-FFF2-40B4-BE49-F238E27FC236}">
                <a16:creationId xmlns:a16="http://schemas.microsoft.com/office/drawing/2014/main" id="{7AB27986-4CF1-2C4D-9F83-80E0CA335A16}"/>
              </a:ext>
            </a:extLst>
          </p:cNvPr>
          <p:cNvSpPr txBox="1"/>
          <p:nvPr/>
        </p:nvSpPr>
        <p:spPr>
          <a:xfrm>
            <a:off x="10710040" y="-94593"/>
            <a:ext cx="1481959" cy="725214"/>
          </a:xfrm>
          <a:prstGeom prst="rect">
            <a:avLst/>
          </a:prstGeom>
          <a:solidFill>
            <a:srgbClr val="030C5D"/>
          </a:solidFill>
        </p:spPr>
        <p:txBody>
          <a:bodyPr wrap="square" rtlCol="0">
            <a:spAutoFit/>
          </a:bodyPr>
          <a:lstStyle/>
          <a:p>
            <a:endParaRPr lang="fr-FR" dirty="0"/>
          </a:p>
        </p:txBody>
      </p:sp>
      <p:sp>
        <p:nvSpPr>
          <p:cNvPr id="7" name="ZoneTexte 6">
            <a:extLst>
              <a:ext uri="{FF2B5EF4-FFF2-40B4-BE49-F238E27FC236}">
                <a16:creationId xmlns:a16="http://schemas.microsoft.com/office/drawing/2014/main" id="{9F2E9D4A-157A-5C46-871B-C48A415526BC}"/>
              </a:ext>
            </a:extLst>
          </p:cNvPr>
          <p:cNvSpPr txBox="1"/>
          <p:nvPr/>
        </p:nvSpPr>
        <p:spPr>
          <a:xfrm>
            <a:off x="11906864" y="6583219"/>
            <a:ext cx="184731" cy="369332"/>
          </a:xfrm>
          <a:prstGeom prst="rect">
            <a:avLst/>
          </a:prstGeom>
          <a:noFill/>
        </p:spPr>
        <p:txBody>
          <a:bodyPr wrap="none" rtlCol="0">
            <a:spAutoFit/>
          </a:bodyPr>
          <a:lstStyle/>
          <a:p>
            <a:endParaRPr lang="fr-FR" dirty="0">
              <a:solidFill>
                <a:srgbClr val="000000"/>
              </a:solidFill>
              <a:latin typeface="Arial"/>
            </a:endParaRPr>
          </a:p>
        </p:txBody>
      </p:sp>
      <p:sp>
        <p:nvSpPr>
          <p:cNvPr id="2" name="Espace réservé du numéro de diapositive 1">
            <a:extLst>
              <a:ext uri="{FF2B5EF4-FFF2-40B4-BE49-F238E27FC236}">
                <a16:creationId xmlns:a16="http://schemas.microsoft.com/office/drawing/2014/main" id="{FA3DBE36-6098-9042-9DE7-E8DEADA2D844}"/>
              </a:ext>
            </a:extLst>
          </p:cNvPr>
          <p:cNvSpPr>
            <a:spLocks noGrp="1"/>
          </p:cNvSpPr>
          <p:nvPr>
            <p:ph type="sldNum" sz="quarter" idx="12"/>
          </p:nvPr>
        </p:nvSpPr>
        <p:spPr/>
        <p:txBody>
          <a:bodyPr/>
          <a:lstStyle/>
          <a:p>
            <a:fld id="{533B19C5-F18F-2B40-86BF-148BA25B49FD}" type="slidenum">
              <a:rPr lang="fr-FR" smtClean="0"/>
              <a:t>5</a:t>
            </a:fld>
            <a:endParaRPr lang="fr-FR"/>
          </a:p>
        </p:txBody>
      </p:sp>
      <p:sp>
        <p:nvSpPr>
          <p:cNvPr id="9" name="Rectangle 8">
            <a:extLst>
              <a:ext uri="{FF2B5EF4-FFF2-40B4-BE49-F238E27FC236}">
                <a16:creationId xmlns:a16="http://schemas.microsoft.com/office/drawing/2014/main" id="{9D29DE07-36DB-3F49-B88D-F214EAE4C2CB}"/>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40473085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DD25254E-18C8-C745-8D4E-B81900E48ED5}"/>
              </a:ext>
            </a:extLst>
          </p:cNvPr>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D999D4-B456-9943-89B7-30D56181CE18}" type="slidenum">
              <a:rPr kumimoji="0" lang="en-US" sz="800" b="0" i="0" u="none" strike="noStrike" kern="1200" cap="none" spc="0" normalizeH="0" baseline="0" noProof="0" smtClean="0">
                <a:ln>
                  <a:noFill/>
                </a:ln>
                <a:solidFill>
                  <a:srgbClr val="FFFFFF"/>
                </a:solidFill>
                <a:effectLst/>
                <a:uLnTx/>
                <a:uFillTx/>
                <a:latin typeface="IBM Plex Sans"/>
                <a:cs typeface="Arial"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800" b="0" i="0" u="none" strike="noStrike" kern="1200" cap="none" spc="0" normalizeH="0" baseline="0" noProof="0">
              <a:ln>
                <a:noFill/>
              </a:ln>
              <a:solidFill>
                <a:srgbClr val="FFFFFF"/>
              </a:solidFill>
              <a:effectLst/>
              <a:uLnTx/>
              <a:uFillTx/>
              <a:latin typeface="IBM Plex Sans"/>
              <a:cs typeface="Arial" charset="0"/>
            </a:endParaRPr>
          </a:p>
        </p:txBody>
      </p:sp>
      <p:sp>
        <p:nvSpPr>
          <p:cNvPr id="12" name="Titre 1">
            <a:extLst>
              <a:ext uri="{FF2B5EF4-FFF2-40B4-BE49-F238E27FC236}">
                <a16:creationId xmlns:a16="http://schemas.microsoft.com/office/drawing/2014/main" id="{A18424DA-781B-6F4C-9476-DBA3521147FC}"/>
              </a:ext>
            </a:extLst>
          </p:cNvPr>
          <p:cNvSpPr>
            <a:spLocks noGrp="1"/>
          </p:cNvSpPr>
          <p:nvPr>
            <p:ph type="title"/>
          </p:nvPr>
        </p:nvSpPr>
        <p:spPr>
          <a:xfrm>
            <a:off x="3833648" y="2576507"/>
            <a:ext cx="5541580" cy="723741"/>
          </a:xfrm>
        </p:spPr>
        <p:txBody>
          <a:bodyPr/>
          <a:lstStyle/>
          <a:p>
            <a:r>
              <a:rPr lang="fr-FR" dirty="0"/>
              <a:t> </a:t>
            </a:r>
            <a:r>
              <a:rPr lang="fr-FR" sz="4000" dirty="0">
                <a:solidFill>
                  <a:schemeClr val="bg2"/>
                </a:solidFill>
              </a:rPr>
              <a:t>&amp; </a:t>
            </a:r>
            <a:r>
              <a:rPr lang="fr-FR" sz="4000" dirty="0" err="1">
                <a:solidFill>
                  <a:schemeClr val="bg2"/>
                </a:solidFill>
              </a:rPr>
              <a:t>Systems</a:t>
            </a:r>
            <a:r>
              <a:rPr lang="fr-FR" sz="4000" dirty="0">
                <a:solidFill>
                  <a:schemeClr val="bg2"/>
                </a:solidFill>
              </a:rPr>
              <a:t> Software</a:t>
            </a:r>
            <a:endParaRPr lang="fr-FR" dirty="0">
              <a:solidFill>
                <a:schemeClr val="bg2"/>
              </a:solidFill>
            </a:endParaRPr>
          </a:p>
        </p:txBody>
      </p:sp>
      <p:pic>
        <p:nvPicPr>
          <p:cNvPr id="13" name="Picture 23">
            <a:extLst>
              <a:ext uri="{FF2B5EF4-FFF2-40B4-BE49-F238E27FC236}">
                <a16:creationId xmlns:a16="http://schemas.microsoft.com/office/drawing/2014/main" id="{717D761B-3FE7-C04E-8FE6-45F644651F55}"/>
              </a:ext>
            </a:extLst>
          </p:cNvPr>
          <p:cNvPicPr>
            <a:picLocks noChangeAspect="1"/>
          </p:cNvPicPr>
          <p:nvPr/>
        </p:nvPicPr>
        <p:blipFill>
          <a:blip r:embed="rId2"/>
          <a:srcRect/>
          <a:stretch>
            <a:fillRect/>
          </a:stretch>
        </p:blipFill>
        <p:spPr bwMode="auto">
          <a:xfrm>
            <a:off x="2426569" y="2315562"/>
            <a:ext cx="1134531" cy="1158956"/>
          </a:xfrm>
          <a:prstGeom prst="rect">
            <a:avLst/>
          </a:prstGeom>
          <a:noFill/>
          <a:ln w="9525">
            <a:noFill/>
            <a:miter lim="800000"/>
            <a:headEnd/>
            <a:tailEnd/>
          </a:ln>
        </p:spPr>
      </p:pic>
      <p:sp>
        <p:nvSpPr>
          <p:cNvPr id="6" name="Rectangle 5">
            <a:extLst>
              <a:ext uri="{FF2B5EF4-FFF2-40B4-BE49-F238E27FC236}">
                <a16:creationId xmlns:a16="http://schemas.microsoft.com/office/drawing/2014/main" id="{73DC8F1A-7F2E-5F4B-82E3-ABCF42A9B404}"/>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3094089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6" name="Content Placeholder 25">
            <a:extLst>
              <a:ext uri="{FF2B5EF4-FFF2-40B4-BE49-F238E27FC236}">
                <a16:creationId xmlns:a16="http://schemas.microsoft.com/office/drawing/2014/main" id="{102538B7-5ADA-D845-85A0-A9E9C26015BC}"/>
              </a:ext>
            </a:extLst>
          </p:cNvPr>
          <p:cNvSpPr>
            <a:spLocks noGrp="1"/>
          </p:cNvSpPr>
          <p:nvPr>
            <p:ph idx="1"/>
          </p:nvPr>
        </p:nvSpPr>
        <p:spPr>
          <a:xfrm>
            <a:off x="6450973" y="2061475"/>
            <a:ext cx="5432723" cy="4477869"/>
          </a:xfrm>
        </p:spPr>
        <p:txBody>
          <a:bodyPr>
            <a:normAutofit/>
          </a:bodyPr>
          <a:lstStyle/>
          <a:p>
            <a:pPr marL="0" indent="0">
              <a:buNone/>
            </a:pPr>
            <a:r>
              <a:rPr lang="en-US" dirty="0">
                <a:cs typeface="Arial" panose="020B0604020202020204" pitchFamily="34" charset="0"/>
              </a:rPr>
              <a:t>New Innovation are put in our most </a:t>
            </a:r>
            <a:br>
              <a:rPr lang="en-US" dirty="0">
                <a:cs typeface="Arial" panose="020B0604020202020204" pitchFamily="34" charset="0"/>
              </a:rPr>
            </a:br>
            <a:r>
              <a:rPr lang="en-US" dirty="0">
                <a:cs typeface="Arial" panose="020B0604020202020204" pitchFamily="34" charset="0"/>
              </a:rPr>
              <a:t>current release stream which is AIX 7.2</a:t>
            </a:r>
          </a:p>
          <a:p>
            <a:pPr marL="0" indent="0">
              <a:spcBef>
                <a:spcPts val="1400"/>
              </a:spcBef>
              <a:buNone/>
            </a:pPr>
            <a:r>
              <a:rPr lang="en-US" dirty="0">
                <a:cs typeface="Arial" panose="020B0604020202020204" pitchFamily="34" charset="0"/>
              </a:rPr>
              <a:t>The last AIX 7.1 TL shipped 4Q2017</a:t>
            </a:r>
          </a:p>
          <a:p>
            <a:pPr marL="0" indent="0">
              <a:spcBef>
                <a:spcPts val="1400"/>
              </a:spcBef>
              <a:buNone/>
            </a:pPr>
            <a:r>
              <a:rPr lang="en-US" dirty="0">
                <a:cs typeface="Arial" panose="020B0604020202020204" pitchFamily="34" charset="0"/>
              </a:rPr>
              <a:t>AIX 6.1 is in its extended support period </a:t>
            </a:r>
            <a:r>
              <a:rPr lang="en-US" sz="1600" dirty="0">
                <a:cs typeface="Arial" panose="020B0604020202020204" pitchFamily="34" charset="0"/>
              </a:rPr>
              <a:t>(confirmed until April 2020)</a:t>
            </a:r>
          </a:p>
          <a:p>
            <a:pPr marL="0" indent="0">
              <a:lnSpc>
                <a:spcPct val="90000"/>
              </a:lnSpc>
              <a:spcBef>
                <a:spcPts val="1400"/>
              </a:spcBef>
              <a:buNone/>
            </a:pPr>
            <a:r>
              <a:rPr lang="en-US" dirty="0">
                <a:cs typeface="Arial" panose="020B0604020202020204" pitchFamily="34" charset="0"/>
              </a:rPr>
              <a:t>AIX 5.3 will finally have its end of life </a:t>
            </a:r>
            <a:br>
              <a:rPr lang="en-US" dirty="0">
                <a:cs typeface="Arial" panose="020B0604020202020204" pitchFamily="34" charset="0"/>
              </a:rPr>
            </a:br>
            <a:r>
              <a:rPr lang="en-US" dirty="0">
                <a:cs typeface="Arial" panose="020B0604020202020204" pitchFamily="34" charset="0"/>
              </a:rPr>
              <a:t>in April 2019 </a:t>
            </a:r>
          </a:p>
          <a:p>
            <a:pPr lvl="1">
              <a:spcBef>
                <a:spcPts val="267"/>
              </a:spcBef>
              <a:buFont typeface="Wingdings" pitchFamily="2" charset="2"/>
              <a:buChar char="Ø"/>
            </a:pPr>
            <a:r>
              <a:rPr lang="en-US" sz="1600" dirty="0">
                <a:cs typeface="Arial" panose="020B0604020202020204" pitchFamily="34" charset="0"/>
              </a:rPr>
              <a:t>no possibility to run AIX 5.3 supported </a:t>
            </a:r>
            <a:br>
              <a:rPr lang="en-US" sz="1600" dirty="0">
                <a:cs typeface="Arial" panose="020B0604020202020204" pitchFamily="34" charset="0"/>
              </a:rPr>
            </a:br>
            <a:r>
              <a:rPr lang="en-US" sz="1600" dirty="0">
                <a:cs typeface="Arial" panose="020B0604020202020204" pitchFamily="34" charset="0"/>
              </a:rPr>
              <a:t>beyond that date</a:t>
            </a:r>
          </a:p>
          <a:p>
            <a:pPr lvl="1">
              <a:spcBef>
                <a:spcPts val="267"/>
              </a:spcBef>
              <a:buFont typeface="Wingdings" pitchFamily="2" charset="2"/>
              <a:buChar char="Ø"/>
            </a:pPr>
            <a:r>
              <a:rPr lang="en-US" sz="1600" dirty="0">
                <a:cs typeface="Arial" panose="020B0604020202020204" pitchFamily="34" charset="0"/>
              </a:rPr>
              <a:t>no security fixes will be provided any longer</a:t>
            </a:r>
            <a:endParaRPr lang="en-US" sz="2133" dirty="0">
              <a:cs typeface="Arial" panose="020B0604020202020204" pitchFamily="34" charset="0"/>
            </a:endParaRPr>
          </a:p>
        </p:txBody>
      </p:sp>
      <p:sp>
        <p:nvSpPr>
          <p:cNvPr id="25" name="Title 24">
            <a:extLst>
              <a:ext uri="{FF2B5EF4-FFF2-40B4-BE49-F238E27FC236}">
                <a16:creationId xmlns:a16="http://schemas.microsoft.com/office/drawing/2014/main" id="{B2C2D58F-F819-6343-8A77-093B6D3B2268}"/>
              </a:ext>
            </a:extLst>
          </p:cNvPr>
          <p:cNvSpPr>
            <a:spLocks noGrp="1"/>
          </p:cNvSpPr>
          <p:nvPr>
            <p:ph type="title"/>
          </p:nvPr>
        </p:nvSpPr>
        <p:spPr>
          <a:xfrm>
            <a:off x="434109" y="260521"/>
            <a:ext cx="11249891" cy="464345"/>
          </a:xfrm>
        </p:spPr>
        <p:txBody>
          <a:bodyPr/>
          <a:lstStyle/>
          <a:p>
            <a:r>
              <a:rPr lang="en-US">
                <a:latin typeface="IBM Plex Sans" panose="020B0503050203000203" pitchFamily="34" charset="77"/>
                <a:cs typeface="Arial" panose="020B0604020202020204" pitchFamily="34" charset="0"/>
              </a:rPr>
              <a:t>AIX Support Matrix</a:t>
            </a:r>
          </a:p>
        </p:txBody>
      </p:sp>
      <p:sp>
        <p:nvSpPr>
          <p:cNvPr id="27" name="Rounded Rectangular Callout 26">
            <a:extLst>
              <a:ext uri="{FF2B5EF4-FFF2-40B4-BE49-F238E27FC236}">
                <a16:creationId xmlns:a16="http://schemas.microsoft.com/office/drawing/2014/main" id="{2F12EF9A-C261-CB48-84EF-08314C2766B0}"/>
              </a:ext>
            </a:extLst>
          </p:cNvPr>
          <p:cNvSpPr/>
          <p:nvPr/>
        </p:nvSpPr>
        <p:spPr>
          <a:xfrm>
            <a:off x="6787486" y="318657"/>
            <a:ext cx="4175487" cy="770153"/>
          </a:xfrm>
          <a:prstGeom prst="wedgeRoundRectCallout">
            <a:avLst>
              <a:gd name="adj1" fmla="val -63671"/>
              <a:gd name="adj2" fmla="val 45500"/>
              <a:gd name="adj3" fmla="val 16667"/>
            </a:avLst>
          </a:prstGeom>
          <a:solidFill>
            <a:srgbClr val="FFFF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2019 is end of service for </a:t>
            </a:r>
            <a:br>
              <a:rPr kumimoji="0" lang="en-US" sz="1600" b="1" i="1"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br>
            <a:r>
              <a:rPr kumimoji="0" lang="en-US" sz="1600" b="1" i="1"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POWER5, POWER6, and POWER7 !</a:t>
            </a:r>
          </a:p>
        </p:txBody>
      </p:sp>
      <p:graphicFrame>
        <p:nvGraphicFramePr>
          <p:cNvPr id="49" name="Table 48">
            <a:extLst>
              <a:ext uri="{FF2B5EF4-FFF2-40B4-BE49-F238E27FC236}">
                <a16:creationId xmlns:a16="http://schemas.microsoft.com/office/drawing/2014/main" id="{957BCA30-9CEF-9042-A9F6-4B3649B431E2}"/>
              </a:ext>
            </a:extLst>
          </p:cNvPr>
          <p:cNvGraphicFramePr>
            <a:graphicFrameLocks noGrp="1"/>
          </p:cNvGraphicFramePr>
          <p:nvPr/>
        </p:nvGraphicFramePr>
        <p:xfrm>
          <a:off x="838745" y="1520790"/>
          <a:ext cx="5299737" cy="3317277"/>
        </p:xfrm>
        <a:graphic>
          <a:graphicData uri="http://schemas.openxmlformats.org/drawingml/2006/table">
            <a:tbl>
              <a:tblPr/>
              <a:tblGrid>
                <a:gridCol w="1296601">
                  <a:extLst>
                    <a:ext uri="{9D8B030D-6E8A-4147-A177-3AD203B41FA5}">
                      <a16:colId xmlns:a16="http://schemas.microsoft.com/office/drawing/2014/main" val="20000"/>
                    </a:ext>
                  </a:extLst>
                </a:gridCol>
                <a:gridCol w="1000784">
                  <a:extLst>
                    <a:ext uri="{9D8B030D-6E8A-4147-A177-3AD203B41FA5}">
                      <a16:colId xmlns:a16="http://schemas.microsoft.com/office/drawing/2014/main" val="20001"/>
                    </a:ext>
                  </a:extLst>
                </a:gridCol>
                <a:gridCol w="1000784">
                  <a:extLst>
                    <a:ext uri="{9D8B030D-6E8A-4147-A177-3AD203B41FA5}">
                      <a16:colId xmlns:a16="http://schemas.microsoft.com/office/drawing/2014/main" val="20002"/>
                    </a:ext>
                  </a:extLst>
                </a:gridCol>
                <a:gridCol w="1000784">
                  <a:extLst>
                    <a:ext uri="{9D8B030D-6E8A-4147-A177-3AD203B41FA5}">
                      <a16:colId xmlns:a16="http://schemas.microsoft.com/office/drawing/2014/main" val="20003"/>
                    </a:ext>
                  </a:extLst>
                </a:gridCol>
                <a:gridCol w="1000784">
                  <a:extLst>
                    <a:ext uri="{9D8B030D-6E8A-4147-A177-3AD203B41FA5}">
                      <a16:colId xmlns:a16="http://schemas.microsoft.com/office/drawing/2014/main" val="20004"/>
                    </a:ext>
                  </a:extLst>
                </a:gridCol>
              </a:tblGrid>
              <a:tr h="588788">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cap="none" normalizeH="0" baseline="0">
                          <a:ln>
                            <a:noFill/>
                          </a:ln>
                          <a:solidFill>
                            <a:schemeClr val="tx1">
                              <a:lumMod val="50000"/>
                            </a:schemeClr>
                          </a:solidFill>
                          <a:effectLst/>
                          <a:latin typeface="Arial" charset="0"/>
                          <a:ea typeface="MS PGothic" charset="-128"/>
                        </a:rPr>
                        <a:t>Power</a:t>
                      </a:r>
                      <a:br>
                        <a:rPr kumimoji="0" lang="en-US" altLang="en-US" sz="1600" b="1" i="0" u="none" strike="noStrike" cap="none" normalizeH="0" baseline="0">
                          <a:ln>
                            <a:noFill/>
                          </a:ln>
                          <a:solidFill>
                            <a:schemeClr val="tx1">
                              <a:lumMod val="50000"/>
                            </a:schemeClr>
                          </a:solidFill>
                          <a:effectLst/>
                          <a:latin typeface="Arial" charset="0"/>
                          <a:ea typeface="MS PGothic" charset="-128"/>
                        </a:rPr>
                      </a:br>
                      <a:r>
                        <a:rPr kumimoji="0" lang="en-US" altLang="en-US" sz="1600" b="1" i="0" u="none" strike="noStrike" cap="none" normalizeH="0" baseline="0">
                          <a:ln>
                            <a:noFill/>
                          </a:ln>
                          <a:solidFill>
                            <a:schemeClr val="tx1">
                              <a:lumMod val="50000"/>
                            </a:schemeClr>
                          </a:solidFill>
                          <a:effectLst/>
                          <a:latin typeface="Arial" charset="0"/>
                          <a:ea typeface="MS PGothic" charset="-128"/>
                        </a:rPr>
                        <a:t>Platform </a:t>
                      </a:r>
                    </a:p>
                  </a:txBody>
                  <a:tcPr marL="68576" marR="68576" marT="34287" marB="34287"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38100" cap="flat" cmpd="sng" algn="ctr">
                      <a:solidFill>
                        <a:srgbClr val="000E5E"/>
                      </a:solidFill>
                      <a:prstDash val="solid"/>
                      <a:round/>
                      <a:headEnd type="none" w="med" len="med"/>
                      <a:tailEnd type="none" w="med" len="med"/>
                    </a:lnB>
                    <a:lnTlToBr>
                      <a:noFill/>
                    </a:lnTlToBr>
                    <a:lnBlToTr>
                      <a:noFill/>
                    </a:lnBlToTr>
                    <a:solidFill>
                      <a:srgbClr val="003BC9">
                        <a:lumMod val="20000"/>
                        <a:lumOff val="80000"/>
                      </a:srgbClr>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cap="none" normalizeH="0" baseline="0">
                          <a:ln>
                            <a:noFill/>
                          </a:ln>
                          <a:solidFill>
                            <a:schemeClr val="tx1">
                              <a:lumMod val="50000"/>
                            </a:schemeClr>
                          </a:solidFill>
                          <a:effectLst/>
                          <a:latin typeface="Arial" charset="0"/>
                          <a:ea typeface="MS PGothic" charset="-128"/>
                        </a:rPr>
                        <a:t>AIX 5.3</a:t>
                      </a:r>
                    </a:p>
                  </a:txBody>
                  <a:tcPr marL="68576" marR="68576" marT="34287" marB="34287"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38100" cap="flat" cmpd="sng" algn="ctr">
                      <a:solidFill>
                        <a:srgbClr val="000E5E"/>
                      </a:solidFill>
                      <a:prstDash val="solid"/>
                      <a:round/>
                      <a:headEnd type="none" w="med" len="med"/>
                      <a:tailEnd type="none" w="med" len="med"/>
                    </a:lnB>
                    <a:lnTlToBr>
                      <a:noFill/>
                    </a:lnTlToBr>
                    <a:lnBlToTr>
                      <a:noFill/>
                    </a:lnBlToTr>
                    <a:solidFill>
                      <a:srgbClr val="003BC9">
                        <a:lumMod val="20000"/>
                        <a:lumOff val="80000"/>
                      </a:srgbClr>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cap="none" normalizeH="0" baseline="0">
                          <a:ln>
                            <a:noFill/>
                          </a:ln>
                          <a:solidFill>
                            <a:schemeClr val="tx1">
                              <a:lumMod val="50000"/>
                            </a:schemeClr>
                          </a:solidFill>
                          <a:effectLst/>
                          <a:latin typeface="Arial" charset="0"/>
                          <a:ea typeface="MS PGothic" charset="-128"/>
                        </a:rPr>
                        <a:t>AIX 6.1</a:t>
                      </a:r>
                    </a:p>
                  </a:txBody>
                  <a:tcPr marL="68576" marR="68576" marT="34287" marB="34287"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38100" cap="flat" cmpd="sng" algn="ctr">
                      <a:solidFill>
                        <a:srgbClr val="000E5E"/>
                      </a:solidFill>
                      <a:prstDash val="solid"/>
                      <a:round/>
                      <a:headEnd type="none" w="med" len="med"/>
                      <a:tailEnd type="none" w="med" len="med"/>
                    </a:lnB>
                    <a:lnTlToBr>
                      <a:noFill/>
                    </a:lnTlToBr>
                    <a:lnBlToTr>
                      <a:noFill/>
                    </a:lnBlToTr>
                    <a:solidFill>
                      <a:srgbClr val="003BC9">
                        <a:lumMod val="20000"/>
                        <a:lumOff val="80000"/>
                      </a:srgbClr>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cap="none" normalizeH="0" baseline="0">
                          <a:ln>
                            <a:noFill/>
                          </a:ln>
                          <a:solidFill>
                            <a:schemeClr val="tx1">
                              <a:lumMod val="50000"/>
                            </a:schemeClr>
                          </a:solidFill>
                          <a:effectLst/>
                          <a:latin typeface="Arial" charset="0"/>
                          <a:ea typeface="MS PGothic" charset="-128"/>
                        </a:rPr>
                        <a:t>AIX 7.1</a:t>
                      </a:r>
                    </a:p>
                  </a:txBody>
                  <a:tcPr marL="68576" marR="68576" marT="34287" marB="34287"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38100" cap="flat" cmpd="sng" algn="ctr">
                      <a:solidFill>
                        <a:srgbClr val="000E5E"/>
                      </a:solidFill>
                      <a:prstDash val="solid"/>
                      <a:round/>
                      <a:headEnd type="none" w="med" len="med"/>
                      <a:tailEnd type="none" w="med" len="med"/>
                    </a:lnB>
                    <a:lnTlToBr>
                      <a:noFill/>
                    </a:lnTlToBr>
                    <a:lnBlToTr>
                      <a:noFill/>
                    </a:lnBlToTr>
                    <a:solidFill>
                      <a:srgbClr val="003BC9">
                        <a:lumMod val="20000"/>
                        <a:lumOff val="80000"/>
                      </a:srgbClr>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cap="none" normalizeH="0" baseline="0">
                          <a:ln>
                            <a:noFill/>
                          </a:ln>
                          <a:solidFill>
                            <a:schemeClr val="tx1">
                              <a:lumMod val="50000"/>
                            </a:schemeClr>
                          </a:solidFill>
                          <a:effectLst/>
                          <a:latin typeface="Arial" charset="0"/>
                          <a:ea typeface="MS PGothic" charset="-128"/>
                        </a:rPr>
                        <a:t>AIX 7.2</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600" b="1" i="0" u="none" strike="noStrike" cap="none" normalizeH="0" baseline="0">
                        <a:ln>
                          <a:noFill/>
                        </a:ln>
                        <a:solidFill>
                          <a:schemeClr val="tx1">
                            <a:lumMod val="50000"/>
                          </a:schemeClr>
                        </a:solidFill>
                        <a:effectLst/>
                        <a:latin typeface="Arial" charset="0"/>
                        <a:ea typeface="MS PGothic" charset="-128"/>
                      </a:endParaRPr>
                    </a:p>
                  </a:txBody>
                  <a:tcPr marL="68576" marR="68576" marT="34287" marB="34287"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38100" cap="flat" cmpd="sng" algn="ctr">
                      <a:solidFill>
                        <a:srgbClr val="000E5E"/>
                      </a:solidFill>
                      <a:prstDash val="solid"/>
                      <a:round/>
                      <a:headEnd type="none" w="med" len="med"/>
                      <a:tailEnd type="none" w="med" len="med"/>
                    </a:lnB>
                    <a:lnTlToBr>
                      <a:noFill/>
                    </a:lnTlToBr>
                    <a:lnBlToTr>
                      <a:noFill/>
                    </a:lnBlToTr>
                    <a:solidFill>
                      <a:srgbClr val="003BC9">
                        <a:lumMod val="20000"/>
                        <a:lumOff val="80000"/>
                      </a:srgbClr>
                    </a:solidFill>
                  </a:tcPr>
                </a:tc>
                <a:extLst>
                  <a:ext uri="{0D108BD9-81ED-4DB2-BD59-A6C34878D82A}">
                    <a16:rowId xmlns:a16="http://schemas.microsoft.com/office/drawing/2014/main" val="10000"/>
                  </a:ext>
                </a:extLst>
              </a:tr>
              <a:tr h="459480">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500" b="0" i="0" u="none" strike="noStrike" cap="none" normalizeH="0" baseline="0">
                          <a:ln>
                            <a:noFill/>
                          </a:ln>
                          <a:solidFill>
                            <a:srgbClr val="000000"/>
                          </a:solidFill>
                          <a:effectLst/>
                          <a:latin typeface="Arial" charset="0"/>
                          <a:ea typeface="MS PGothic" charset="-128"/>
                        </a:rPr>
                        <a:t>POWER4</a:t>
                      </a: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381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E7F3F4"/>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500" b="0" i="0" u="none" strike="noStrike" cap="none" normalizeH="0" baseline="0">
                        <a:ln>
                          <a:noFill/>
                        </a:ln>
                        <a:solidFill>
                          <a:srgbClr val="000000"/>
                        </a:solidFill>
                        <a:effectLst/>
                        <a:latin typeface="Arial" charset="0"/>
                        <a:ea typeface="MS PGothic" charset="-128"/>
                      </a:endParaRP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381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EAEAEA">
                        <a:lumMod val="75000"/>
                      </a:srgbClr>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381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ADD47A"/>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381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ADD47A"/>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381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8C8C8C"/>
                    </a:solidFill>
                  </a:tcPr>
                </a:tc>
                <a:extLst>
                  <a:ext uri="{0D108BD9-81ED-4DB2-BD59-A6C34878D82A}">
                    <a16:rowId xmlns:a16="http://schemas.microsoft.com/office/drawing/2014/main" val="10001"/>
                  </a:ext>
                </a:extLst>
              </a:tr>
              <a:tr h="445767">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500" b="0" i="0" u="none" strike="noStrike" kern="1200" cap="none" normalizeH="0" baseline="0">
                          <a:ln>
                            <a:noFill/>
                          </a:ln>
                          <a:solidFill>
                            <a:srgbClr val="000000"/>
                          </a:solidFill>
                          <a:effectLst/>
                          <a:latin typeface="Arial" charset="0"/>
                          <a:ea typeface="MS PGothic" charset="-128"/>
                          <a:cs typeface="+mn-cs"/>
                        </a:rPr>
                        <a:t>POWER5</a:t>
                      </a: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F3F9FA"/>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500" b="0" i="0" u="none" strike="noStrike" cap="none" normalizeH="0" baseline="0">
                        <a:ln>
                          <a:noFill/>
                        </a:ln>
                        <a:solidFill>
                          <a:srgbClr val="000000"/>
                        </a:solidFill>
                        <a:effectLst/>
                        <a:latin typeface="Arial" charset="0"/>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EAEAEA">
                        <a:lumMod val="75000"/>
                      </a:srgbClr>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ADD47A"/>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ADD47A"/>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8C8C8C"/>
                    </a:solidFill>
                  </a:tcPr>
                </a:tc>
                <a:extLst>
                  <a:ext uri="{0D108BD9-81ED-4DB2-BD59-A6C34878D82A}">
                    <a16:rowId xmlns:a16="http://schemas.microsoft.com/office/drawing/2014/main" val="10002"/>
                  </a:ext>
                </a:extLst>
              </a:tr>
              <a:tr h="445767">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500" b="0" i="0" u="none" strike="noStrike" kern="1200" cap="none" normalizeH="0" baseline="0">
                          <a:ln>
                            <a:noFill/>
                          </a:ln>
                          <a:solidFill>
                            <a:srgbClr val="000000"/>
                          </a:solidFill>
                          <a:effectLst/>
                          <a:latin typeface="Arial" charset="0"/>
                          <a:ea typeface="MS PGothic" charset="-128"/>
                          <a:cs typeface="+mn-cs"/>
                        </a:rPr>
                        <a:t>POWER6</a:t>
                      </a: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E7F3F4"/>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500" b="0" i="0" u="none" strike="noStrike" cap="none" normalizeH="0" baseline="0">
                        <a:ln>
                          <a:noFill/>
                        </a:ln>
                        <a:solidFill>
                          <a:srgbClr val="000000"/>
                        </a:solidFill>
                        <a:effectLst/>
                        <a:latin typeface="Arial" charset="0"/>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EAEAEA">
                        <a:lumMod val="75000"/>
                      </a:srgbClr>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ADD47A"/>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ADD47A"/>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8C8C8C"/>
                    </a:solidFill>
                  </a:tcPr>
                </a:tc>
                <a:extLst>
                  <a:ext uri="{0D108BD9-81ED-4DB2-BD59-A6C34878D82A}">
                    <a16:rowId xmlns:a16="http://schemas.microsoft.com/office/drawing/2014/main" val="10003"/>
                  </a:ext>
                </a:extLst>
              </a:tr>
              <a:tr h="445767">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500" b="0" i="0" u="none" strike="noStrike" kern="1200" cap="none" normalizeH="0" baseline="0">
                          <a:ln>
                            <a:noFill/>
                          </a:ln>
                          <a:solidFill>
                            <a:srgbClr val="000000"/>
                          </a:solidFill>
                          <a:effectLst/>
                          <a:latin typeface="Arial" charset="0"/>
                          <a:ea typeface="MS PGothic" charset="-128"/>
                          <a:cs typeface="+mn-cs"/>
                        </a:rPr>
                        <a:t>POWER7</a:t>
                      </a: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F3F9FA"/>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500" b="0" i="0" u="none" strike="noStrike" cap="none" normalizeH="0" baseline="0">
                        <a:ln>
                          <a:noFill/>
                        </a:ln>
                        <a:solidFill>
                          <a:srgbClr val="000000"/>
                        </a:solidFill>
                        <a:effectLst/>
                        <a:latin typeface="Arial" charset="0"/>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EAEAEA">
                        <a:lumMod val="75000"/>
                      </a:srgbClr>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ADD47A"/>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ADD47A"/>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ADD47A"/>
                    </a:solidFill>
                  </a:tcPr>
                </a:tc>
                <a:extLst>
                  <a:ext uri="{0D108BD9-81ED-4DB2-BD59-A6C34878D82A}">
                    <a16:rowId xmlns:a16="http://schemas.microsoft.com/office/drawing/2014/main" val="10004"/>
                  </a:ext>
                </a:extLst>
              </a:tr>
              <a:tr h="445767">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500" b="0" i="0" u="none" strike="noStrike" kern="1200" cap="none" normalizeH="0" baseline="0">
                          <a:ln>
                            <a:noFill/>
                          </a:ln>
                          <a:solidFill>
                            <a:srgbClr val="000000"/>
                          </a:solidFill>
                          <a:effectLst/>
                          <a:latin typeface="Arial" charset="0"/>
                          <a:ea typeface="MS PGothic" charset="-128"/>
                          <a:cs typeface="+mn-cs"/>
                        </a:rPr>
                        <a:t>POWER8</a:t>
                      </a: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E7F3F4"/>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500" b="0" i="0" u="none" strike="noStrike" cap="none" normalizeH="0" baseline="0">
                        <a:ln>
                          <a:noFill/>
                        </a:ln>
                        <a:solidFill>
                          <a:srgbClr val="000000"/>
                        </a:solidFill>
                        <a:effectLst/>
                        <a:latin typeface="Arial" charset="0"/>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009900"/>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9C9CDF"/>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ADD47A"/>
                    </a:solidFill>
                  </a:tcPr>
                </a:tc>
                <a:tc>
                  <a:txBody>
                    <a:bodyPr/>
                    <a:lstStyle>
                      <a:lvl1pPr marL="0" algn="l" defTabSz="1337162" rtl="0" eaLnBrk="1" latinLnBrk="0" hangingPunct="1">
                        <a:spcBef>
                          <a:spcPct val="20000"/>
                        </a:spcBef>
                        <a:defRPr sz="1400" kern="1200">
                          <a:solidFill>
                            <a:schemeClr val="tx1"/>
                          </a:solidFill>
                          <a:latin typeface="Arial" charset="0"/>
                          <a:ea typeface="MS PGothic" charset="-128"/>
                        </a:defRPr>
                      </a:lvl1pPr>
                      <a:lvl2pPr marL="742950" indent="-285750" algn="l" defTabSz="1337162" rtl="0" eaLnBrk="1" latinLnBrk="0" hangingPunct="1">
                        <a:spcBef>
                          <a:spcPct val="20000"/>
                        </a:spcBef>
                        <a:defRPr sz="1400" kern="1200">
                          <a:solidFill>
                            <a:schemeClr val="tx1"/>
                          </a:solidFill>
                          <a:latin typeface="Arial" charset="0"/>
                          <a:ea typeface="MS PGothic" charset="-128"/>
                        </a:defRPr>
                      </a:lvl2pPr>
                      <a:lvl3pPr marL="1143000" indent="-228600" algn="l" defTabSz="1337162" rtl="0" eaLnBrk="1" latinLnBrk="0" hangingPunct="1">
                        <a:spcBef>
                          <a:spcPct val="20000"/>
                        </a:spcBef>
                        <a:defRPr sz="2000" kern="1200">
                          <a:solidFill>
                            <a:schemeClr val="tx1"/>
                          </a:solidFill>
                          <a:latin typeface="Arial" charset="0"/>
                          <a:ea typeface="MS PGothic" charset="-128"/>
                        </a:defRPr>
                      </a:lvl3pPr>
                      <a:lvl4pPr marL="1600200" indent="-228600" algn="l" defTabSz="1337162" rtl="0" eaLnBrk="1" latinLnBrk="0" hangingPunct="1">
                        <a:spcBef>
                          <a:spcPct val="20000"/>
                        </a:spcBef>
                        <a:defRPr sz="2632" kern="1200">
                          <a:solidFill>
                            <a:schemeClr val="tx1"/>
                          </a:solidFill>
                          <a:latin typeface="Arial" charset="0"/>
                          <a:ea typeface="MS PGothic" charset="-128"/>
                        </a:defRPr>
                      </a:lvl4pPr>
                      <a:lvl5pPr marL="2057400" indent="-228600" algn="l" defTabSz="1337162" rtl="0" eaLnBrk="1" latinLnBrk="0" hangingPunct="1">
                        <a:spcBef>
                          <a:spcPct val="20000"/>
                        </a:spcBef>
                        <a:defRPr sz="2632" kern="1200">
                          <a:solidFill>
                            <a:schemeClr val="tx1"/>
                          </a:solidFill>
                          <a:latin typeface="Arial" charset="0"/>
                          <a:ea typeface="MS PGothic" charset="-128"/>
                        </a:defRPr>
                      </a:lvl5pPr>
                      <a:lvl6pPr marL="25146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6pPr>
                      <a:lvl7pPr marL="29718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7pPr>
                      <a:lvl8pPr marL="34290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8pPr>
                      <a:lvl9pPr marL="3886200" indent="-228600" algn="l" defTabSz="1337162" rtl="0" eaLnBrk="0" fontAlgn="base" latinLnBrk="0" hangingPunct="0">
                        <a:spcBef>
                          <a:spcPct val="20000"/>
                        </a:spcBef>
                        <a:spcAft>
                          <a:spcPct val="0"/>
                        </a:spcAft>
                        <a:defRPr sz="2632" kern="1200">
                          <a:solidFill>
                            <a:schemeClr val="tx1"/>
                          </a:solidFill>
                          <a:latin typeface="Arial" charset="0"/>
                          <a:ea typeface="MS PGothic"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700" b="0" i="0" u="none" strike="noStrike" cap="none" normalizeH="0" baseline="0">
                        <a:ln>
                          <a:noFill/>
                        </a:ln>
                        <a:solidFill>
                          <a:srgbClr val="000000"/>
                        </a:solidFill>
                        <a:effectLst/>
                        <a:latin typeface="Wingdings" charset="2"/>
                        <a:ea typeface="MS PGothic" charset="-128"/>
                      </a:endParaRPr>
                    </a:p>
                  </a:txBody>
                  <a:tcPr marL="68576" marR="68576" marT="34287"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ADD47A"/>
                    </a:solidFill>
                  </a:tcPr>
                </a:tc>
                <a:extLst>
                  <a:ext uri="{0D108BD9-81ED-4DB2-BD59-A6C34878D82A}">
                    <a16:rowId xmlns:a16="http://schemas.microsoft.com/office/drawing/2014/main" val="10005"/>
                  </a:ext>
                </a:extLst>
              </a:tr>
              <a:tr h="485941">
                <a:tc>
                  <a:txBody>
                    <a:bodyPr/>
                    <a:lstStyle>
                      <a:lvl1pPr marL="0" algn="l" defTabSz="1337162" rtl="0" eaLnBrk="1" latinLnBrk="0" hangingPunct="1">
                        <a:defRPr sz="2632" kern="1200">
                          <a:solidFill>
                            <a:schemeClr val="tx1"/>
                          </a:solidFill>
                          <a:latin typeface="IBM Plex Sans"/>
                        </a:defRPr>
                      </a:lvl1pPr>
                      <a:lvl2pPr marL="668582" algn="l" defTabSz="1337162" rtl="0" eaLnBrk="1" latinLnBrk="0" hangingPunct="1">
                        <a:defRPr sz="2632" kern="1200">
                          <a:solidFill>
                            <a:schemeClr val="tx1"/>
                          </a:solidFill>
                          <a:latin typeface="IBM Plex Sans"/>
                        </a:defRPr>
                      </a:lvl2pPr>
                      <a:lvl3pPr marL="1337162" algn="l" defTabSz="1337162" rtl="0" eaLnBrk="1" latinLnBrk="0" hangingPunct="1">
                        <a:defRPr sz="2632" kern="1200">
                          <a:solidFill>
                            <a:schemeClr val="tx1"/>
                          </a:solidFill>
                          <a:latin typeface="IBM Plex Sans"/>
                        </a:defRPr>
                      </a:lvl3pPr>
                      <a:lvl4pPr marL="2005744" algn="l" defTabSz="1337162" rtl="0" eaLnBrk="1" latinLnBrk="0" hangingPunct="1">
                        <a:defRPr sz="2632" kern="1200">
                          <a:solidFill>
                            <a:schemeClr val="tx1"/>
                          </a:solidFill>
                          <a:latin typeface="IBM Plex Sans"/>
                        </a:defRPr>
                      </a:lvl4pPr>
                      <a:lvl5pPr marL="2674325" algn="l" defTabSz="1337162" rtl="0" eaLnBrk="1" latinLnBrk="0" hangingPunct="1">
                        <a:defRPr sz="2632" kern="1200">
                          <a:solidFill>
                            <a:schemeClr val="tx1"/>
                          </a:solidFill>
                          <a:latin typeface="IBM Plex Sans"/>
                        </a:defRPr>
                      </a:lvl5pPr>
                      <a:lvl6pPr marL="3342906" algn="l" defTabSz="1337162" rtl="0" eaLnBrk="1" latinLnBrk="0" hangingPunct="1">
                        <a:defRPr sz="2632" kern="1200">
                          <a:solidFill>
                            <a:schemeClr val="tx1"/>
                          </a:solidFill>
                          <a:latin typeface="IBM Plex Sans"/>
                        </a:defRPr>
                      </a:lvl6pPr>
                      <a:lvl7pPr marL="4011487" algn="l" defTabSz="1337162" rtl="0" eaLnBrk="1" latinLnBrk="0" hangingPunct="1">
                        <a:defRPr sz="2632" kern="1200">
                          <a:solidFill>
                            <a:schemeClr val="tx1"/>
                          </a:solidFill>
                          <a:latin typeface="IBM Plex Sans"/>
                        </a:defRPr>
                      </a:lvl7pPr>
                      <a:lvl8pPr marL="4680069" algn="l" defTabSz="1337162" rtl="0" eaLnBrk="1" latinLnBrk="0" hangingPunct="1">
                        <a:defRPr sz="2632" kern="1200">
                          <a:solidFill>
                            <a:schemeClr val="tx1"/>
                          </a:solidFill>
                          <a:latin typeface="IBM Plex Sans"/>
                        </a:defRPr>
                      </a:lvl8pPr>
                      <a:lvl9pPr marL="5348649" algn="l" defTabSz="1337162" rtl="0" eaLnBrk="1" latinLnBrk="0" hangingPunct="1">
                        <a:defRPr sz="2632" kern="1200">
                          <a:solidFill>
                            <a:schemeClr val="tx1"/>
                          </a:solidFill>
                          <a:latin typeface="IBM Plex Sans"/>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500" b="0" i="0" u="none" strike="noStrike" kern="1200" cap="none" normalizeH="0" baseline="0">
                          <a:ln>
                            <a:noFill/>
                          </a:ln>
                          <a:solidFill>
                            <a:srgbClr val="000000"/>
                          </a:solidFill>
                          <a:effectLst/>
                          <a:latin typeface="Arial" charset="0"/>
                          <a:ea typeface="MS PGothic" charset="-128"/>
                          <a:cs typeface="+mn-cs"/>
                        </a:rPr>
                        <a:t>POWER9</a:t>
                      </a: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E7F3F4"/>
                    </a:solidFill>
                  </a:tcPr>
                </a:tc>
                <a:tc>
                  <a:txBody>
                    <a:bodyPr/>
                    <a:lstStyle>
                      <a:lvl1pPr marL="0" algn="l" defTabSz="1337162" rtl="0" eaLnBrk="1" latinLnBrk="0" hangingPunct="1">
                        <a:defRPr sz="2632" kern="1200">
                          <a:solidFill>
                            <a:schemeClr val="tx1"/>
                          </a:solidFill>
                          <a:latin typeface="IBM Plex Sans"/>
                        </a:defRPr>
                      </a:lvl1pPr>
                      <a:lvl2pPr marL="668582" algn="l" defTabSz="1337162" rtl="0" eaLnBrk="1" latinLnBrk="0" hangingPunct="1">
                        <a:defRPr sz="2632" kern="1200">
                          <a:solidFill>
                            <a:schemeClr val="tx1"/>
                          </a:solidFill>
                          <a:latin typeface="IBM Plex Sans"/>
                        </a:defRPr>
                      </a:lvl2pPr>
                      <a:lvl3pPr marL="1337162" algn="l" defTabSz="1337162" rtl="0" eaLnBrk="1" latinLnBrk="0" hangingPunct="1">
                        <a:defRPr sz="2632" kern="1200">
                          <a:solidFill>
                            <a:schemeClr val="tx1"/>
                          </a:solidFill>
                          <a:latin typeface="IBM Plex Sans"/>
                        </a:defRPr>
                      </a:lvl3pPr>
                      <a:lvl4pPr marL="2005744" algn="l" defTabSz="1337162" rtl="0" eaLnBrk="1" latinLnBrk="0" hangingPunct="1">
                        <a:defRPr sz="2632" kern="1200">
                          <a:solidFill>
                            <a:schemeClr val="tx1"/>
                          </a:solidFill>
                          <a:latin typeface="IBM Plex Sans"/>
                        </a:defRPr>
                      </a:lvl4pPr>
                      <a:lvl5pPr marL="2674325" algn="l" defTabSz="1337162" rtl="0" eaLnBrk="1" latinLnBrk="0" hangingPunct="1">
                        <a:defRPr sz="2632" kern="1200">
                          <a:solidFill>
                            <a:schemeClr val="tx1"/>
                          </a:solidFill>
                          <a:latin typeface="IBM Plex Sans"/>
                        </a:defRPr>
                      </a:lvl5pPr>
                      <a:lvl6pPr marL="3342906" algn="l" defTabSz="1337162" rtl="0" eaLnBrk="1" latinLnBrk="0" hangingPunct="1">
                        <a:defRPr sz="2632" kern="1200">
                          <a:solidFill>
                            <a:schemeClr val="tx1"/>
                          </a:solidFill>
                          <a:latin typeface="IBM Plex Sans"/>
                        </a:defRPr>
                      </a:lvl6pPr>
                      <a:lvl7pPr marL="4011487" algn="l" defTabSz="1337162" rtl="0" eaLnBrk="1" latinLnBrk="0" hangingPunct="1">
                        <a:defRPr sz="2632" kern="1200">
                          <a:solidFill>
                            <a:schemeClr val="tx1"/>
                          </a:solidFill>
                          <a:latin typeface="IBM Plex Sans"/>
                        </a:defRPr>
                      </a:lvl7pPr>
                      <a:lvl8pPr marL="4680069" algn="l" defTabSz="1337162" rtl="0" eaLnBrk="1" latinLnBrk="0" hangingPunct="1">
                        <a:defRPr sz="2632" kern="1200">
                          <a:solidFill>
                            <a:schemeClr val="tx1"/>
                          </a:solidFill>
                          <a:latin typeface="IBM Plex Sans"/>
                        </a:defRPr>
                      </a:lvl8pPr>
                      <a:lvl9pPr marL="5348649" algn="l" defTabSz="1337162" rtl="0" eaLnBrk="1" latinLnBrk="0" hangingPunct="1">
                        <a:defRPr sz="2632" kern="1200">
                          <a:solidFill>
                            <a:schemeClr val="tx1"/>
                          </a:solidFill>
                          <a:latin typeface="IBM Plex San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en-US" sz="1500" b="0" i="0" u="none" strike="noStrike" cap="none" normalizeH="0" baseline="0">
                        <a:ln>
                          <a:noFill/>
                        </a:ln>
                        <a:solidFill>
                          <a:srgbClr val="000000"/>
                        </a:solidFill>
                        <a:effectLst/>
                        <a:latin typeface="Arial" charset="0"/>
                        <a:ea typeface="MS PGothic" charset="-128"/>
                      </a:endParaRP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EAEAEA">
                        <a:lumMod val="50000"/>
                      </a:srgbClr>
                    </a:solidFill>
                  </a:tcPr>
                </a:tc>
                <a:tc>
                  <a:txBody>
                    <a:bodyPr/>
                    <a:lstStyle>
                      <a:lvl1pPr marL="0" algn="l" defTabSz="1337162" rtl="0" eaLnBrk="1" latinLnBrk="0" hangingPunct="1">
                        <a:defRPr sz="2632" kern="1200">
                          <a:solidFill>
                            <a:schemeClr val="tx1"/>
                          </a:solidFill>
                          <a:latin typeface="IBM Plex Sans"/>
                        </a:defRPr>
                      </a:lvl1pPr>
                      <a:lvl2pPr marL="668582" algn="l" defTabSz="1337162" rtl="0" eaLnBrk="1" latinLnBrk="0" hangingPunct="1">
                        <a:defRPr sz="2632" kern="1200">
                          <a:solidFill>
                            <a:schemeClr val="tx1"/>
                          </a:solidFill>
                          <a:latin typeface="IBM Plex Sans"/>
                        </a:defRPr>
                      </a:lvl2pPr>
                      <a:lvl3pPr marL="1337162" algn="l" defTabSz="1337162" rtl="0" eaLnBrk="1" latinLnBrk="0" hangingPunct="1">
                        <a:defRPr sz="2632" kern="1200">
                          <a:solidFill>
                            <a:schemeClr val="tx1"/>
                          </a:solidFill>
                          <a:latin typeface="IBM Plex Sans"/>
                        </a:defRPr>
                      </a:lvl3pPr>
                      <a:lvl4pPr marL="2005744" algn="l" defTabSz="1337162" rtl="0" eaLnBrk="1" latinLnBrk="0" hangingPunct="1">
                        <a:defRPr sz="2632" kern="1200">
                          <a:solidFill>
                            <a:schemeClr val="tx1"/>
                          </a:solidFill>
                          <a:latin typeface="IBM Plex Sans"/>
                        </a:defRPr>
                      </a:lvl4pPr>
                      <a:lvl5pPr marL="2674325" algn="l" defTabSz="1337162" rtl="0" eaLnBrk="1" latinLnBrk="0" hangingPunct="1">
                        <a:defRPr sz="2632" kern="1200">
                          <a:solidFill>
                            <a:schemeClr val="tx1"/>
                          </a:solidFill>
                          <a:latin typeface="IBM Plex Sans"/>
                        </a:defRPr>
                      </a:lvl5pPr>
                      <a:lvl6pPr marL="3342906" algn="l" defTabSz="1337162" rtl="0" eaLnBrk="1" latinLnBrk="0" hangingPunct="1">
                        <a:defRPr sz="2632" kern="1200">
                          <a:solidFill>
                            <a:schemeClr val="tx1"/>
                          </a:solidFill>
                          <a:latin typeface="IBM Plex Sans"/>
                        </a:defRPr>
                      </a:lvl6pPr>
                      <a:lvl7pPr marL="4011487" algn="l" defTabSz="1337162" rtl="0" eaLnBrk="1" latinLnBrk="0" hangingPunct="1">
                        <a:defRPr sz="2632" kern="1200">
                          <a:solidFill>
                            <a:schemeClr val="tx1"/>
                          </a:solidFill>
                          <a:latin typeface="IBM Plex Sans"/>
                        </a:defRPr>
                      </a:lvl7pPr>
                      <a:lvl8pPr marL="4680069" algn="l" defTabSz="1337162" rtl="0" eaLnBrk="1" latinLnBrk="0" hangingPunct="1">
                        <a:defRPr sz="2632" kern="1200">
                          <a:solidFill>
                            <a:schemeClr val="tx1"/>
                          </a:solidFill>
                          <a:latin typeface="IBM Plex Sans"/>
                        </a:defRPr>
                      </a:lvl8pPr>
                      <a:lvl9pPr marL="5348649" algn="l" defTabSz="1337162" rtl="0" eaLnBrk="1" latinLnBrk="0" hangingPunct="1">
                        <a:defRPr sz="2632" kern="1200">
                          <a:solidFill>
                            <a:schemeClr val="tx1"/>
                          </a:solidFill>
                          <a:latin typeface="IBM Plex Sans"/>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de-DE" altLang="en-US" sz="1100" b="0" i="0" u="none" strike="noStrike" cap="none" normalizeH="0" baseline="0">
                        <a:ln>
                          <a:noFill/>
                        </a:ln>
                        <a:solidFill>
                          <a:srgbClr val="000000"/>
                        </a:solidFill>
                        <a:effectLst/>
                        <a:latin typeface="Wingdings" charset="2"/>
                        <a:ea typeface="MS PGothic" charset="-128"/>
                      </a:endParaRP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9C9CDF"/>
                    </a:solidFill>
                  </a:tcPr>
                </a:tc>
                <a:tc>
                  <a:txBody>
                    <a:bodyPr/>
                    <a:lstStyle>
                      <a:lvl1pPr marL="0" algn="l" defTabSz="1337162" rtl="0" eaLnBrk="1" latinLnBrk="0" hangingPunct="1">
                        <a:defRPr sz="2632" kern="1200">
                          <a:solidFill>
                            <a:schemeClr val="tx1"/>
                          </a:solidFill>
                          <a:latin typeface="IBM Plex Sans"/>
                        </a:defRPr>
                      </a:lvl1pPr>
                      <a:lvl2pPr marL="668582" algn="l" defTabSz="1337162" rtl="0" eaLnBrk="1" latinLnBrk="0" hangingPunct="1">
                        <a:defRPr sz="2632" kern="1200">
                          <a:solidFill>
                            <a:schemeClr val="tx1"/>
                          </a:solidFill>
                          <a:latin typeface="IBM Plex Sans"/>
                        </a:defRPr>
                      </a:lvl2pPr>
                      <a:lvl3pPr marL="1337162" algn="l" defTabSz="1337162" rtl="0" eaLnBrk="1" latinLnBrk="0" hangingPunct="1">
                        <a:defRPr sz="2632" kern="1200">
                          <a:solidFill>
                            <a:schemeClr val="tx1"/>
                          </a:solidFill>
                          <a:latin typeface="IBM Plex Sans"/>
                        </a:defRPr>
                      </a:lvl3pPr>
                      <a:lvl4pPr marL="2005744" algn="l" defTabSz="1337162" rtl="0" eaLnBrk="1" latinLnBrk="0" hangingPunct="1">
                        <a:defRPr sz="2632" kern="1200">
                          <a:solidFill>
                            <a:schemeClr val="tx1"/>
                          </a:solidFill>
                          <a:latin typeface="IBM Plex Sans"/>
                        </a:defRPr>
                      </a:lvl4pPr>
                      <a:lvl5pPr marL="2674325" algn="l" defTabSz="1337162" rtl="0" eaLnBrk="1" latinLnBrk="0" hangingPunct="1">
                        <a:defRPr sz="2632" kern="1200">
                          <a:solidFill>
                            <a:schemeClr val="tx1"/>
                          </a:solidFill>
                          <a:latin typeface="IBM Plex Sans"/>
                        </a:defRPr>
                      </a:lvl5pPr>
                      <a:lvl6pPr marL="3342906" algn="l" defTabSz="1337162" rtl="0" eaLnBrk="1" latinLnBrk="0" hangingPunct="1">
                        <a:defRPr sz="2632" kern="1200">
                          <a:solidFill>
                            <a:schemeClr val="tx1"/>
                          </a:solidFill>
                          <a:latin typeface="IBM Plex Sans"/>
                        </a:defRPr>
                      </a:lvl6pPr>
                      <a:lvl7pPr marL="4011487" algn="l" defTabSz="1337162" rtl="0" eaLnBrk="1" latinLnBrk="0" hangingPunct="1">
                        <a:defRPr sz="2632" kern="1200">
                          <a:solidFill>
                            <a:schemeClr val="tx1"/>
                          </a:solidFill>
                          <a:latin typeface="IBM Plex Sans"/>
                        </a:defRPr>
                      </a:lvl7pPr>
                      <a:lvl8pPr marL="4680069" algn="l" defTabSz="1337162" rtl="0" eaLnBrk="1" latinLnBrk="0" hangingPunct="1">
                        <a:defRPr sz="2632" kern="1200">
                          <a:solidFill>
                            <a:schemeClr val="tx1"/>
                          </a:solidFill>
                          <a:latin typeface="IBM Plex Sans"/>
                        </a:defRPr>
                      </a:lvl8pPr>
                      <a:lvl9pPr marL="5348649" algn="l" defTabSz="1337162" rtl="0" eaLnBrk="1" latinLnBrk="0" hangingPunct="1">
                        <a:defRPr sz="2632" kern="1200">
                          <a:solidFill>
                            <a:schemeClr val="tx1"/>
                          </a:solidFill>
                          <a:latin typeface="IBM Plex Sans"/>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100" b="0" i="0" u="none" strike="noStrike" cap="none" normalizeH="0" baseline="0">
                        <a:ln>
                          <a:noFill/>
                        </a:ln>
                        <a:solidFill>
                          <a:srgbClr val="000000"/>
                        </a:solidFill>
                        <a:effectLst/>
                        <a:latin typeface="Wingdings" charset="2"/>
                        <a:ea typeface="MS PGothic" charset="-128"/>
                      </a:endParaRP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0B73BF"/>
                    </a:solidFill>
                  </a:tcPr>
                </a:tc>
                <a:tc>
                  <a:txBody>
                    <a:bodyPr/>
                    <a:lstStyle>
                      <a:lvl1pPr marL="0" algn="l" defTabSz="1337162" rtl="0" eaLnBrk="1" latinLnBrk="0" hangingPunct="1">
                        <a:defRPr sz="2632" kern="1200">
                          <a:solidFill>
                            <a:schemeClr val="tx1"/>
                          </a:solidFill>
                          <a:latin typeface="IBM Plex Sans"/>
                        </a:defRPr>
                      </a:lvl1pPr>
                      <a:lvl2pPr marL="668582" algn="l" defTabSz="1337162" rtl="0" eaLnBrk="1" latinLnBrk="0" hangingPunct="1">
                        <a:defRPr sz="2632" kern="1200">
                          <a:solidFill>
                            <a:schemeClr val="tx1"/>
                          </a:solidFill>
                          <a:latin typeface="IBM Plex Sans"/>
                        </a:defRPr>
                      </a:lvl2pPr>
                      <a:lvl3pPr marL="1337162" algn="l" defTabSz="1337162" rtl="0" eaLnBrk="1" latinLnBrk="0" hangingPunct="1">
                        <a:defRPr sz="2632" kern="1200">
                          <a:solidFill>
                            <a:schemeClr val="tx1"/>
                          </a:solidFill>
                          <a:latin typeface="IBM Plex Sans"/>
                        </a:defRPr>
                      </a:lvl3pPr>
                      <a:lvl4pPr marL="2005744" algn="l" defTabSz="1337162" rtl="0" eaLnBrk="1" latinLnBrk="0" hangingPunct="1">
                        <a:defRPr sz="2632" kern="1200">
                          <a:solidFill>
                            <a:schemeClr val="tx1"/>
                          </a:solidFill>
                          <a:latin typeface="IBM Plex Sans"/>
                        </a:defRPr>
                      </a:lvl4pPr>
                      <a:lvl5pPr marL="2674325" algn="l" defTabSz="1337162" rtl="0" eaLnBrk="1" latinLnBrk="0" hangingPunct="1">
                        <a:defRPr sz="2632" kern="1200">
                          <a:solidFill>
                            <a:schemeClr val="tx1"/>
                          </a:solidFill>
                          <a:latin typeface="IBM Plex Sans"/>
                        </a:defRPr>
                      </a:lvl5pPr>
                      <a:lvl6pPr marL="3342906" algn="l" defTabSz="1337162" rtl="0" eaLnBrk="1" latinLnBrk="0" hangingPunct="1">
                        <a:defRPr sz="2632" kern="1200">
                          <a:solidFill>
                            <a:schemeClr val="tx1"/>
                          </a:solidFill>
                          <a:latin typeface="IBM Plex Sans"/>
                        </a:defRPr>
                      </a:lvl6pPr>
                      <a:lvl7pPr marL="4011487" algn="l" defTabSz="1337162" rtl="0" eaLnBrk="1" latinLnBrk="0" hangingPunct="1">
                        <a:defRPr sz="2632" kern="1200">
                          <a:solidFill>
                            <a:schemeClr val="tx1"/>
                          </a:solidFill>
                          <a:latin typeface="IBM Plex Sans"/>
                        </a:defRPr>
                      </a:lvl7pPr>
                      <a:lvl8pPr marL="4680069" algn="l" defTabSz="1337162" rtl="0" eaLnBrk="1" latinLnBrk="0" hangingPunct="1">
                        <a:defRPr sz="2632" kern="1200">
                          <a:solidFill>
                            <a:schemeClr val="tx1"/>
                          </a:solidFill>
                          <a:latin typeface="IBM Plex Sans"/>
                        </a:defRPr>
                      </a:lvl8pPr>
                      <a:lvl9pPr marL="5348649" algn="l" defTabSz="1337162" rtl="0" eaLnBrk="1" latinLnBrk="0" hangingPunct="1">
                        <a:defRPr sz="2632" kern="1200">
                          <a:solidFill>
                            <a:schemeClr val="tx1"/>
                          </a:solidFill>
                          <a:latin typeface="IBM Plex Sans"/>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100" b="0" i="0" u="none" strike="noStrike" cap="none" normalizeH="0" baseline="0">
                        <a:ln>
                          <a:noFill/>
                        </a:ln>
                        <a:solidFill>
                          <a:srgbClr val="000000"/>
                        </a:solidFill>
                        <a:effectLst/>
                        <a:latin typeface="Wingdings" charset="2"/>
                        <a:ea typeface="MS PGothic" charset="-128"/>
                      </a:endParaRPr>
                    </a:p>
                  </a:txBody>
                  <a:tcPr marL="68576" marR="68576" marT="48000" marB="0" horzOverflow="overflow">
                    <a:lnL w="12700" cap="flat" cmpd="sng" algn="ctr">
                      <a:solidFill>
                        <a:srgbClr val="000E5E"/>
                      </a:solidFill>
                      <a:prstDash val="solid"/>
                      <a:round/>
                      <a:headEnd type="none" w="med" len="med"/>
                      <a:tailEnd type="none" w="med" len="med"/>
                    </a:lnL>
                    <a:lnR w="12700" cap="flat" cmpd="sng" algn="ctr">
                      <a:solidFill>
                        <a:srgbClr val="000E5E"/>
                      </a:solidFill>
                      <a:prstDash val="solid"/>
                      <a:round/>
                      <a:headEnd type="none" w="med" len="med"/>
                      <a:tailEnd type="none" w="med" len="med"/>
                    </a:lnR>
                    <a:lnT w="12700" cap="flat" cmpd="sng" algn="ctr">
                      <a:solidFill>
                        <a:srgbClr val="000E5E"/>
                      </a:solidFill>
                      <a:prstDash val="solid"/>
                      <a:round/>
                      <a:headEnd type="none" w="med" len="med"/>
                      <a:tailEnd type="none" w="med" len="med"/>
                    </a:lnT>
                    <a:lnB w="12700" cap="flat" cmpd="sng" algn="ctr">
                      <a:solidFill>
                        <a:srgbClr val="000E5E"/>
                      </a:solidFill>
                      <a:prstDash val="solid"/>
                      <a:round/>
                      <a:headEnd type="none" w="med" len="med"/>
                      <a:tailEnd type="none" w="med" len="med"/>
                    </a:lnB>
                    <a:lnTlToBr>
                      <a:noFill/>
                    </a:lnTlToBr>
                    <a:lnBlToTr>
                      <a:noFill/>
                    </a:lnBlToTr>
                    <a:solidFill>
                      <a:srgbClr val="ADD47A"/>
                    </a:solidFill>
                  </a:tcPr>
                </a:tc>
                <a:extLst>
                  <a:ext uri="{0D108BD9-81ED-4DB2-BD59-A6C34878D82A}">
                    <a16:rowId xmlns:a16="http://schemas.microsoft.com/office/drawing/2014/main" val="10006"/>
                  </a:ext>
                </a:extLst>
              </a:tr>
            </a:tbl>
          </a:graphicData>
        </a:graphic>
      </p:graphicFrame>
      <p:grpSp>
        <p:nvGrpSpPr>
          <p:cNvPr id="50" name="Group 49">
            <a:extLst>
              <a:ext uri="{FF2B5EF4-FFF2-40B4-BE49-F238E27FC236}">
                <a16:creationId xmlns:a16="http://schemas.microsoft.com/office/drawing/2014/main" id="{30905BE5-A3CA-8441-BAE5-88889FDBC1E6}"/>
              </a:ext>
            </a:extLst>
          </p:cNvPr>
          <p:cNvGrpSpPr/>
          <p:nvPr/>
        </p:nvGrpSpPr>
        <p:grpSpPr>
          <a:xfrm>
            <a:off x="2168898" y="5295184"/>
            <a:ext cx="948195" cy="334835"/>
            <a:chOff x="5170477" y="3343739"/>
            <a:chExt cx="711145" cy="251126"/>
          </a:xfrm>
        </p:grpSpPr>
        <p:sp>
          <p:nvSpPr>
            <p:cNvPr id="51" name="TextBox 2">
              <a:extLst>
                <a:ext uri="{FF2B5EF4-FFF2-40B4-BE49-F238E27FC236}">
                  <a16:creationId xmlns:a16="http://schemas.microsoft.com/office/drawing/2014/main" id="{96FC8231-EA9A-7D4E-B69D-9E51C2A408E4}"/>
                </a:ext>
              </a:extLst>
            </p:cNvPr>
            <p:cNvSpPr txBox="1">
              <a:spLocks noChangeArrowheads="1"/>
            </p:cNvSpPr>
            <p:nvPr/>
          </p:nvSpPr>
          <p:spPr bwMode="auto">
            <a:xfrm>
              <a:off x="5273469" y="3343739"/>
              <a:ext cx="608153" cy="251126"/>
            </a:xfrm>
            <a:prstGeom prst="rect">
              <a:avLst/>
            </a:prstGeom>
            <a:noFill/>
            <a:ln>
              <a:noFill/>
            </a:ln>
            <a:extLst>
              <a:ext uri="{909E8E84-426E-40dd-AFC4-6F175D3DCCD1}"/>
              <a:ext uri="{91240B29-F687-4f45-9708-019B960494DF}"/>
            </a:extLst>
          </p:spPr>
          <p:txBody>
            <a:bodyPr wrap="square">
              <a:spAutoFit/>
            </a:bodyPr>
            <a:lstStyle>
              <a:lvl1pPr>
                <a:defRPr>
                  <a:solidFill>
                    <a:schemeClr val="tx1"/>
                  </a:solidFill>
                  <a:latin typeface="Arial" charset="0"/>
                  <a:ea typeface="MS PGothic" charset="0"/>
                  <a:cs typeface="MS PGothic" charset="0"/>
                </a:defRPr>
              </a:lvl1pPr>
              <a:lvl2pPr marL="742950" indent="-285750">
                <a:defRPr>
                  <a:solidFill>
                    <a:schemeClr val="tx1"/>
                  </a:solidFill>
                  <a:latin typeface="Arial" charset="0"/>
                  <a:ea typeface="MS PGothic" charset="0"/>
                  <a:cs typeface="MS PGothic" charset="0"/>
                </a:defRPr>
              </a:lvl2pPr>
              <a:lvl3pPr marL="1143000" indent="-228600">
                <a:defRPr>
                  <a:solidFill>
                    <a:schemeClr val="tx1"/>
                  </a:solidFill>
                  <a:latin typeface="Arial" charset="0"/>
                  <a:ea typeface="MS PGothic" charset="0"/>
                  <a:cs typeface="MS PGothic" charset="0"/>
                </a:defRPr>
              </a:lvl3pPr>
              <a:lvl4pPr marL="1600200" indent="-228600">
                <a:defRPr>
                  <a:solidFill>
                    <a:schemeClr val="tx1"/>
                  </a:solidFill>
                  <a:latin typeface="Arial" charset="0"/>
                  <a:ea typeface="MS PGothic" charset="0"/>
                  <a:cs typeface="MS PGothic" charset="0"/>
                </a:defRPr>
              </a:lvl4pPr>
              <a:lvl5pPr marL="2057400" indent="-228600">
                <a:defRPr>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a:solidFill>
                    <a:schemeClr val="tx1"/>
                  </a:solidFill>
                  <a:latin typeface="Arial" charset="0"/>
                  <a:ea typeface="MS PGothic" charset="0"/>
                  <a:cs typeface="MS PGothic" charset="0"/>
                </a:defRPr>
              </a:lvl9p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rgbClr val="004266"/>
                  </a:solidFill>
                  <a:effectLst/>
                  <a:uLnTx/>
                  <a:uFillTx/>
                  <a:latin typeface="IBM Plex Sans" panose="020B0503050203000203" pitchFamily="34" charset="77"/>
                  <a:ea typeface="MS PGothic" charset="0"/>
                  <a:cs typeface="Arial" panose="020B0604020202020204" pitchFamily="34" charset="0"/>
                </a:rPr>
                <a:t>Not Supported</a:t>
              </a:r>
            </a:p>
          </p:txBody>
        </p:sp>
        <p:sp>
          <p:nvSpPr>
            <p:cNvPr id="52" name="Rectangle 51">
              <a:extLst>
                <a:ext uri="{FF2B5EF4-FFF2-40B4-BE49-F238E27FC236}">
                  <a16:creationId xmlns:a16="http://schemas.microsoft.com/office/drawing/2014/main" id="{10E59F20-8204-7A4A-89F8-EE5E9D131E28}"/>
                </a:ext>
              </a:extLst>
            </p:cNvPr>
            <p:cNvSpPr/>
            <p:nvPr/>
          </p:nvSpPr>
          <p:spPr>
            <a:xfrm>
              <a:off x="5170477" y="3409467"/>
              <a:ext cx="108000" cy="108000"/>
            </a:xfrm>
            <a:prstGeom prst="rect">
              <a:avLst/>
            </a:prstGeom>
            <a:solidFill>
              <a:srgbClr val="EAEAEA">
                <a:lumMod val="25000"/>
              </a:srgbClr>
            </a:solidFill>
            <a:ln w="25400" cap="flat" cmpd="sng" algn="ctr">
              <a:solidFill>
                <a:srgbClr val="000E5E">
                  <a:lumMod val="50000"/>
                </a:srgbClr>
              </a:solidFill>
              <a:prstDash val="solid"/>
            </a:ln>
            <a:effectLst/>
          </p:spPr>
          <p:txBody>
            <a:bodyPr anchor="ctr"/>
            <a:lstStyle/>
            <a:p>
              <a:pPr marL="0" marR="0" lvl="0" indent="0" algn="ctr" defTabSz="914354" rtl="0" eaLnBrk="1" fontAlgn="auto" latinLnBrk="0" hangingPunct="1">
                <a:lnSpc>
                  <a:spcPct val="100000"/>
                </a:lnSpc>
                <a:spcBef>
                  <a:spcPts val="0"/>
                </a:spcBef>
                <a:spcAft>
                  <a:spcPts val="0"/>
                </a:spcAft>
                <a:buClrTx/>
                <a:buSzTx/>
                <a:buFontTx/>
                <a:buNone/>
                <a:tabLst/>
                <a:defRPr/>
              </a:pPr>
              <a:endParaRPr kumimoji="0" lang="en-US" sz="1500" b="0" i="0" u="none" strike="noStrike" kern="0" cap="none" spc="0" normalizeH="0" baseline="0" noProof="0">
                <a:ln>
                  <a:noFill/>
                </a:ln>
                <a:solidFill>
                  <a:srgbClr val="FFFFFF"/>
                </a:solidFill>
                <a:effectLst/>
                <a:uLnTx/>
                <a:uFillTx/>
                <a:latin typeface="IBM Plex Sans" panose="020B0503050203000203" pitchFamily="34" charset="77"/>
                <a:ea typeface="+mn-ea"/>
                <a:cs typeface="Arial" panose="020B0604020202020204" pitchFamily="34" charset="0"/>
              </a:endParaRPr>
            </a:p>
          </p:txBody>
        </p:sp>
      </p:grpSp>
      <p:grpSp>
        <p:nvGrpSpPr>
          <p:cNvPr id="53" name="Group 52">
            <a:extLst>
              <a:ext uri="{FF2B5EF4-FFF2-40B4-BE49-F238E27FC236}">
                <a16:creationId xmlns:a16="http://schemas.microsoft.com/office/drawing/2014/main" id="{CE710CB6-75B3-9241-A936-C8AE5F73190E}"/>
              </a:ext>
            </a:extLst>
          </p:cNvPr>
          <p:cNvGrpSpPr/>
          <p:nvPr/>
        </p:nvGrpSpPr>
        <p:grpSpPr>
          <a:xfrm>
            <a:off x="4217623" y="5295181"/>
            <a:ext cx="1470021" cy="334835"/>
            <a:chOff x="5234274" y="4511865"/>
            <a:chExt cx="1102515" cy="251126"/>
          </a:xfrm>
        </p:grpSpPr>
        <p:sp>
          <p:nvSpPr>
            <p:cNvPr id="54" name="Rectangle 53">
              <a:extLst>
                <a:ext uri="{FF2B5EF4-FFF2-40B4-BE49-F238E27FC236}">
                  <a16:creationId xmlns:a16="http://schemas.microsoft.com/office/drawing/2014/main" id="{951F98ED-273F-9843-8480-30A670D38C1E}"/>
                </a:ext>
              </a:extLst>
            </p:cNvPr>
            <p:cNvSpPr/>
            <p:nvPr/>
          </p:nvSpPr>
          <p:spPr>
            <a:xfrm>
              <a:off x="5234274" y="4577593"/>
              <a:ext cx="108000" cy="108000"/>
            </a:xfrm>
            <a:prstGeom prst="rect">
              <a:avLst/>
            </a:prstGeom>
            <a:solidFill>
              <a:srgbClr val="ADD47A"/>
            </a:solidFill>
            <a:ln w="25400" cap="flat" cmpd="sng" algn="ctr">
              <a:solidFill>
                <a:srgbClr val="8AC241"/>
              </a:solidFill>
              <a:prstDash val="solid"/>
            </a:ln>
            <a:effectLst/>
          </p:spPr>
          <p:txBody>
            <a:bodyPr anchor="ctr"/>
            <a:lstStyle/>
            <a:p>
              <a:pPr marL="0" marR="0" lvl="0" indent="0" algn="ctr" defTabSz="914354" rtl="0" eaLnBrk="1" fontAlgn="auto" latinLnBrk="0" hangingPunct="1">
                <a:lnSpc>
                  <a:spcPct val="100000"/>
                </a:lnSpc>
                <a:spcBef>
                  <a:spcPts val="0"/>
                </a:spcBef>
                <a:spcAft>
                  <a:spcPts val="0"/>
                </a:spcAft>
                <a:buClrTx/>
                <a:buSzTx/>
                <a:buFontTx/>
                <a:buNone/>
                <a:tabLst/>
                <a:defRPr/>
              </a:pPr>
              <a:endParaRPr kumimoji="0" lang="en-US" sz="1500" b="0" i="0" u="none" strike="noStrike" kern="0" cap="none" spc="0" normalizeH="0" baseline="0" noProof="0">
                <a:ln>
                  <a:noFill/>
                </a:ln>
                <a:solidFill>
                  <a:srgbClr val="FFFFFF"/>
                </a:solidFill>
                <a:effectLst/>
                <a:uLnTx/>
                <a:uFillTx/>
                <a:latin typeface="IBM Plex Sans" panose="020B0503050203000203" pitchFamily="34" charset="77"/>
                <a:ea typeface="+mn-ea"/>
                <a:cs typeface="Arial" panose="020B0604020202020204" pitchFamily="34" charset="0"/>
              </a:endParaRPr>
            </a:p>
          </p:txBody>
        </p:sp>
        <p:sp>
          <p:nvSpPr>
            <p:cNvPr id="55" name="TextBox 7">
              <a:extLst>
                <a:ext uri="{FF2B5EF4-FFF2-40B4-BE49-F238E27FC236}">
                  <a16:creationId xmlns:a16="http://schemas.microsoft.com/office/drawing/2014/main" id="{479433BE-47A0-4B41-8FA6-2FA8290C8F9E}"/>
                </a:ext>
              </a:extLst>
            </p:cNvPr>
            <p:cNvSpPr txBox="1">
              <a:spLocks noChangeArrowheads="1"/>
            </p:cNvSpPr>
            <p:nvPr/>
          </p:nvSpPr>
          <p:spPr bwMode="auto">
            <a:xfrm>
              <a:off x="5330538" y="4511865"/>
              <a:ext cx="1006251" cy="251126"/>
            </a:xfrm>
            <a:prstGeom prst="rect">
              <a:avLst/>
            </a:prstGeom>
            <a:noFill/>
            <a:ln>
              <a:noFill/>
            </a:ln>
            <a:extLst>
              <a:ext uri="{909E8E84-426E-40dd-AFC4-6F175D3DCCD1}"/>
              <a:ext uri="{91240B29-F687-4f45-9708-019B960494DF}"/>
            </a:extLst>
          </p:spPr>
          <p:txBody>
            <a:bodyPr wrap="square">
              <a:spAutoFit/>
            </a:bodyPr>
            <a:lstStyle>
              <a:lvl1pPr>
                <a:defRPr>
                  <a:solidFill>
                    <a:schemeClr val="tx1"/>
                  </a:solidFill>
                  <a:latin typeface="Arial" charset="0"/>
                  <a:ea typeface="MS PGothic" charset="0"/>
                  <a:cs typeface="MS PGothic" charset="0"/>
                </a:defRPr>
              </a:lvl1pPr>
              <a:lvl2pPr marL="742950" indent="-285750">
                <a:defRPr>
                  <a:solidFill>
                    <a:schemeClr val="tx1"/>
                  </a:solidFill>
                  <a:latin typeface="Arial" charset="0"/>
                  <a:ea typeface="MS PGothic" charset="0"/>
                  <a:cs typeface="MS PGothic" charset="0"/>
                </a:defRPr>
              </a:lvl2pPr>
              <a:lvl3pPr marL="1143000" indent="-228600">
                <a:defRPr>
                  <a:solidFill>
                    <a:schemeClr val="tx1"/>
                  </a:solidFill>
                  <a:latin typeface="Arial" charset="0"/>
                  <a:ea typeface="MS PGothic" charset="0"/>
                  <a:cs typeface="MS PGothic" charset="0"/>
                </a:defRPr>
              </a:lvl3pPr>
              <a:lvl4pPr marL="1600200" indent="-228600">
                <a:defRPr>
                  <a:solidFill>
                    <a:schemeClr val="tx1"/>
                  </a:solidFill>
                  <a:latin typeface="Arial" charset="0"/>
                  <a:ea typeface="MS PGothic" charset="0"/>
                  <a:cs typeface="MS PGothic" charset="0"/>
                </a:defRPr>
              </a:lvl4pPr>
              <a:lvl5pPr marL="2057400" indent="-228600">
                <a:defRPr>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a:solidFill>
                    <a:schemeClr val="tx1"/>
                  </a:solidFill>
                  <a:latin typeface="Arial" charset="0"/>
                  <a:ea typeface="MS PGothic" charset="0"/>
                  <a:cs typeface="MS PGothic" charset="0"/>
                </a:defRPr>
              </a:lvl9p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rgbClr val="004266"/>
                  </a:solidFill>
                  <a:effectLst/>
                  <a:uLnTx/>
                  <a:uFillTx/>
                  <a:latin typeface="IBM Plex Sans" panose="020B0503050203000203" pitchFamily="34" charset="77"/>
                  <a:ea typeface="MS PGothic" charset="0"/>
                  <a:cs typeface="Arial" panose="020B0604020202020204" pitchFamily="34" charset="0"/>
                </a:rPr>
                <a:t>Supported in </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rgbClr val="004266"/>
                  </a:solidFill>
                  <a:effectLst/>
                  <a:uLnTx/>
                  <a:uFillTx/>
                  <a:latin typeface="IBM Plex Sans" panose="020B0503050203000203" pitchFamily="34" charset="77"/>
                  <a:ea typeface="MS PGothic" charset="0"/>
                  <a:cs typeface="Arial" panose="020B0604020202020204" pitchFamily="34" charset="0"/>
                </a:rPr>
                <a:t>Native Mode</a:t>
              </a:r>
            </a:p>
          </p:txBody>
        </p:sp>
      </p:grpSp>
      <p:grpSp>
        <p:nvGrpSpPr>
          <p:cNvPr id="56" name="Group 55">
            <a:extLst>
              <a:ext uri="{FF2B5EF4-FFF2-40B4-BE49-F238E27FC236}">
                <a16:creationId xmlns:a16="http://schemas.microsoft.com/office/drawing/2014/main" id="{734BFF50-B0B2-EE49-8761-A6BCADA50A02}"/>
              </a:ext>
            </a:extLst>
          </p:cNvPr>
          <p:cNvGrpSpPr/>
          <p:nvPr/>
        </p:nvGrpSpPr>
        <p:grpSpPr>
          <a:xfrm>
            <a:off x="2168900" y="4996122"/>
            <a:ext cx="1009191" cy="334835"/>
            <a:chOff x="5244907" y="3053718"/>
            <a:chExt cx="756892" cy="251126"/>
          </a:xfrm>
        </p:grpSpPr>
        <p:sp>
          <p:nvSpPr>
            <p:cNvPr id="57" name="Rectangle 56">
              <a:extLst>
                <a:ext uri="{FF2B5EF4-FFF2-40B4-BE49-F238E27FC236}">
                  <a16:creationId xmlns:a16="http://schemas.microsoft.com/office/drawing/2014/main" id="{1F3FC6C0-0492-964D-8E76-9A07A4507529}"/>
                </a:ext>
              </a:extLst>
            </p:cNvPr>
            <p:cNvSpPr/>
            <p:nvPr/>
          </p:nvSpPr>
          <p:spPr>
            <a:xfrm>
              <a:off x="5244907" y="3131835"/>
              <a:ext cx="108000" cy="108000"/>
            </a:xfrm>
            <a:prstGeom prst="rect">
              <a:avLst/>
            </a:prstGeom>
            <a:solidFill>
              <a:srgbClr val="EAEAEA">
                <a:lumMod val="75000"/>
              </a:srgbClr>
            </a:solidFill>
            <a:ln w="25400" cap="flat" cmpd="sng" algn="ctr">
              <a:solidFill>
                <a:srgbClr val="EAEAEA">
                  <a:lumMod val="50000"/>
                </a:srgbClr>
              </a:solidFill>
              <a:prstDash val="solid"/>
            </a:ln>
            <a:effectLst/>
          </p:spPr>
          <p:txBody>
            <a:bodyPr anchor="ctr"/>
            <a:lstStyle/>
            <a:p>
              <a:pPr marL="0" marR="0" lvl="0" indent="0" algn="ctr" defTabSz="914354" rtl="0" eaLnBrk="1" fontAlgn="auto" latinLnBrk="0" hangingPunct="1">
                <a:lnSpc>
                  <a:spcPct val="100000"/>
                </a:lnSpc>
                <a:spcBef>
                  <a:spcPts val="0"/>
                </a:spcBef>
                <a:spcAft>
                  <a:spcPts val="0"/>
                </a:spcAft>
                <a:buClrTx/>
                <a:buSzTx/>
                <a:buFontTx/>
                <a:buNone/>
                <a:tabLst/>
                <a:defRPr/>
              </a:pPr>
              <a:endParaRPr kumimoji="0" lang="en-US" sz="1500" b="0" i="0" u="none" strike="noStrike" kern="0" cap="none" spc="0" normalizeH="0" baseline="0" noProof="0">
                <a:ln>
                  <a:noFill/>
                </a:ln>
                <a:solidFill>
                  <a:srgbClr val="FFFFFF"/>
                </a:solidFill>
                <a:effectLst/>
                <a:uLnTx/>
                <a:uFillTx/>
                <a:latin typeface="IBM Plex Sans" panose="020B0503050203000203" pitchFamily="34" charset="77"/>
                <a:ea typeface="+mn-ea"/>
                <a:cs typeface="Arial" panose="020B0604020202020204" pitchFamily="34" charset="0"/>
              </a:endParaRPr>
            </a:p>
          </p:txBody>
        </p:sp>
        <p:sp>
          <p:nvSpPr>
            <p:cNvPr id="58" name="TextBox 2">
              <a:extLst>
                <a:ext uri="{FF2B5EF4-FFF2-40B4-BE49-F238E27FC236}">
                  <a16:creationId xmlns:a16="http://schemas.microsoft.com/office/drawing/2014/main" id="{BCA17E0B-CF3C-704F-86AE-F99DD47B7DD1}"/>
                </a:ext>
              </a:extLst>
            </p:cNvPr>
            <p:cNvSpPr txBox="1">
              <a:spLocks noChangeArrowheads="1"/>
            </p:cNvSpPr>
            <p:nvPr/>
          </p:nvSpPr>
          <p:spPr bwMode="auto">
            <a:xfrm>
              <a:off x="5345948" y="3053718"/>
              <a:ext cx="655851" cy="251126"/>
            </a:xfrm>
            <a:prstGeom prst="rect">
              <a:avLst/>
            </a:prstGeom>
            <a:noFill/>
            <a:ln>
              <a:noFill/>
            </a:ln>
            <a:extLst>
              <a:ext uri="{909E8E84-426E-40dd-AFC4-6F175D3DCCD1}"/>
              <a:ext uri="{91240B29-F687-4f45-9708-019B960494DF}"/>
            </a:extLst>
          </p:spPr>
          <p:txBody>
            <a:bodyPr wrap="square">
              <a:spAutoFit/>
            </a:bodyPr>
            <a:lstStyle>
              <a:lvl1pPr>
                <a:defRPr>
                  <a:solidFill>
                    <a:schemeClr val="tx1"/>
                  </a:solidFill>
                  <a:latin typeface="Arial" charset="0"/>
                  <a:ea typeface="MS PGothic" charset="0"/>
                  <a:cs typeface="MS PGothic" charset="0"/>
                </a:defRPr>
              </a:lvl1pPr>
              <a:lvl2pPr marL="742950" indent="-285750">
                <a:defRPr>
                  <a:solidFill>
                    <a:schemeClr val="tx1"/>
                  </a:solidFill>
                  <a:latin typeface="Arial" charset="0"/>
                  <a:ea typeface="MS PGothic" charset="0"/>
                  <a:cs typeface="MS PGothic" charset="0"/>
                </a:defRPr>
              </a:lvl2pPr>
              <a:lvl3pPr marL="1143000" indent="-228600">
                <a:defRPr>
                  <a:solidFill>
                    <a:schemeClr val="tx1"/>
                  </a:solidFill>
                  <a:latin typeface="Arial" charset="0"/>
                  <a:ea typeface="MS PGothic" charset="0"/>
                  <a:cs typeface="MS PGothic" charset="0"/>
                </a:defRPr>
              </a:lvl3pPr>
              <a:lvl4pPr marL="1600200" indent="-228600">
                <a:defRPr>
                  <a:solidFill>
                    <a:schemeClr val="tx1"/>
                  </a:solidFill>
                  <a:latin typeface="Arial" charset="0"/>
                  <a:ea typeface="MS PGothic" charset="0"/>
                  <a:cs typeface="MS PGothic" charset="0"/>
                </a:defRPr>
              </a:lvl4pPr>
              <a:lvl5pPr marL="2057400" indent="-228600">
                <a:defRPr>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a:solidFill>
                    <a:schemeClr val="tx1"/>
                  </a:solidFill>
                  <a:latin typeface="Arial" charset="0"/>
                  <a:ea typeface="MS PGothic" charset="0"/>
                  <a:cs typeface="MS PGothic" charset="0"/>
                </a:defRPr>
              </a:lvl9p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rgbClr val="004266"/>
                  </a:solidFill>
                  <a:effectLst/>
                  <a:uLnTx/>
                  <a:uFillTx/>
                  <a:latin typeface="IBM Plex Sans" panose="020B0503050203000203" pitchFamily="34" charset="77"/>
                  <a:ea typeface="MS PGothic" charset="0"/>
                  <a:cs typeface="Arial" panose="020B0604020202020204" pitchFamily="34" charset="0"/>
                </a:rPr>
                <a:t>Support expired</a:t>
              </a:r>
            </a:p>
          </p:txBody>
        </p:sp>
      </p:grpSp>
      <p:grpSp>
        <p:nvGrpSpPr>
          <p:cNvPr id="59" name="Group 58">
            <a:extLst>
              <a:ext uri="{FF2B5EF4-FFF2-40B4-BE49-F238E27FC236}">
                <a16:creationId xmlns:a16="http://schemas.microsoft.com/office/drawing/2014/main" id="{BFD05BAC-CB60-0D49-987A-253FA3DAC10A}"/>
              </a:ext>
            </a:extLst>
          </p:cNvPr>
          <p:cNvGrpSpPr/>
          <p:nvPr/>
        </p:nvGrpSpPr>
        <p:grpSpPr>
          <a:xfrm>
            <a:off x="3032228" y="5019272"/>
            <a:ext cx="1308106" cy="334835"/>
            <a:chOff x="5223642" y="3644464"/>
            <a:chExt cx="981079" cy="251126"/>
          </a:xfrm>
        </p:grpSpPr>
        <p:sp>
          <p:nvSpPr>
            <p:cNvPr id="60" name="Rectangle 59">
              <a:extLst>
                <a:ext uri="{FF2B5EF4-FFF2-40B4-BE49-F238E27FC236}">
                  <a16:creationId xmlns:a16="http://schemas.microsoft.com/office/drawing/2014/main" id="{68067494-B90B-6C4F-8E0E-FBDB0FA1A372}"/>
                </a:ext>
              </a:extLst>
            </p:cNvPr>
            <p:cNvSpPr/>
            <p:nvPr/>
          </p:nvSpPr>
          <p:spPr>
            <a:xfrm>
              <a:off x="5223642" y="3708699"/>
              <a:ext cx="108000" cy="108000"/>
            </a:xfrm>
            <a:prstGeom prst="rect">
              <a:avLst/>
            </a:prstGeom>
            <a:solidFill>
              <a:srgbClr val="009900"/>
            </a:solidFill>
            <a:ln w="25400" cap="flat" cmpd="sng" algn="ctr">
              <a:solidFill>
                <a:srgbClr val="008000"/>
              </a:solidFill>
              <a:prstDash val="solid"/>
            </a:ln>
            <a:effectLst/>
          </p:spPr>
          <p:txBody>
            <a:bodyPr anchor="ctr"/>
            <a:lstStyle/>
            <a:p>
              <a:pPr marL="0" marR="0" lvl="0" indent="0" algn="ctr" defTabSz="914354" rtl="0" eaLnBrk="1" fontAlgn="auto" latinLnBrk="0" hangingPunct="1">
                <a:lnSpc>
                  <a:spcPct val="100000"/>
                </a:lnSpc>
                <a:spcBef>
                  <a:spcPts val="0"/>
                </a:spcBef>
                <a:spcAft>
                  <a:spcPts val="0"/>
                </a:spcAft>
                <a:buClrTx/>
                <a:buSzTx/>
                <a:buFontTx/>
                <a:buNone/>
                <a:tabLst/>
                <a:defRPr/>
              </a:pPr>
              <a:endParaRPr kumimoji="0" lang="en-US" sz="1500" b="0" i="0" u="none" strike="noStrike" kern="0" cap="none" spc="0" normalizeH="0" baseline="0" noProof="0">
                <a:ln>
                  <a:noFill/>
                </a:ln>
                <a:solidFill>
                  <a:srgbClr val="FFFFFF"/>
                </a:solidFill>
                <a:effectLst/>
                <a:uLnTx/>
                <a:uFillTx/>
                <a:latin typeface="IBM Plex Sans" panose="020B0503050203000203" pitchFamily="34" charset="77"/>
                <a:ea typeface="+mn-ea"/>
                <a:cs typeface="Arial" panose="020B0604020202020204" pitchFamily="34" charset="0"/>
              </a:endParaRPr>
            </a:p>
          </p:txBody>
        </p:sp>
        <p:sp>
          <p:nvSpPr>
            <p:cNvPr id="61" name="TextBox 7">
              <a:extLst>
                <a:ext uri="{FF2B5EF4-FFF2-40B4-BE49-F238E27FC236}">
                  <a16:creationId xmlns:a16="http://schemas.microsoft.com/office/drawing/2014/main" id="{DE45BD1C-7425-F849-8A60-97019EF3F1F6}"/>
                </a:ext>
              </a:extLst>
            </p:cNvPr>
            <p:cNvSpPr txBox="1">
              <a:spLocks noChangeArrowheads="1"/>
            </p:cNvSpPr>
            <p:nvPr/>
          </p:nvSpPr>
          <p:spPr bwMode="auto">
            <a:xfrm>
              <a:off x="5321386" y="3644464"/>
              <a:ext cx="883335" cy="251126"/>
            </a:xfrm>
            <a:prstGeom prst="rect">
              <a:avLst/>
            </a:prstGeom>
            <a:noFill/>
            <a:ln>
              <a:noFill/>
            </a:ln>
            <a:extLst>
              <a:ext uri="{909E8E84-426E-40dd-AFC4-6F175D3DCCD1}"/>
              <a:ext uri="{91240B29-F687-4f45-9708-019B960494DF}"/>
            </a:extLst>
          </p:spPr>
          <p:txBody>
            <a:bodyPr wrap="square">
              <a:spAutoFit/>
            </a:bodyPr>
            <a:lstStyle>
              <a:lvl1pPr>
                <a:defRPr>
                  <a:solidFill>
                    <a:schemeClr val="tx1"/>
                  </a:solidFill>
                  <a:latin typeface="Arial" charset="0"/>
                  <a:ea typeface="MS PGothic" charset="0"/>
                  <a:cs typeface="MS PGothic" charset="0"/>
                </a:defRPr>
              </a:lvl1pPr>
              <a:lvl2pPr marL="742950" indent="-285750">
                <a:defRPr>
                  <a:solidFill>
                    <a:schemeClr val="tx1"/>
                  </a:solidFill>
                  <a:latin typeface="Arial" charset="0"/>
                  <a:ea typeface="MS PGothic" charset="0"/>
                  <a:cs typeface="MS PGothic" charset="0"/>
                </a:defRPr>
              </a:lvl2pPr>
              <a:lvl3pPr marL="1143000" indent="-228600">
                <a:defRPr>
                  <a:solidFill>
                    <a:schemeClr val="tx1"/>
                  </a:solidFill>
                  <a:latin typeface="Arial" charset="0"/>
                  <a:ea typeface="MS PGothic" charset="0"/>
                  <a:cs typeface="MS PGothic" charset="0"/>
                </a:defRPr>
              </a:lvl3pPr>
              <a:lvl4pPr marL="1600200" indent="-228600">
                <a:defRPr>
                  <a:solidFill>
                    <a:schemeClr val="tx1"/>
                  </a:solidFill>
                  <a:latin typeface="Arial" charset="0"/>
                  <a:ea typeface="MS PGothic" charset="0"/>
                  <a:cs typeface="MS PGothic" charset="0"/>
                </a:defRPr>
              </a:lvl4pPr>
              <a:lvl5pPr marL="2057400" indent="-228600">
                <a:defRPr>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a:solidFill>
                    <a:schemeClr val="tx1"/>
                  </a:solidFill>
                  <a:latin typeface="Arial" charset="0"/>
                  <a:ea typeface="MS PGothic" charset="0"/>
                  <a:cs typeface="MS PGothic" charset="0"/>
                </a:defRPr>
              </a:lvl9p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rgbClr val="004266"/>
                  </a:solidFill>
                  <a:effectLst/>
                  <a:uLnTx/>
                  <a:uFillTx/>
                  <a:latin typeface="IBM Plex Sans" panose="020B0503050203000203" pitchFamily="34" charset="77"/>
                  <a:ea typeface="MS PGothic" charset="0"/>
                  <a:cs typeface="Arial" panose="020B0604020202020204" pitchFamily="34" charset="0"/>
                </a:rPr>
                <a:t>Supported in </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rgbClr val="004266"/>
                  </a:solidFill>
                  <a:effectLst/>
                  <a:uLnTx/>
                  <a:uFillTx/>
                  <a:latin typeface="IBM Plex Sans" panose="020B0503050203000203" pitchFamily="34" charset="77"/>
                  <a:ea typeface="MS PGothic" charset="0"/>
                  <a:cs typeface="Arial" panose="020B0604020202020204" pitchFamily="34" charset="0"/>
                </a:rPr>
                <a:t>P6 Mode</a:t>
              </a:r>
            </a:p>
          </p:txBody>
        </p:sp>
      </p:grpSp>
      <p:grpSp>
        <p:nvGrpSpPr>
          <p:cNvPr id="62" name="Group 61">
            <a:extLst>
              <a:ext uri="{FF2B5EF4-FFF2-40B4-BE49-F238E27FC236}">
                <a16:creationId xmlns:a16="http://schemas.microsoft.com/office/drawing/2014/main" id="{5EB785CB-6094-2643-A25E-84A77C2346A0}"/>
              </a:ext>
            </a:extLst>
          </p:cNvPr>
          <p:cNvGrpSpPr/>
          <p:nvPr/>
        </p:nvGrpSpPr>
        <p:grpSpPr>
          <a:xfrm>
            <a:off x="3028786" y="5295181"/>
            <a:ext cx="1317080" cy="334835"/>
            <a:chOff x="5170477" y="3941346"/>
            <a:chExt cx="987809" cy="251126"/>
          </a:xfrm>
        </p:grpSpPr>
        <p:sp>
          <p:nvSpPr>
            <p:cNvPr id="63" name="Rectangle 62">
              <a:extLst>
                <a:ext uri="{FF2B5EF4-FFF2-40B4-BE49-F238E27FC236}">
                  <a16:creationId xmlns:a16="http://schemas.microsoft.com/office/drawing/2014/main" id="{96D114BC-C4CE-9B4E-877B-9F3656FB0388}"/>
                </a:ext>
              </a:extLst>
            </p:cNvPr>
            <p:cNvSpPr/>
            <p:nvPr/>
          </p:nvSpPr>
          <p:spPr>
            <a:xfrm>
              <a:off x="5170477" y="4007931"/>
              <a:ext cx="108000" cy="108000"/>
            </a:xfrm>
            <a:prstGeom prst="rect">
              <a:avLst/>
            </a:prstGeom>
            <a:solidFill>
              <a:srgbClr val="9C9CDF"/>
            </a:solidFill>
            <a:ln w="25400" cap="flat" cmpd="sng" algn="ctr">
              <a:solidFill>
                <a:srgbClr val="9C9CDF"/>
              </a:solidFill>
              <a:prstDash val="solid"/>
            </a:ln>
            <a:effectLst/>
          </p:spPr>
          <p:txBody>
            <a:bodyPr anchor="ctr"/>
            <a:lstStyle/>
            <a:p>
              <a:pPr marL="0" marR="0" lvl="0" indent="0" algn="ctr" defTabSz="914354" rtl="0" eaLnBrk="1" fontAlgn="auto" latinLnBrk="0" hangingPunct="1">
                <a:lnSpc>
                  <a:spcPct val="100000"/>
                </a:lnSpc>
                <a:spcBef>
                  <a:spcPts val="0"/>
                </a:spcBef>
                <a:spcAft>
                  <a:spcPts val="0"/>
                </a:spcAft>
                <a:buClrTx/>
                <a:buSzTx/>
                <a:buFontTx/>
                <a:buNone/>
                <a:tabLst/>
                <a:defRPr/>
              </a:pPr>
              <a:endParaRPr kumimoji="0" lang="en-US" sz="1500" b="0" i="0" u="none" strike="noStrike" kern="0" cap="none" spc="0" normalizeH="0" baseline="0" noProof="0">
                <a:ln>
                  <a:noFill/>
                </a:ln>
                <a:solidFill>
                  <a:srgbClr val="FFFFFF"/>
                </a:solidFill>
                <a:effectLst/>
                <a:uLnTx/>
                <a:uFillTx/>
                <a:latin typeface="IBM Plex Sans" panose="020B0503050203000203" pitchFamily="34" charset="77"/>
                <a:ea typeface="+mn-ea"/>
                <a:cs typeface="Arial" panose="020B0604020202020204" pitchFamily="34" charset="0"/>
              </a:endParaRPr>
            </a:p>
          </p:txBody>
        </p:sp>
        <p:sp>
          <p:nvSpPr>
            <p:cNvPr id="64" name="TextBox 7">
              <a:extLst>
                <a:ext uri="{FF2B5EF4-FFF2-40B4-BE49-F238E27FC236}">
                  <a16:creationId xmlns:a16="http://schemas.microsoft.com/office/drawing/2014/main" id="{9CCE47B2-C675-F94A-AC8F-E21FEEC5B980}"/>
                </a:ext>
              </a:extLst>
            </p:cNvPr>
            <p:cNvSpPr txBox="1">
              <a:spLocks noChangeArrowheads="1"/>
            </p:cNvSpPr>
            <p:nvPr/>
          </p:nvSpPr>
          <p:spPr bwMode="auto">
            <a:xfrm>
              <a:off x="5274951" y="3941346"/>
              <a:ext cx="883335" cy="251126"/>
            </a:xfrm>
            <a:prstGeom prst="rect">
              <a:avLst/>
            </a:prstGeom>
            <a:noFill/>
            <a:ln>
              <a:noFill/>
            </a:ln>
            <a:extLst>
              <a:ext uri="{909E8E84-426E-40dd-AFC4-6F175D3DCCD1}"/>
              <a:ext uri="{91240B29-F687-4f45-9708-019B960494DF}"/>
            </a:extLst>
          </p:spPr>
          <p:txBody>
            <a:bodyPr wrap="square">
              <a:spAutoFit/>
            </a:bodyPr>
            <a:lstStyle>
              <a:lvl1pPr>
                <a:defRPr>
                  <a:solidFill>
                    <a:schemeClr val="tx1"/>
                  </a:solidFill>
                  <a:latin typeface="Arial" charset="0"/>
                  <a:ea typeface="MS PGothic" charset="0"/>
                  <a:cs typeface="MS PGothic" charset="0"/>
                </a:defRPr>
              </a:lvl1pPr>
              <a:lvl2pPr marL="742950" indent="-285750">
                <a:defRPr>
                  <a:solidFill>
                    <a:schemeClr val="tx1"/>
                  </a:solidFill>
                  <a:latin typeface="Arial" charset="0"/>
                  <a:ea typeface="MS PGothic" charset="0"/>
                  <a:cs typeface="MS PGothic" charset="0"/>
                </a:defRPr>
              </a:lvl2pPr>
              <a:lvl3pPr marL="1143000" indent="-228600">
                <a:defRPr>
                  <a:solidFill>
                    <a:schemeClr val="tx1"/>
                  </a:solidFill>
                  <a:latin typeface="Arial" charset="0"/>
                  <a:ea typeface="MS PGothic" charset="0"/>
                  <a:cs typeface="MS PGothic" charset="0"/>
                </a:defRPr>
              </a:lvl3pPr>
              <a:lvl4pPr marL="1600200" indent="-228600">
                <a:defRPr>
                  <a:solidFill>
                    <a:schemeClr val="tx1"/>
                  </a:solidFill>
                  <a:latin typeface="Arial" charset="0"/>
                  <a:ea typeface="MS PGothic" charset="0"/>
                  <a:cs typeface="MS PGothic" charset="0"/>
                </a:defRPr>
              </a:lvl4pPr>
              <a:lvl5pPr marL="2057400" indent="-228600">
                <a:defRPr>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a:solidFill>
                    <a:schemeClr val="tx1"/>
                  </a:solidFill>
                  <a:latin typeface="Arial" charset="0"/>
                  <a:ea typeface="MS PGothic" charset="0"/>
                  <a:cs typeface="MS PGothic" charset="0"/>
                </a:defRPr>
              </a:lvl9p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rgbClr val="004266"/>
                  </a:solidFill>
                  <a:effectLst/>
                  <a:uLnTx/>
                  <a:uFillTx/>
                  <a:latin typeface="IBM Plex Sans" panose="020B0503050203000203" pitchFamily="34" charset="77"/>
                  <a:ea typeface="MS PGothic" charset="0"/>
                  <a:cs typeface="Arial" panose="020B0604020202020204" pitchFamily="34" charset="0"/>
                </a:rPr>
                <a:t>Supported in </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rgbClr val="004266"/>
                  </a:solidFill>
                  <a:effectLst/>
                  <a:uLnTx/>
                  <a:uFillTx/>
                  <a:latin typeface="IBM Plex Sans" panose="020B0503050203000203" pitchFamily="34" charset="77"/>
                  <a:ea typeface="MS PGothic" charset="0"/>
                  <a:cs typeface="Arial" panose="020B0604020202020204" pitchFamily="34" charset="0"/>
                </a:rPr>
                <a:t>P7 Mode</a:t>
              </a:r>
            </a:p>
          </p:txBody>
        </p:sp>
      </p:grpSp>
      <p:grpSp>
        <p:nvGrpSpPr>
          <p:cNvPr id="65" name="Group 64">
            <a:extLst>
              <a:ext uri="{FF2B5EF4-FFF2-40B4-BE49-F238E27FC236}">
                <a16:creationId xmlns:a16="http://schemas.microsoft.com/office/drawing/2014/main" id="{EFCBEB52-F504-414B-809B-17B5E4A8AAFA}"/>
              </a:ext>
            </a:extLst>
          </p:cNvPr>
          <p:cNvGrpSpPr/>
          <p:nvPr/>
        </p:nvGrpSpPr>
        <p:grpSpPr>
          <a:xfrm>
            <a:off x="4217623" y="5019272"/>
            <a:ext cx="1306131" cy="334835"/>
            <a:chOff x="5223642" y="4240578"/>
            <a:chExt cx="979598" cy="251126"/>
          </a:xfrm>
        </p:grpSpPr>
        <p:sp>
          <p:nvSpPr>
            <p:cNvPr id="66" name="Rectangle 65">
              <a:extLst>
                <a:ext uri="{FF2B5EF4-FFF2-40B4-BE49-F238E27FC236}">
                  <a16:creationId xmlns:a16="http://schemas.microsoft.com/office/drawing/2014/main" id="{12D561AE-55AF-584B-A6A0-825D236F6BED}"/>
                </a:ext>
              </a:extLst>
            </p:cNvPr>
            <p:cNvSpPr/>
            <p:nvPr/>
          </p:nvSpPr>
          <p:spPr>
            <a:xfrm>
              <a:off x="5223642" y="4307163"/>
              <a:ext cx="108000" cy="108000"/>
            </a:xfrm>
            <a:prstGeom prst="rect">
              <a:avLst/>
            </a:prstGeom>
            <a:solidFill>
              <a:srgbClr val="1272BF"/>
            </a:solidFill>
            <a:ln w="25400" cap="flat" cmpd="sng" algn="ctr">
              <a:solidFill>
                <a:srgbClr val="1272BF"/>
              </a:solidFill>
              <a:prstDash val="solid"/>
            </a:ln>
            <a:effectLst/>
          </p:spPr>
          <p:txBody>
            <a:bodyPr anchor="ctr"/>
            <a:lstStyle/>
            <a:p>
              <a:pPr marL="0" marR="0" lvl="0" indent="0" algn="ctr" defTabSz="914354" rtl="0" eaLnBrk="1" fontAlgn="auto" latinLnBrk="0" hangingPunct="1">
                <a:lnSpc>
                  <a:spcPct val="100000"/>
                </a:lnSpc>
                <a:spcBef>
                  <a:spcPts val="0"/>
                </a:spcBef>
                <a:spcAft>
                  <a:spcPts val="0"/>
                </a:spcAft>
                <a:buClrTx/>
                <a:buSzTx/>
                <a:buFontTx/>
                <a:buNone/>
                <a:tabLst/>
                <a:defRPr/>
              </a:pPr>
              <a:endParaRPr kumimoji="0" lang="en-US" sz="1500" b="0" i="0" u="none" strike="noStrike" kern="0" cap="none" spc="0" normalizeH="0" baseline="0" noProof="0">
                <a:ln>
                  <a:noFill/>
                </a:ln>
                <a:solidFill>
                  <a:srgbClr val="FFFFFF"/>
                </a:solidFill>
                <a:effectLst/>
                <a:uLnTx/>
                <a:uFillTx/>
                <a:latin typeface="IBM Plex Sans" panose="020B0503050203000203" pitchFamily="34" charset="77"/>
                <a:ea typeface="+mn-ea"/>
                <a:cs typeface="Arial" panose="020B0604020202020204" pitchFamily="34" charset="0"/>
              </a:endParaRPr>
            </a:p>
          </p:txBody>
        </p:sp>
        <p:sp>
          <p:nvSpPr>
            <p:cNvPr id="67" name="TextBox 7">
              <a:extLst>
                <a:ext uri="{FF2B5EF4-FFF2-40B4-BE49-F238E27FC236}">
                  <a16:creationId xmlns:a16="http://schemas.microsoft.com/office/drawing/2014/main" id="{4C5A2A4E-13B5-3A45-96A1-92C0B74DA82D}"/>
                </a:ext>
              </a:extLst>
            </p:cNvPr>
            <p:cNvSpPr txBox="1">
              <a:spLocks noChangeArrowheads="1"/>
            </p:cNvSpPr>
            <p:nvPr/>
          </p:nvSpPr>
          <p:spPr bwMode="auto">
            <a:xfrm>
              <a:off x="5319905" y="4240578"/>
              <a:ext cx="883335" cy="251126"/>
            </a:xfrm>
            <a:prstGeom prst="rect">
              <a:avLst/>
            </a:prstGeom>
            <a:noFill/>
            <a:ln>
              <a:noFill/>
            </a:ln>
            <a:extLst>
              <a:ext uri="{909E8E84-426E-40dd-AFC4-6F175D3DCCD1}"/>
              <a:ext uri="{91240B29-F687-4f45-9708-019B960494DF}"/>
            </a:extLst>
          </p:spPr>
          <p:txBody>
            <a:bodyPr wrap="square">
              <a:spAutoFit/>
            </a:bodyPr>
            <a:lstStyle>
              <a:lvl1pPr>
                <a:defRPr>
                  <a:solidFill>
                    <a:schemeClr val="tx1"/>
                  </a:solidFill>
                  <a:latin typeface="Arial" charset="0"/>
                  <a:ea typeface="MS PGothic" charset="0"/>
                  <a:cs typeface="MS PGothic" charset="0"/>
                </a:defRPr>
              </a:lvl1pPr>
              <a:lvl2pPr marL="742950" indent="-285750">
                <a:defRPr>
                  <a:solidFill>
                    <a:schemeClr val="tx1"/>
                  </a:solidFill>
                  <a:latin typeface="Arial" charset="0"/>
                  <a:ea typeface="MS PGothic" charset="0"/>
                  <a:cs typeface="MS PGothic" charset="0"/>
                </a:defRPr>
              </a:lvl2pPr>
              <a:lvl3pPr marL="1143000" indent="-228600">
                <a:defRPr>
                  <a:solidFill>
                    <a:schemeClr val="tx1"/>
                  </a:solidFill>
                  <a:latin typeface="Arial" charset="0"/>
                  <a:ea typeface="MS PGothic" charset="0"/>
                  <a:cs typeface="MS PGothic" charset="0"/>
                </a:defRPr>
              </a:lvl3pPr>
              <a:lvl4pPr marL="1600200" indent="-228600">
                <a:defRPr>
                  <a:solidFill>
                    <a:schemeClr val="tx1"/>
                  </a:solidFill>
                  <a:latin typeface="Arial" charset="0"/>
                  <a:ea typeface="MS PGothic" charset="0"/>
                  <a:cs typeface="MS PGothic" charset="0"/>
                </a:defRPr>
              </a:lvl4pPr>
              <a:lvl5pPr marL="2057400" indent="-228600">
                <a:defRPr>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a:solidFill>
                    <a:schemeClr val="tx1"/>
                  </a:solidFill>
                  <a:latin typeface="Arial" charset="0"/>
                  <a:ea typeface="MS PGothic" charset="0"/>
                  <a:cs typeface="MS PGothic" charset="0"/>
                </a:defRPr>
              </a:lvl9p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rgbClr val="004266"/>
                  </a:solidFill>
                  <a:effectLst/>
                  <a:uLnTx/>
                  <a:uFillTx/>
                  <a:latin typeface="IBM Plex Sans" panose="020B0503050203000203" pitchFamily="34" charset="77"/>
                  <a:ea typeface="MS PGothic" charset="0"/>
                  <a:cs typeface="Arial" panose="020B0604020202020204" pitchFamily="34" charset="0"/>
                </a:rPr>
                <a:t>Supported in </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rgbClr val="004266"/>
                  </a:solidFill>
                  <a:effectLst/>
                  <a:uLnTx/>
                  <a:uFillTx/>
                  <a:latin typeface="IBM Plex Sans" panose="020B0503050203000203" pitchFamily="34" charset="77"/>
                  <a:ea typeface="MS PGothic" charset="0"/>
                  <a:cs typeface="Arial" panose="020B0604020202020204" pitchFamily="34" charset="0"/>
                </a:rPr>
                <a:t>P8 Mode</a:t>
              </a:r>
            </a:p>
          </p:txBody>
        </p:sp>
      </p:grpSp>
      <p:sp>
        <p:nvSpPr>
          <p:cNvPr id="7" name="ZoneTexte 6">
            <a:extLst>
              <a:ext uri="{FF2B5EF4-FFF2-40B4-BE49-F238E27FC236}">
                <a16:creationId xmlns:a16="http://schemas.microsoft.com/office/drawing/2014/main" id="{0A4AD925-9377-7B4C-9D30-1AAFEC6012D6}"/>
              </a:ext>
            </a:extLst>
          </p:cNvPr>
          <p:cNvSpPr txBox="1"/>
          <p:nvPr/>
        </p:nvSpPr>
        <p:spPr>
          <a:xfrm>
            <a:off x="62308" y="6448462"/>
            <a:ext cx="4170577" cy="369332"/>
          </a:xfrm>
          <a:prstGeom prst="rect">
            <a:avLst/>
          </a:prstGeom>
          <a:solidFill>
            <a:schemeClr val="bg1">
              <a:lumMod val="85000"/>
            </a:schemeClr>
          </a:solidFill>
        </p:spPr>
        <p:txBody>
          <a:bodyPr wrap="square" rtlCol="0">
            <a:spAutoFit/>
          </a:bodyPr>
          <a:lstStyle/>
          <a:p>
            <a:endParaRPr lang="fr-FR" dirty="0"/>
          </a:p>
        </p:txBody>
      </p:sp>
      <p:sp>
        <p:nvSpPr>
          <p:cNvPr id="8" name="Rectangle 7">
            <a:extLst>
              <a:ext uri="{FF2B5EF4-FFF2-40B4-BE49-F238E27FC236}">
                <a16:creationId xmlns:a16="http://schemas.microsoft.com/office/drawing/2014/main" id="{1DCC7D76-B0C3-6D4A-94F6-624045AF7357}"/>
              </a:ext>
            </a:extLst>
          </p:cNvPr>
          <p:cNvSpPr/>
          <p:nvPr/>
        </p:nvSpPr>
        <p:spPr bwMode="auto">
          <a:xfrm>
            <a:off x="0" y="0"/>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269582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0CF9585-7B57-364E-AD9F-C2D584BEC74A}"/>
              </a:ext>
            </a:extLst>
          </p:cNvPr>
          <p:cNvSpPr>
            <a:spLocks noGrp="1"/>
          </p:cNvSpPr>
          <p:nvPr>
            <p:ph type="title"/>
          </p:nvPr>
        </p:nvSpPr>
        <p:spPr>
          <a:xfrm>
            <a:off x="432000" y="360000"/>
            <a:ext cx="11249891" cy="464345"/>
          </a:xfrm>
        </p:spPr>
        <p:txBody>
          <a:bodyPr/>
          <a:lstStyle/>
          <a:p>
            <a:r>
              <a:rPr lang="de-DE" sz="2800" dirty="0">
                <a:latin typeface="IBM Plex Sans" panose="020B0503050203000203" pitchFamily="34" charset="77"/>
              </a:rPr>
              <a:t>AIX 7.2 </a:t>
            </a:r>
            <a:r>
              <a:rPr lang="en-US" sz="2800" dirty="0">
                <a:latin typeface="IBM Plex Sans" panose="020B0503050203000203" pitchFamily="34" charset="77"/>
              </a:rPr>
              <a:t>Enhancements</a:t>
            </a:r>
            <a:r>
              <a:rPr lang="de-DE" sz="2800" dirty="0">
                <a:latin typeface="IBM Plex Sans" panose="020B0503050203000203" pitchFamily="34" charset="77"/>
              </a:rPr>
              <a:t> </a:t>
            </a:r>
            <a:endParaRPr lang="en-US" sz="2800" dirty="0">
              <a:latin typeface="IBM Plex Sans" panose="020B0503050203000203" pitchFamily="34" charset="77"/>
            </a:endParaRPr>
          </a:p>
        </p:txBody>
      </p:sp>
      <p:sp>
        <p:nvSpPr>
          <p:cNvPr id="11" name="Content Placeholder 2">
            <a:extLst>
              <a:ext uri="{FF2B5EF4-FFF2-40B4-BE49-F238E27FC236}">
                <a16:creationId xmlns:a16="http://schemas.microsoft.com/office/drawing/2014/main" id="{D2318680-D088-1E4B-9837-5A66206D283B}"/>
              </a:ext>
            </a:extLst>
          </p:cNvPr>
          <p:cNvSpPr>
            <a:spLocks noGrp="1"/>
          </p:cNvSpPr>
          <p:nvPr>
            <p:ph idx="1"/>
          </p:nvPr>
        </p:nvSpPr>
        <p:spPr>
          <a:xfrm>
            <a:off x="443728" y="1168278"/>
            <a:ext cx="5870577" cy="4340700"/>
          </a:xfrm>
        </p:spPr>
        <p:txBody>
          <a:bodyPr>
            <a:normAutofit/>
          </a:bodyPr>
          <a:lstStyle/>
          <a:p>
            <a:pPr marL="0" indent="0">
              <a:lnSpc>
                <a:spcPct val="110000"/>
              </a:lnSpc>
              <a:spcBef>
                <a:spcPts val="800"/>
              </a:spcBef>
              <a:spcAft>
                <a:spcPts val="0"/>
              </a:spcAft>
              <a:buNone/>
            </a:pPr>
            <a:r>
              <a:rPr lang="en-US" sz="1600" b="1" dirty="0">
                <a:solidFill>
                  <a:schemeClr val="tx2"/>
                </a:solidFill>
              </a:rPr>
              <a:t>New Levels of Workload Scalability</a:t>
            </a:r>
            <a:endParaRPr lang="de-DE" sz="1600" b="1" dirty="0">
              <a:solidFill>
                <a:schemeClr val="tx2"/>
              </a:solidFill>
            </a:endParaRPr>
          </a:p>
          <a:p>
            <a:pPr marL="455602" lvl="1">
              <a:lnSpc>
                <a:spcPct val="110000"/>
              </a:lnSpc>
              <a:spcBef>
                <a:spcPts val="0"/>
              </a:spcBef>
              <a:spcAft>
                <a:spcPts val="0"/>
              </a:spcAft>
              <a:buFont typeface="Wingdings" pitchFamily="2" charset="2"/>
              <a:buChar char="Ø"/>
            </a:pPr>
            <a:r>
              <a:rPr lang="en-US" sz="1400" dirty="0"/>
              <a:t>SMT 8 default mode for P9 </a:t>
            </a:r>
          </a:p>
          <a:p>
            <a:pPr marL="455602" lvl="1">
              <a:lnSpc>
                <a:spcPct val="110000"/>
              </a:lnSpc>
              <a:spcBef>
                <a:spcPts val="0"/>
              </a:spcBef>
              <a:spcAft>
                <a:spcPts val="0"/>
              </a:spcAft>
              <a:buFont typeface="Wingdings" pitchFamily="2" charset="2"/>
              <a:buChar char="Ø"/>
            </a:pPr>
            <a:r>
              <a:rPr lang="en-US" sz="1400" dirty="0"/>
              <a:t>1536 threads in a single LPAR</a:t>
            </a:r>
            <a:endParaRPr lang="de-DE" sz="1400" dirty="0"/>
          </a:p>
          <a:p>
            <a:pPr marL="455602" lvl="1">
              <a:lnSpc>
                <a:spcPct val="110000"/>
              </a:lnSpc>
              <a:spcBef>
                <a:spcPts val="0"/>
              </a:spcBef>
              <a:spcAft>
                <a:spcPts val="0"/>
              </a:spcAft>
              <a:buFont typeface="Wingdings" pitchFamily="2" charset="2"/>
              <a:buChar char="Ø"/>
            </a:pPr>
            <a:r>
              <a:rPr lang="en-US" sz="1400" dirty="0"/>
              <a:t>32 TB RAM in a single LPAR </a:t>
            </a:r>
          </a:p>
          <a:p>
            <a:pPr marL="455602" lvl="1">
              <a:lnSpc>
                <a:spcPct val="110000"/>
              </a:lnSpc>
              <a:spcBef>
                <a:spcPts val="0"/>
              </a:spcBef>
              <a:spcAft>
                <a:spcPts val="0"/>
              </a:spcAft>
              <a:buFont typeface="Wingdings" pitchFamily="2" charset="2"/>
              <a:buChar char="Ø"/>
            </a:pPr>
            <a:r>
              <a:rPr lang="en-US" sz="1400" dirty="0"/>
              <a:t>DSO support for P9 </a:t>
            </a:r>
            <a:endParaRPr lang="de-DE" sz="1400" dirty="0"/>
          </a:p>
          <a:p>
            <a:pPr marL="0" indent="0">
              <a:lnSpc>
                <a:spcPct val="110000"/>
              </a:lnSpc>
              <a:spcBef>
                <a:spcPts val="800"/>
              </a:spcBef>
              <a:buNone/>
            </a:pPr>
            <a:r>
              <a:rPr lang="en-US" sz="1600" b="1" dirty="0">
                <a:solidFill>
                  <a:schemeClr val="tx2"/>
                </a:solidFill>
              </a:rPr>
              <a:t>New Levels of OS Security </a:t>
            </a:r>
            <a:endParaRPr lang="de-DE" sz="1600" b="1" dirty="0">
              <a:solidFill>
                <a:schemeClr val="tx2"/>
              </a:solidFill>
            </a:endParaRPr>
          </a:p>
          <a:p>
            <a:pPr marL="455602" lvl="1">
              <a:lnSpc>
                <a:spcPct val="110000"/>
              </a:lnSpc>
              <a:spcBef>
                <a:spcPts val="0"/>
              </a:spcBef>
              <a:spcAft>
                <a:spcPts val="0"/>
              </a:spcAft>
              <a:buFont typeface="Wingdings" pitchFamily="2" charset="2"/>
              <a:buChar char="Ø"/>
            </a:pPr>
            <a:r>
              <a:rPr lang="en-US" sz="1400" dirty="0"/>
              <a:t>AIX Secure Boot </a:t>
            </a:r>
          </a:p>
          <a:p>
            <a:pPr marL="455602" lvl="1">
              <a:lnSpc>
                <a:spcPct val="110000"/>
              </a:lnSpc>
              <a:spcBef>
                <a:spcPts val="0"/>
              </a:spcBef>
              <a:spcAft>
                <a:spcPts val="0"/>
              </a:spcAft>
              <a:buFont typeface="Wingdings" pitchFamily="2" charset="2"/>
              <a:buChar char="Ø"/>
            </a:pPr>
            <a:r>
              <a:rPr lang="en-US" sz="1400" dirty="0"/>
              <a:t>Trusted Install and Update </a:t>
            </a:r>
          </a:p>
          <a:p>
            <a:pPr marL="455602" lvl="1">
              <a:lnSpc>
                <a:spcPct val="110000"/>
              </a:lnSpc>
              <a:spcBef>
                <a:spcPts val="0"/>
              </a:spcBef>
              <a:spcAft>
                <a:spcPts val="0"/>
              </a:spcAft>
              <a:buFont typeface="Wingdings" pitchFamily="2" charset="2"/>
              <a:buChar char="Ø"/>
            </a:pPr>
            <a:r>
              <a:rPr lang="en-US" sz="1400" dirty="0"/>
              <a:t>Option to restrict AIX kernel trace to only privileged users </a:t>
            </a:r>
            <a:endParaRPr lang="de-DE" sz="1400" dirty="0"/>
          </a:p>
          <a:p>
            <a:pPr marL="0" indent="0">
              <a:spcBef>
                <a:spcPts val="1000"/>
              </a:spcBef>
              <a:buNone/>
            </a:pPr>
            <a:endParaRPr lang="de-DE" sz="1600" b="1" dirty="0">
              <a:solidFill>
                <a:schemeClr val="tx2"/>
              </a:solidFill>
            </a:endParaRPr>
          </a:p>
          <a:p>
            <a:pPr marL="0" indent="0">
              <a:spcBef>
                <a:spcPts val="1000"/>
              </a:spcBef>
              <a:buNone/>
            </a:pPr>
            <a:r>
              <a:rPr lang="de-DE" sz="1600" b="1" dirty="0">
                <a:solidFill>
                  <a:schemeClr val="tx2"/>
                </a:solidFill>
              </a:rPr>
              <a:t>Enhanced Automation &amp; Ressource Management                </a:t>
            </a:r>
            <a:br>
              <a:rPr lang="de-DE" sz="1600" b="1" dirty="0">
                <a:solidFill>
                  <a:schemeClr val="tx2"/>
                </a:solidFill>
              </a:rPr>
            </a:br>
            <a:r>
              <a:rPr lang="de-DE" sz="1600" b="1" dirty="0" err="1">
                <a:solidFill>
                  <a:schemeClr val="tx2"/>
                </a:solidFill>
              </a:rPr>
              <a:t>for</a:t>
            </a:r>
            <a:r>
              <a:rPr lang="de-DE" sz="1600" b="1" dirty="0">
                <a:solidFill>
                  <a:schemeClr val="tx2"/>
                </a:solidFill>
              </a:rPr>
              <a:t> AIX Live Update </a:t>
            </a:r>
          </a:p>
          <a:p>
            <a:pPr marL="455602" lvl="1">
              <a:lnSpc>
                <a:spcPct val="110000"/>
              </a:lnSpc>
              <a:spcBef>
                <a:spcPts val="0"/>
              </a:spcBef>
              <a:spcAft>
                <a:spcPts val="0"/>
              </a:spcAft>
              <a:buFont typeface="Wingdings" pitchFamily="2" charset="2"/>
              <a:buChar char="Ø"/>
            </a:pPr>
            <a:r>
              <a:rPr lang="en-US" sz="1400" dirty="0"/>
              <a:t>LPM automation to manage live update operations that require available resources on a different server </a:t>
            </a:r>
          </a:p>
          <a:p>
            <a:pPr marL="455602" lvl="1">
              <a:lnSpc>
                <a:spcPct val="110000"/>
              </a:lnSpc>
              <a:spcBef>
                <a:spcPts val="0"/>
              </a:spcBef>
              <a:spcAft>
                <a:spcPts val="0"/>
              </a:spcAft>
              <a:buFont typeface="Wingdings" pitchFamily="2" charset="2"/>
              <a:buChar char="Ø"/>
            </a:pPr>
            <a:r>
              <a:rPr lang="en-US" sz="1400" dirty="0"/>
              <a:t>Enhanced CPU management to reduce overall frame required CPU for a live update operation</a:t>
            </a:r>
          </a:p>
        </p:txBody>
      </p:sp>
      <p:sp>
        <p:nvSpPr>
          <p:cNvPr id="12" name="Content Placeholder 2">
            <a:extLst>
              <a:ext uri="{FF2B5EF4-FFF2-40B4-BE49-F238E27FC236}">
                <a16:creationId xmlns:a16="http://schemas.microsoft.com/office/drawing/2014/main" id="{8837CD00-CEBA-464B-AFA3-458C75E1F3D0}"/>
              </a:ext>
            </a:extLst>
          </p:cNvPr>
          <p:cNvSpPr txBox="1">
            <a:spLocks/>
          </p:cNvSpPr>
          <p:nvPr/>
        </p:nvSpPr>
        <p:spPr>
          <a:xfrm>
            <a:off x="6746789" y="1166344"/>
            <a:ext cx="5124857" cy="4342635"/>
          </a:xfrm>
          <a:prstGeom prst="rect">
            <a:avLst/>
          </a:prstGeom>
        </p:spPr>
        <p:txBody>
          <a:bodyPr vert="horz" lIns="91440" tIns="45720" rIns="91440" bIns="45720" rtlCol="0">
            <a:normAutofit/>
          </a:bodyPr>
          <a:lstStyle>
            <a:lvl1pPr marL="302127" marR="0" indent="-302127" algn="l" defTabSz="914377" rtl="0" eaLnBrk="1" fontAlgn="base" latinLnBrk="0" hangingPunct="1">
              <a:lnSpc>
                <a:spcPct val="90000"/>
              </a:lnSpc>
              <a:spcBef>
                <a:spcPts val="533"/>
              </a:spcBef>
              <a:spcAft>
                <a:spcPts val="133"/>
              </a:spcAft>
              <a:buClr>
                <a:schemeClr val="accent4">
                  <a:lumMod val="90000"/>
                  <a:lumOff val="10000"/>
                </a:schemeClr>
              </a:buClr>
              <a:buSzTx/>
              <a:buFont typeface="Arial" charset="0"/>
              <a:buChar char="•"/>
              <a:tabLst/>
              <a:defRPr sz="2000" b="1">
                <a:solidFill>
                  <a:schemeClr val="accent4">
                    <a:lumMod val="90000"/>
                    <a:lumOff val="10000"/>
                  </a:schemeClr>
                </a:solidFill>
                <a:latin typeface="+mn-lt"/>
                <a:ea typeface="+mn-ea"/>
                <a:cs typeface="+mn-cs"/>
              </a:defRPr>
            </a:lvl1pPr>
            <a:lvl2pPr marL="682608" indent="-222245" algn="l" rtl="0" eaLnBrk="1" fontAlgn="base" hangingPunct="1">
              <a:lnSpc>
                <a:spcPct val="90000"/>
              </a:lnSpc>
              <a:spcBef>
                <a:spcPts val="533"/>
              </a:spcBef>
              <a:spcAft>
                <a:spcPts val="133"/>
              </a:spcAft>
              <a:buFont typeface="Arial" pitchFamily="34" charset="0"/>
              <a:buChar char="–"/>
              <a:defRPr sz="1800">
                <a:solidFill>
                  <a:schemeClr val="bg2">
                    <a:lumMod val="75000"/>
                  </a:schemeClr>
                </a:solidFill>
                <a:latin typeface="+mn-lt"/>
              </a:defRPr>
            </a:lvl2pPr>
            <a:lvl3pPr marL="1599307" indent="-380786" algn="l" rtl="0" eaLnBrk="1" fontAlgn="base" hangingPunct="1">
              <a:lnSpc>
                <a:spcPct val="90000"/>
              </a:lnSpc>
              <a:spcBef>
                <a:spcPts val="533"/>
              </a:spcBef>
              <a:spcAft>
                <a:spcPts val="133"/>
              </a:spcAft>
              <a:buFont typeface="Wingdings" charset="2"/>
              <a:buChar char="§"/>
              <a:defRPr sz="1600">
                <a:solidFill>
                  <a:schemeClr val="bg2">
                    <a:lumMod val="75000"/>
                  </a:schemeClr>
                </a:solidFill>
                <a:latin typeface="+mn-lt"/>
              </a:defRPr>
            </a:lvl3pPr>
            <a:lvl4pPr marL="2060523" indent="-233357" algn="l" rtl="0" eaLnBrk="1" fontAlgn="base" hangingPunct="1">
              <a:lnSpc>
                <a:spcPct val="90000"/>
              </a:lnSpc>
              <a:spcBef>
                <a:spcPts val="533"/>
              </a:spcBef>
              <a:spcAft>
                <a:spcPts val="133"/>
              </a:spcAft>
              <a:buChar char="–"/>
              <a:defRPr sz="1600">
                <a:solidFill>
                  <a:schemeClr val="bg2">
                    <a:lumMod val="75000"/>
                  </a:schemeClr>
                </a:solidFill>
                <a:latin typeface="+mn-lt"/>
              </a:defRPr>
            </a:lvl4pPr>
            <a:lvl5pPr marL="2627248" indent="-190495" algn="l" rtl="0" eaLnBrk="1" fontAlgn="base" hangingPunct="1">
              <a:lnSpc>
                <a:spcPct val="90000"/>
              </a:lnSpc>
              <a:spcBef>
                <a:spcPts val="533"/>
              </a:spcBef>
              <a:spcAft>
                <a:spcPts val="133"/>
              </a:spcAft>
              <a:buChar char="»"/>
              <a:defRPr sz="1600">
                <a:solidFill>
                  <a:schemeClr val="bg2">
                    <a:lumMod val="75000"/>
                  </a:schemeClr>
                </a:solidFill>
                <a:latin typeface="+mn-lt"/>
              </a:defRPr>
            </a:lvl5pPr>
            <a:lvl6pPr marL="3349615" indent="-304511" algn="l" rtl="0" eaLnBrk="1" fontAlgn="base" hangingPunct="1">
              <a:spcBef>
                <a:spcPct val="20000"/>
              </a:spcBef>
              <a:spcAft>
                <a:spcPct val="0"/>
              </a:spcAft>
              <a:buChar char="»"/>
              <a:defRPr sz="2664">
                <a:solidFill>
                  <a:schemeClr val="tx1"/>
                </a:solidFill>
                <a:latin typeface="+mn-lt"/>
              </a:defRPr>
            </a:lvl6pPr>
            <a:lvl7pPr marL="3958636" indent="-304511" algn="l" rtl="0" eaLnBrk="1" fontAlgn="base" hangingPunct="1">
              <a:spcBef>
                <a:spcPct val="20000"/>
              </a:spcBef>
              <a:spcAft>
                <a:spcPct val="0"/>
              </a:spcAft>
              <a:buChar char="»"/>
              <a:defRPr sz="2664">
                <a:solidFill>
                  <a:schemeClr val="tx1"/>
                </a:solidFill>
                <a:latin typeface="+mn-lt"/>
              </a:defRPr>
            </a:lvl7pPr>
            <a:lvl8pPr marL="4567656" indent="-304511" algn="l" rtl="0" eaLnBrk="1" fontAlgn="base" hangingPunct="1">
              <a:spcBef>
                <a:spcPct val="20000"/>
              </a:spcBef>
              <a:spcAft>
                <a:spcPct val="0"/>
              </a:spcAft>
              <a:buChar char="»"/>
              <a:defRPr sz="2664">
                <a:solidFill>
                  <a:schemeClr val="tx1"/>
                </a:solidFill>
                <a:latin typeface="+mn-lt"/>
              </a:defRPr>
            </a:lvl8pPr>
            <a:lvl9pPr marL="5176677" indent="-304511" algn="l" rtl="0" eaLnBrk="1" fontAlgn="base" hangingPunct="1">
              <a:spcBef>
                <a:spcPct val="20000"/>
              </a:spcBef>
              <a:spcAft>
                <a:spcPct val="0"/>
              </a:spcAft>
              <a:buChar char="»"/>
              <a:defRPr sz="2664">
                <a:solidFill>
                  <a:schemeClr val="tx1"/>
                </a:solidFill>
                <a:latin typeface="+mn-lt"/>
              </a:defRPr>
            </a:lvl9pPr>
          </a:lstStyle>
          <a:p>
            <a:pPr marL="0" marR="0" lvl="0" indent="0" algn="l" defTabSz="897207" rtl="0" eaLnBrk="1" fontAlgn="base" latinLnBrk="0" hangingPunct="1">
              <a:lnSpc>
                <a:spcPct val="110000"/>
              </a:lnSpc>
              <a:spcBef>
                <a:spcPts val="800"/>
              </a:spcBef>
              <a:spcAft>
                <a:spcPts val="0"/>
              </a:spcAft>
              <a:buClr>
                <a:srgbClr val="1E439B"/>
              </a:buClr>
              <a:buSzPct val="100000"/>
              <a:buFont typeface="Arial" charset="0"/>
              <a:buNone/>
              <a:tabLst/>
              <a:defRPr/>
            </a:pPr>
            <a:r>
              <a:rPr kumimoji="0" lang="en-US" sz="1600" b="1" i="0" u="none" strike="noStrike" kern="1200" cap="none" spc="0" normalizeH="0" baseline="0" noProof="0" dirty="0">
                <a:ln>
                  <a:noFill/>
                </a:ln>
                <a:solidFill>
                  <a:srgbClr val="1E439B"/>
                </a:solidFill>
                <a:effectLst/>
                <a:uLnTx/>
                <a:uFillTx/>
                <a:latin typeface="IBM Plex Sans" panose="020B0503050203000203" pitchFamily="34" charset="77"/>
                <a:ea typeface="+mn-ea"/>
                <a:cs typeface="Arial" panose="020B0604020202020204" pitchFamily="34" charset="0"/>
              </a:rPr>
              <a:t>New I/O features </a:t>
            </a:r>
            <a:endParaRPr kumimoji="0" lang="de-DE" sz="1600" b="1" i="0" u="none" strike="noStrike" kern="1200" cap="none" spc="0" normalizeH="0" baseline="0" noProof="0" dirty="0">
              <a:ln>
                <a:noFill/>
              </a:ln>
              <a:solidFill>
                <a:srgbClr val="1E439B"/>
              </a:solidFill>
              <a:effectLst/>
              <a:uLnTx/>
              <a:uFillTx/>
              <a:latin typeface="IBM Plex Sans" panose="020B0503050203000203" pitchFamily="34" charset="77"/>
              <a:ea typeface="+mn-ea"/>
              <a:cs typeface="Arial" panose="020B0604020202020204" pitchFamily="34" charset="0"/>
            </a:endParaRPr>
          </a:p>
          <a:p>
            <a:pPr marL="455602" marR="0" lvl="1" indent="-228600" algn="l" defTabSz="897207" rtl="0" eaLnBrk="1" fontAlgn="base" latinLnBrk="0" hangingPunct="1">
              <a:lnSpc>
                <a:spcPct val="110000"/>
              </a:lnSpc>
              <a:spcBef>
                <a:spcPts val="0"/>
              </a:spcBef>
              <a:spcAft>
                <a:spcPts val="0"/>
              </a:spcAft>
              <a:buClr>
                <a:srgbClr val="1E439B"/>
              </a:buClr>
              <a:buSzPct val="100000"/>
              <a:buFont typeface="Wingdings" pitchFamily="2" charset="2"/>
              <a:buChar char="Ø"/>
              <a:tabLst/>
              <a:defRPr/>
            </a:pP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PCIe</a:t>
            </a: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U.2 </a:t>
            </a: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NVMe</a:t>
            </a: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SSD</a:t>
            </a:r>
          </a:p>
          <a:p>
            <a:pPr marL="455602" marR="0" lvl="1" indent="-228600" algn="l" defTabSz="897207" rtl="0" eaLnBrk="1" fontAlgn="base" latinLnBrk="0" hangingPunct="1">
              <a:lnSpc>
                <a:spcPct val="110000"/>
              </a:lnSpc>
              <a:spcBef>
                <a:spcPts val="0"/>
              </a:spcBef>
              <a:spcAft>
                <a:spcPts val="0"/>
              </a:spcAft>
              <a:buClr>
                <a:srgbClr val="1E439B"/>
              </a:buClr>
              <a:buSzPct val="100000"/>
              <a:buFont typeface="Wingdings" pitchFamily="2" charset="2"/>
              <a:buChar char="Ø"/>
              <a:tabLst/>
              <a:defRPr/>
            </a:pP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PCIe4 2-port 100Gb </a:t>
            </a: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RoCE</a:t>
            </a: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EN100Gb </a:t>
            </a: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adapter</a:t>
            </a:r>
            <a:endParaRPr kumimoji="0" lang="en-US"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endParaRPr>
          </a:p>
          <a:p>
            <a:pPr marL="0" marR="0" lvl="0" indent="0" algn="l" defTabSz="897207" rtl="0" eaLnBrk="1" fontAlgn="base" latinLnBrk="0" hangingPunct="1">
              <a:lnSpc>
                <a:spcPct val="110000"/>
              </a:lnSpc>
              <a:spcBef>
                <a:spcPts val="1400"/>
              </a:spcBef>
              <a:spcAft>
                <a:spcPts val="0"/>
              </a:spcAft>
              <a:buClr>
                <a:srgbClr val="1E439B"/>
              </a:buClr>
              <a:buSzPct val="100000"/>
              <a:buFont typeface="Arial" charset="0"/>
              <a:buNone/>
              <a:tabLst/>
              <a:defRPr/>
            </a:pPr>
            <a:r>
              <a:rPr kumimoji="0" lang="en-US" sz="1600" b="1" i="0" u="none" strike="noStrike" kern="1200" cap="none" spc="0" normalizeH="0" baseline="0" noProof="0" dirty="0">
                <a:ln>
                  <a:noFill/>
                </a:ln>
                <a:solidFill>
                  <a:srgbClr val="1E439B"/>
                </a:solidFill>
                <a:effectLst/>
                <a:uLnTx/>
                <a:uFillTx/>
                <a:latin typeface="IBM Plex Sans" panose="020B0503050203000203" pitchFamily="34" charset="77"/>
                <a:ea typeface="+mn-ea"/>
                <a:cs typeface="Arial" panose="020B0604020202020204" pitchFamily="34" charset="0"/>
              </a:rPr>
              <a:t>MPIO Enhancements</a:t>
            </a:r>
            <a:endParaRPr kumimoji="0" lang="de-DE" sz="1600" b="1" i="0" u="none" strike="noStrike" kern="1200" cap="none" spc="0" normalizeH="0" baseline="0" noProof="0" dirty="0">
              <a:ln>
                <a:noFill/>
              </a:ln>
              <a:solidFill>
                <a:srgbClr val="1E439B"/>
              </a:solidFill>
              <a:effectLst/>
              <a:uLnTx/>
              <a:uFillTx/>
              <a:latin typeface="IBM Plex Sans" panose="020B0503050203000203" pitchFamily="34" charset="77"/>
              <a:ea typeface="+mn-ea"/>
              <a:cs typeface="Arial" panose="020B0604020202020204" pitchFamily="34" charset="0"/>
            </a:endParaRPr>
          </a:p>
          <a:p>
            <a:pPr marL="455602" marR="0" lvl="1" indent="-228600" algn="l" defTabSz="897207" rtl="0" eaLnBrk="1" fontAlgn="base" latinLnBrk="0" hangingPunct="1">
              <a:lnSpc>
                <a:spcPct val="110000"/>
              </a:lnSpc>
              <a:spcBef>
                <a:spcPts val="0"/>
              </a:spcBef>
              <a:spcAft>
                <a:spcPts val="0"/>
              </a:spcAft>
              <a:buClr>
                <a:srgbClr val="1E439B"/>
              </a:buClr>
              <a:buSzPct val="100000"/>
              <a:buFont typeface="Wingdings" pitchFamily="2" charset="2"/>
              <a:buChar char="Ø"/>
              <a:tabLst/>
              <a:defRPr/>
            </a:pPr>
            <a:r>
              <a:rPr kumimoji="0" lang="en-US"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MPIO enhancements to support disk storage attached through the AIX iSCSI software initiator</a:t>
            </a:r>
          </a:p>
          <a:p>
            <a:pPr marL="455602" marR="0" lvl="1" indent="-228600" algn="l" defTabSz="897207" rtl="0" eaLnBrk="1" fontAlgn="base" latinLnBrk="0" hangingPunct="1">
              <a:lnSpc>
                <a:spcPct val="110000"/>
              </a:lnSpc>
              <a:spcBef>
                <a:spcPts val="0"/>
              </a:spcBef>
              <a:spcAft>
                <a:spcPts val="0"/>
              </a:spcAft>
              <a:buClr>
                <a:srgbClr val="1E439B"/>
              </a:buClr>
              <a:buSzPct val="100000"/>
              <a:buFont typeface="Wingdings" pitchFamily="2" charset="2"/>
              <a:buChar char="Ø"/>
              <a:tabLst/>
              <a:defRPr/>
            </a:pPr>
            <a:r>
              <a:rPr kumimoji="0" lang="en-US"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Enhancements for MPIO storage resiliency  </a:t>
            </a:r>
          </a:p>
          <a:p>
            <a:pPr marL="0" marR="0" lvl="0" indent="0" algn="l" defTabSz="897207" rtl="0" eaLnBrk="1" fontAlgn="base" latinLnBrk="0" hangingPunct="1">
              <a:lnSpc>
                <a:spcPct val="110000"/>
              </a:lnSpc>
              <a:spcBef>
                <a:spcPts val="1400"/>
              </a:spcBef>
              <a:spcAft>
                <a:spcPts val="0"/>
              </a:spcAft>
              <a:buClr>
                <a:srgbClr val="1E439B"/>
              </a:buClr>
              <a:buSzPct val="100000"/>
              <a:buFont typeface="Arial" charset="0"/>
              <a:buNone/>
              <a:tabLst/>
              <a:defRPr/>
            </a:pPr>
            <a:r>
              <a:rPr kumimoji="0" lang="en-US" sz="1600" b="1" i="0" u="none" strike="noStrike" kern="1200" cap="none" spc="0" normalizeH="0" baseline="0" noProof="0" dirty="0">
                <a:ln>
                  <a:noFill/>
                </a:ln>
                <a:solidFill>
                  <a:srgbClr val="1E439B"/>
                </a:solidFill>
                <a:effectLst/>
                <a:uLnTx/>
                <a:uFillTx/>
                <a:latin typeface="IBM Plex Sans" panose="020B0503050203000203" pitchFamily="34" charset="77"/>
                <a:ea typeface="+mn-ea"/>
                <a:cs typeface="Arial" panose="020B0604020202020204" pitchFamily="34" charset="0"/>
              </a:rPr>
              <a:t>JFS2 file space reclaim</a:t>
            </a:r>
            <a:endParaRPr kumimoji="0" lang="de-DE" sz="1600" b="1" i="0" u="none" strike="noStrike" kern="1200" cap="none" spc="0" normalizeH="0" baseline="0" noProof="0" dirty="0">
              <a:ln>
                <a:noFill/>
              </a:ln>
              <a:solidFill>
                <a:srgbClr val="1E439B"/>
              </a:solidFill>
              <a:effectLst/>
              <a:uLnTx/>
              <a:uFillTx/>
              <a:latin typeface="IBM Plex Sans" panose="020B0503050203000203" pitchFamily="34" charset="77"/>
              <a:ea typeface="+mn-ea"/>
              <a:cs typeface="Arial" panose="020B0604020202020204" pitchFamily="34" charset="0"/>
            </a:endParaRPr>
          </a:p>
          <a:p>
            <a:pPr marL="455602" marR="0" lvl="1" indent="-228600" algn="l" defTabSz="897207" rtl="0" eaLnBrk="1" fontAlgn="base" latinLnBrk="0" hangingPunct="1">
              <a:lnSpc>
                <a:spcPct val="110000"/>
              </a:lnSpc>
              <a:spcBef>
                <a:spcPts val="0"/>
              </a:spcBef>
              <a:spcAft>
                <a:spcPts val="0"/>
              </a:spcAft>
              <a:buClr>
                <a:srgbClr val="1E439B"/>
              </a:buClr>
              <a:buSzPct val="100000"/>
              <a:buFont typeface="Wingdings" pitchFamily="2" charset="2"/>
              <a:buChar char="Ø"/>
              <a:tabLst/>
              <a:defRPr/>
            </a:pPr>
            <a:r>
              <a:rPr kumimoji="0" lang="en-US"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JFS2 file space reclaim for enhanced efficiency                    with thin provisioned storage solutions  </a:t>
            </a:r>
            <a:endPar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endParaRPr>
          </a:p>
          <a:p>
            <a:pPr marL="0" marR="0" lvl="1" indent="0" algn="l" defTabSz="897207" rtl="0" eaLnBrk="1" fontAlgn="base" latinLnBrk="0" hangingPunct="1">
              <a:lnSpc>
                <a:spcPct val="110000"/>
              </a:lnSpc>
              <a:spcBef>
                <a:spcPts val="1400"/>
              </a:spcBef>
              <a:spcAft>
                <a:spcPts val="0"/>
              </a:spcAft>
              <a:buClr>
                <a:srgbClr val="1E439B"/>
              </a:buClr>
              <a:buSzPct val="100000"/>
              <a:buFont typeface="Arial" pitchFamily="34" charset="0"/>
              <a:buNone/>
              <a:tabLst/>
              <a:defRPr/>
            </a:pPr>
            <a:r>
              <a:rPr kumimoji="0" lang="de-DE" sz="1600" b="1" i="0" u="none" strike="noStrike" kern="1200" cap="none" spc="0" normalizeH="0" baseline="0" noProof="0" dirty="0">
                <a:ln>
                  <a:noFill/>
                </a:ln>
                <a:solidFill>
                  <a:srgbClr val="1E439B"/>
                </a:solidFill>
                <a:effectLst/>
                <a:uLnTx/>
                <a:uFillTx/>
                <a:latin typeface="IBM Plex Sans" panose="020B0503050203000203" pitchFamily="34" charset="77"/>
                <a:ea typeface="+mn-ea"/>
                <a:cs typeface="Arial" panose="020B0604020202020204" pitchFamily="34" charset="0"/>
              </a:rPr>
              <a:t>Enhanced </a:t>
            </a:r>
            <a:r>
              <a:rPr kumimoji="0" lang="de-DE" sz="1600" b="1" i="0" u="none" strike="noStrike" kern="1200" cap="none" spc="0" normalizeH="0" baseline="0" noProof="0" dirty="0" err="1">
                <a:ln>
                  <a:noFill/>
                </a:ln>
                <a:solidFill>
                  <a:srgbClr val="1E439B"/>
                </a:solidFill>
                <a:effectLst/>
                <a:uLnTx/>
                <a:uFillTx/>
                <a:latin typeface="IBM Plex Sans" panose="020B0503050203000203" pitchFamily="34" charset="77"/>
                <a:ea typeface="+mn-ea"/>
                <a:cs typeface="Arial" panose="020B0604020202020204" pitchFamily="34" charset="0"/>
              </a:rPr>
              <a:t>support</a:t>
            </a:r>
            <a:r>
              <a:rPr kumimoji="0" lang="de-DE" sz="1600" b="1" i="0" u="none" strike="noStrike" kern="1200" cap="none" spc="0" normalizeH="0" baseline="0" noProof="0" dirty="0">
                <a:ln>
                  <a:noFill/>
                </a:ln>
                <a:solidFill>
                  <a:srgbClr val="1E439B"/>
                </a:solidFill>
                <a:effectLst/>
                <a:uLnTx/>
                <a:uFillTx/>
                <a:latin typeface="IBM Plex Sans" panose="020B0503050203000203" pitchFamily="34" charset="77"/>
                <a:ea typeface="+mn-ea"/>
                <a:cs typeface="Arial" panose="020B0604020202020204" pitchFamily="34" charset="0"/>
              </a:rPr>
              <a:t> </a:t>
            </a:r>
            <a:r>
              <a:rPr kumimoji="0" lang="de-DE" sz="1600" b="1" i="0" u="none" strike="noStrike" kern="1200" cap="none" spc="0" normalizeH="0" baseline="0" noProof="0" dirty="0" err="1">
                <a:ln>
                  <a:noFill/>
                </a:ln>
                <a:solidFill>
                  <a:srgbClr val="1E439B"/>
                </a:solidFill>
                <a:effectLst/>
                <a:uLnTx/>
                <a:uFillTx/>
                <a:latin typeface="IBM Plex Sans" panose="020B0503050203000203" pitchFamily="34" charset="77"/>
                <a:ea typeface="+mn-ea"/>
                <a:cs typeface="Arial" panose="020B0604020202020204" pitchFamily="34" charset="0"/>
              </a:rPr>
              <a:t>for</a:t>
            </a:r>
            <a:r>
              <a:rPr kumimoji="0" lang="de-DE" sz="1600" b="1" i="0" u="none" strike="noStrike" kern="1200" cap="none" spc="0" normalizeH="0" baseline="0" noProof="0" dirty="0">
                <a:ln>
                  <a:noFill/>
                </a:ln>
                <a:solidFill>
                  <a:srgbClr val="1E439B"/>
                </a:solidFill>
                <a:effectLst/>
                <a:uLnTx/>
                <a:uFillTx/>
                <a:latin typeface="IBM Plex Sans" panose="020B0503050203000203" pitchFamily="34" charset="77"/>
                <a:ea typeface="+mn-ea"/>
                <a:cs typeface="Arial" panose="020B0604020202020204" pitchFamily="34" charset="0"/>
              </a:rPr>
              <a:t> </a:t>
            </a:r>
            <a:r>
              <a:rPr kumimoji="0" lang="de-DE" sz="1600" b="1" i="0" u="none" strike="noStrike" kern="1200" cap="none" spc="0" normalizeH="0" baseline="0" noProof="0" dirty="0" err="1">
                <a:ln>
                  <a:noFill/>
                </a:ln>
                <a:solidFill>
                  <a:srgbClr val="1E439B"/>
                </a:solidFill>
                <a:effectLst/>
                <a:uLnTx/>
                <a:uFillTx/>
                <a:latin typeface="IBM Plex Sans" panose="020B0503050203000203" pitchFamily="34" charset="77"/>
                <a:ea typeface="+mn-ea"/>
                <a:cs typeface="Arial" panose="020B0604020202020204" pitchFamily="34" charset="0"/>
              </a:rPr>
              <a:t>alt_disk_mksysb</a:t>
            </a:r>
            <a:r>
              <a:rPr kumimoji="0" lang="de-DE" sz="1600" b="1" i="0" u="none" strike="noStrike" kern="1200" cap="none" spc="0" normalizeH="0" baseline="0" noProof="0" dirty="0">
                <a:ln>
                  <a:noFill/>
                </a:ln>
                <a:solidFill>
                  <a:srgbClr val="1E439B"/>
                </a:solidFill>
                <a:effectLst/>
                <a:uLnTx/>
                <a:uFillTx/>
                <a:latin typeface="IBM Plex Sans" panose="020B0503050203000203" pitchFamily="34" charset="77"/>
                <a:ea typeface="+mn-ea"/>
                <a:cs typeface="Arial" panose="020B0604020202020204" pitchFamily="34" charset="0"/>
              </a:rPr>
              <a:t> </a:t>
            </a:r>
            <a:r>
              <a:rPr kumimoji="0" lang="de-DE" sz="1600" b="1" i="0" u="none" strike="noStrike" kern="1200" cap="none" spc="0" normalizeH="0" baseline="0" noProof="0" dirty="0" err="1">
                <a:ln>
                  <a:noFill/>
                </a:ln>
                <a:solidFill>
                  <a:srgbClr val="1E439B"/>
                </a:solidFill>
                <a:effectLst/>
                <a:uLnTx/>
                <a:uFillTx/>
                <a:latin typeface="IBM Plex Sans" panose="020B0503050203000203" pitchFamily="34" charset="77"/>
                <a:ea typeface="+mn-ea"/>
                <a:cs typeface="Arial" panose="020B0604020202020204" pitchFamily="34" charset="0"/>
              </a:rPr>
              <a:t>installs</a:t>
            </a:r>
            <a:endParaRPr kumimoji="0" lang="de-DE" sz="1600" b="1" i="0" u="none" strike="noStrike" kern="1200" cap="none" spc="0" normalizeH="0" baseline="0" noProof="0" dirty="0">
              <a:ln>
                <a:noFill/>
              </a:ln>
              <a:solidFill>
                <a:srgbClr val="1E439B"/>
              </a:solidFill>
              <a:effectLst/>
              <a:uLnTx/>
              <a:uFillTx/>
              <a:latin typeface="IBM Plex Sans" panose="020B0503050203000203" pitchFamily="34" charset="77"/>
              <a:ea typeface="+mn-ea"/>
              <a:cs typeface="Arial" panose="020B0604020202020204" pitchFamily="34" charset="0"/>
            </a:endParaRPr>
          </a:p>
          <a:p>
            <a:pPr marL="455602" marR="0" lvl="1" indent="-228600" algn="l" defTabSz="897207" rtl="0" eaLnBrk="1" fontAlgn="base" latinLnBrk="0" hangingPunct="1">
              <a:lnSpc>
                <a:spcPct val="110000"/>
              </a:lnSpc>
              <a:spcBef>
                <a:spcPts val="0"/>
              </a:spcBef>
              <a:spcAft>
                <a:spcPts val="0"/>
              </a:spcAft>
              <a:buClr>
                <a:srgbClr val="1E439B"/>
              </a:buClr>
              <a:buSzPct val="100000"/>
              <a:buFont typeface="Wingdings" pitchFamily="2" charset="2"/>
              <a:buChar char="Ø"/>
              <a:tabLst/>
              <a:defRPr/>
            </a:pP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allows</a:t>
            </a: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a:t>
            </a: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customized</a:t>
            </a: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a:t>
            </a: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boot</a:t>
            </a: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a:t>
            </a: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images</a:t>
            </a: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a:t>
            </a: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to</a:t>
            </a: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a:t>
            </a: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be</a:t>
            </a: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a:t>
            </a: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copied</a:t>
            </a: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a:t>
            </a: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during</a:t>
            </a: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a:t>
            </a: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alternate</a:t>
            </a: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a:t>
            </a: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disk</a:t>
            </a:r>
            <a:r>
              <a:rPr kumimoji="0" lang="de-DE"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a:t>
            </a:r>
            <a:r>
              <a:rPr kumimoji="0" lang="de-DE" sz="14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maintenance</a:t>
            </a:r>
            <a:endParaRPr kumimoji="0" lang="en-US" sz="14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endParaRPr>
          </a:p>
          <a:p>
            <a:pPr marL="455602" marR="0" lvl="1" indent="-222245" algn="l" defTabSz="914377" rtl="0" eaLnBrk="1" fontAlgn="base" latinLnBrk="0" hangingPunct="1">
              <a:lnSpc>
                <a:spcPct val="110000"/>
              </a:lnSpc>
              <a:spcBef>
                <a:spcPts val="0"/>
              </a:spcBef>
              <a:spcAft>
                <a:spcPts val="0"/>
              </a:spcAft>
              <a:buClrTx/>
              <a:buSzTx/>
              <a:buFont typeface="Wingdings" pitchFamily="2" charset="2"/>
              <a:buChar char="Ø"/>
              <a:tabLst/>
              <a:defRPr/>
            </a:pPr>
            <a:endParaRPr kumimoji="0" lang="de-DE" sz="1500" b="0" i="0" u="none" strike="noStrike" kern="0" cap="none" spc="0" normalizeH="0" baseline="0" noProof="0" dirty="0">
              <a:ln>
                <a:noFill/>
              </a:ln>
              <a:solidFill>
                <a:srgbClr val="808080">
                  <a:lumMod val="75000"/>
                </a:srgbClr>
              </a:solidFill>
              <a:effectLst/>
              <a:uLnTx/>
              <a:uFillTx/>
              <a:latin typeface="IBM Plex Sans" panose="020B0503050203000203" pitchFamily="34" charset="77"/>
              <a:ea typeface="+mn-ea"/>
              <a:cs typeface="+mn-cs"/>
            </a:endParaRPr>
          </a:p>
        </p:txBody>
      </p:sp>
      <p:sp>
        <p:nvSpPr>
          <p:cNvPr id="14" name="Rectangle 13">
            <a:extLst>
              <a:ext uri="{FF2B5EF4-FFF2-40B4-BE49-F238E27FC236}">
                <a16:creationId xmlns:a16="http://schemas.microsoft.com/office/drawing/2014/main" id="{F6C9A6B3-9EA5-0147-8226-5CBED6CF7D27}"/>
              </a:ext>
            </a:extLst>
          </p:cNvPr>
          <p:cNvSpPr/>
          <p:nvPr/>
        </p:nvSpPr>
        <p:spPr>
          <a:xfrm>
            <a:off x="514516" y="5630836"/>
            <a:ext cx="10874963" cy="587469"/>
          </a:xfrm>
          <a:prstGeom prst="rect">
            <a:avLst/>
          </a:prstGeom>
          <a:solidFill>
            <a:schemeClr val="bg1">
              <a:lumMod val="85000"/>
            </a:schemeClr>
          </a:solidFill>
        </p:spPr>
        <p:txBody>
          <a:bodyPr wrap="square">
            <a:spAutoFit/>
          </a:bodyPr>
          <a:lstStyle/>
          <a:p>
            <a:pPr marL="0" marR="0" lvl="0" indent="0" algn="l" defTabSz="914377" rtl="0" eaLnBrk="1" fontAlgn="base" latinLnBrk="0" hangingPunct="1">
              <a:lnSpc>
                <a:spcPct val="110000"/>
              </a:lnSpc>
              <a:spcBef>
                <a:spcPts val="800"/>
              </a:spcBef>
              <a:spcAft>
                <a:spcPts val="0"/>
              </a:spcAft>
              <a:buClr>
                <a:srgbClr val="003756">
                  <a:lumMod val="90000"/>
                  <a:lumOff val="10000"/>
                </a:srgbClr>
              </a:buClr>
              <a:buSzTx/>
              <a:buFontTx/>
              <a:buNone/>
              <a:tabLst/>
              <a:defRPr/>
            </a:pPr>
            <a:r>
              <a:rPr kumimoji="0" lang="en-US" sz="1700" b="1" i="0" u="none" strike="noStrike" kern="0" cap="none" spc="0" normalizeH="0" baseline="0" noProof="0" dirty="0">
                <a:ln>
                  <a:noFill/>
                </a:ln>
                <a:solidFill>
                  <a:srgbClr val="1E439B"/>
                </a:solidFill>
                <a:effectLst/>
                <a:uLnTx/>
                <a:uFillTx/>
                <a:latin typeface="IBM Plex Sans" panose="020B0503050203000203" pitchFamily="34" charset="77"/>
                <a:ea typeface="+mn-ea"/>
                <a:cs typeface="+mn-cs"/>
              </a:rPr>
              <a:t>AIX Toolbox Updates </a:t>
            </a:r>
            <a:endParaRPr kumimoji="0" lang="de-DE" sz="1700" b="1" i="0" u="none" strike="noStrike" kern="0" cap="none" spc="0" normalizeH="0" baseline="0" noProof="0" dirty="0">
              <a:ln>
                <a:noFill/>
              </a:ln>
              <a:solidFill>
                <a:srgbClr val="1E439B"/>
              </a:solidFill>
              <a:effectLst/>
              <a:uLnTx/>
              <a:uFillTx/>
              <a:latin typeface="IBM Plex Sans" panose="020B0503050203000203" pitchFamily="34" charset="77"/>
              <a:ea typeface="+mn-ea"/>
              <a:cs typeface="+mn-cs"/>
            </a:endParaRPr>
          </a:p>
          <a:p>
            <a:pPr marL="455602" marR="0" lvl="1" indent="-222245" algn="l" defTabSz="1219170" rtl="0" eaLnBrk="1" fontAlgn="base" latinLnBrk="0" hangingPunct="1">
              <a:lnSpc>
                <a:spcPct val="110000"/>
              </a:lnSpc>
              <a:spcBef>
                <a:spcPts val="0"/>
              </a:spcBef>
              <a:spcAft>
                <a:spcPts val="0"/>
              </a:spcAft>
              <a:buClrTx/>
              <a:buSzTx/>
              <a:buFont typeface="Wingdings" pitchFamily="2" charset="2"/>
              <a:buChar char="Ø"/>
              <a:tabLst/>
              <a:defRPr/>
            </a:pPr>
            <a:r>
              <a:rPr kumimoji="0" lang="en-US" sz="1300" b="0" i="0" u="none" strike="noStrike" kern="0" cap="none" spc="0" normalizeH="0" baseline="0" noProof="0" dirty="0">
                <a:ln>
                  <a:noFill/>
                </a:ln>
                <a:solidFill>
                  <a:srgbClr val="808080">
                    <a:lumMod val="75000"/>
                  </a:srgbClr>
                </a:solidFill>
                <a:effectLst/>
                <a:uLnTx/>
                <a:uFillTx/>
                <a:latin typeface="IBM Plex Sans" panose="020B0503050203000203" pitchFamily="34" charset="77"/>
                <a:ea typeface="+mn-ea"/>
                <a:cs typeface="+mn-cs"/>
              </a:rPr>
              <a:t>New open source tools and solutions for AIX available from the AIX Toolbox for Linux applications, </a:t>
            </a:r>
            <a:r>
              <a:rPr kumimoji="0" lang="en" sz="1300" b="0" i="0" u="none" strike="noStrike" kern="0" cap="none" spc="0" normalizeH="0" baseline="0" noProof="0" dirty="0">
                <a:ln>
                  <a:noFill/>
                </a:ln>
                <a:solidFill>
                  <a:srgbClr val="808080">
                    <a:lumMod val="75000"/>
                  </a:srgbClr>
                </a:solidFill>
                <a:effectLst/>
                <a:uLnTx/>
                <a:uFillTx/>
                <a:latin typeface="IBM Plex Sans" panose="020B0503050203000203" pitchFamily="34" charset="77"/>
                <a:ea typeface="+mn-ea"/>
                <a:cs typeface="+mn-cs"/>
              </a:rPr>
              <a:t>like R, PostgreSQL, </a:t>
            </a:r>
            <a:r>
              <a:rPr kumimoji="0" lang="en" sz="1300" b="0" i="0" u="none" strike="noStrike" kern="0" cap="none" spc="0" normalizeH="0" baseline="0" noProof="0" dirty="0" err="1">
                <a:ln>
                  <a:noFill/>
                </a:ln>
                <a:solidFill>
                  <a:srgbClr val="808080">
                    <a:lumMod val="75000"/>
                  </a:srgbClr>
                </a:solidFill>
                <a:effectLst/>
                <a:uLnTx/>
                <a:uFillTx/>
                <a:latin typeface="IBM Plex Sans" panose="020B0503050203000203" pitchFamily="34" charset="77"/>
                <a:ea typeface="+mn-ea"/>
                <a:cs typeface="+mn-cs"/>
              </a:rPr>
              <a:t>clamav</a:t>
            </a:r>
            <a:r>
              <a:rPr kumimoji="0" lang="en" sz="1300" b="0" i="0" u="none" strike="noStrike" kern="0" cap="none" spc="0" normalizeH="0" baseline="0" noProof="0" dirty="0">
                <a:ln>
                  <a:noFill/>
                </a:ln>
                <a:solidFill>
                  <a:srgbClr val="808080">
                    <a:lumMod val="75000"/>
                  </a:srgbClr>
                </a:solidFill>
                <a:effectLst/>
                <a:uLnTx/>
                <a:uFillTx/>
                <a:latin typeface="IBM Plex Sans" panose="020B0503050203000203" pitchFamily="34" charset="77"/>
                <a:ea typeface="+mn-ea"/>
                <a:cs typeface="+mn-cs"/>
              </a:rPr>
              <a:t> and </a:t>
            </a:r>
            <a:r>
              <a:rPr kumimoji="0" lang="en" sz="1300" b="0" i="0" u="none" strike="noStrike" kern="0" cap="none" spc="0" normalizeH="0" baseline="0" noProof="0" dirty="0" err="1">
                <a:ln>
                  <a:noFill/>
                </a:ln>
                <a:solidFill>
                  <a:srgbClr val="808080">
                    <a:lumMod val="75000"/>
                  </a:srgbClr>
                </a:solidFill>
                <a:effectLst/>
                <a:uLnTx/>
                <a:uFillTx/>
                <a:latin typeface="IBM Plex Sans" panose="020B0503050203000203" pitchFamily="34" charset="77"/>
                <a:ea typeface="+mn-ea"/>
                <a:cs typeface="+mn-cs"/>
              </a:rPr>
              <a:t>Mongoc</a:t>
            </a:r>
            <a:r>
              <a:rPr kumimoji="0" lang="en" sz="1300" b="0" i="0" u="none" strike="noStrike" kern="0" cap="none" spc="0" normalizeH="0" baseline="0" noProof="0" dirty="0">
                <a:ln>
                  <a:noFill/>
                </a:ln>
                <a:solidFill>
                  <a:srgbClr val="808080">
                    <a:lumMod val="75000"/>
                  </a:srgbClr>
                </a:solidFill>
                <a:effectLst/>
                <a:uLnTx/>
                <a:uFillTx/>
                <a:latin typeface="IBM Plex Sans" panose="020B0503050203000203" pitchFamily="34" charset="77"/>
                <a:ea typeface="+mn-ea"/>
                <a:cs typeface="+mn-cs"/>
              </a:rPr>
              <a:t> </a:t>
            </a:r>
            <a:endParaRPr kumimoji="0" lang="de-DE" sz="1300" b="0" i="0" u="none" strike="noStrike" kern="0" cap="none" spc="0" normalizeH="0" baseline="0" noProof="0" dirty="0">
              <a:ln>
                <a:noFill/>
              </a:ln>
              <a:solidFill>
                <a:srgbClr val="808080">
                  <a:lumMod val="75000"/>
                </a:srgbClr>
              </a:solidFill>
              <a:effectLst/>
              <a:uLnTx/>
              <a:uFillTx/>
              <a:latin typeface="IBM Plex Sans" panose="020B0503050203000203" pitchFamily="34" charset="77"/>
              <a:ea typeface="+mn-ea"/>
              <a:cs typeface="+mn-cs"/>
            </a:endParaRPr>
          </a:p>
        </p:txBody>
      </p:sp>
      <p:sp>
        <p:nvSpPr>
          <p:cNvPr id="15" name="TextBox 14">
            <a:extLst>
              <a:ext uri="{FF2B5EF4-FFF2-40B4-BE49-F238E27FC236}">
                <a16:creationId xmlns:a16="http://schemas.microsoft.com/office/drawing/2014/main" id="{719615A6-0A90-DB48-897A-250966A6B735}"/>
              </a:ext>
            </a:extLst>
          </p:cNvPr>
          <p:cNvSpPr txBox="1"/>
          <p:nvPr/>
        </p:nvSpPr>
        <p:spPr>
          <a:xfrm>
            <a:off x="4032909" y="1940498"/>
            <a:ext cx="2699656" cy="954107"/>
          </a:xfrm>
          <a:prstGeom prst="rect">
            <a:avLst/>
          </a:prstGeom>
          <a:noFill/>
        </p:spPr>
        <p:txBody>
          <a:bodyPr wrap="square" rtlCol="0">
            <a:spAutoFit/>
          </a:bodyPr>
          <a:lstStyle/>
          <a:p>
            <a:pPr marL="0" marR="0" lvl="1" indent="0" algn="l" defTabSz="914377"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a:ln>
                  <a:noFill/>
                </a:ln>
                <a:solidFill>
                  <a:srgbClr val="FF0000"/>
                </a:solidFill>
                <a:effectLst/>
                <a:uLnTx/>
                <a:uFillTx/>
                <a:latin typeface="IBM Plex Sans" panose="020B0503050203000203" pitchFamily="34" charset="77"/>
                <a:ea typeface="+mn-ea"/>
                <a:cs typeface="+mn-cs"/>
              </a:rPr>
              <a:t>Faster mobility and improved security &amp; compliance by</a:t>
            </a:r>
          </a:p>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1400" b="0" i="1" u="none" strike="noStrike" kern="1200" cap="none" spc="0" normalizeH="0" baseline="0" noProof="0" dirty="0">
                <a:ln>
                  <a:noFill/>
                </a:ln>
                <a:solidFill>
                  <a:srgbClr val="FF0000"/>
                </a:solidFill>
                <a:effectLst/>
                <a:uLnTx/>
                <a:uFillTx/>
                <a:latin typeface="IBM Plex Sans" panose="020B0503050203000203" pitchFamily="34" charset="77"/>
                <a:ea typeface="+mn-ea"/>
                <a:cs typeface="+mn-cs"/>
              </a:rPr>
              <a:t>coupling compression and encryption of LPM data </a:t>
            </a:r>
          </a:p>
        </p:txBody>
      </p:sp>
      <p:sp>
        <p:nvSpPr>
          <p:cNvPr id="18" name="Right Brace 17">
            <a:extLst>
              <a:ext uri="{FF2B5EF4-FFF2-40B4-BE49-F238E27FC236}">
                <a16:creationId xmlns:a16="http://schemas.microsoft.com/office/drawing/2014/main" id="{7DADF29D-881C-D942-91C9-3ECE4561816F}"/>
              </a:ext>
            </a:extLst>
          </p:cNvPr>
          <p:cNvSpPr/>
          <p:nvPr/>
        </p:nvSpPr>
        <p:spPr>
          <a:xfrm>
            <a:off x="3657346" y="1583871"/>
            <a:ext cx="408463" cy="1567543"/>
          </a:xfrm>
          <a:prstGeom prst="rightBrace">
            <a:avLst/>
          </a:prstGeom>
          <a:noFill/>
          <a:ln w="9525" cap="flat" cmpd="sng" algn="ctr">
            <a:solidFill>
              <a:srgbClr val="47C7B6">
                <a:shade val="95000"/>
                <a:satMod val="105000"/>
              </a:srgbClr>
            </a:solid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4266"/>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488B5AE1-3629-0F42-9CA2-F372C19E735C}"/>
              </a:ext>
            </a:extLst>
          </p:cNvPr>
          <p:cNvSpPr/>
          <p:nvPr/>
        </p:nvSpPr>
        <p:spPr>
          <a:xfrm>
            <a:off x="2732243" y="6302920"/>
            <a:ext cx="7164123" cy="246221"/>
          </a:xfrm>
          <a:prstGeom prst="rect">
            <a:avLst/>
          </a:prstGeom>
        </p:spPr>
        <p:txBody>
          <a:bodyPr wrap="square">
            <a:spAutoFit/>
          </a:bodyPr>
          <a:lstStyle/>
          <a:p>
            <a:pPr marL="0" marR="0" lvl="0" indent="0" algn="l" defTabSz="685766"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004266"/>
                </a:solidFill>
                <a:effectLst/>
                <a:uLnTx/>
                <a:uFillTx/>
                <a:latin typeface="Arial" panose="020B0604020202020204" pitchFamily="34" charset="0"/>
                <a:ea typeface="+mn-ea"/>
                <a:cs typeface="Arial" panose="020B0604020202020204" pitchFamily="34" charset="0"/>
              </a:rPr>
              <a:t>RFA: </a:t>
            </a:r>
            <a:r>
              <a:rPr kumimoji="0" lang="de-DE" sz="900" b="0" i="1" u="none" strike="noStrike" kern="1200" cap="none" spc="0" normalizeH="0" baseline="0" noProof="0" dirty="0">
                <a:ln>
                  <a:noFill/>
                </a:ln>
                <a:solidFill>
                  <a:srgbClr val="4178BE"/>
                </a:solidFill>
                <a:effectLst/>
                <a:uLnTx/>
                <a:uFillTx/>
                <a:latin typeface="Arial" panose="020B0604020202020204" pitchFamily="34" charset="0"/>
                <a:ea typeface="+mn-ea"/>
                <a:cs typeface="Arial" panose="020B0604020202020204" pitchFamily="34" charset="0"/>
                <a:hlinkClick r:id="rId3"/>
              </a:rPr>
              <a:t>https://www-01.ibm.com/common/ssi/cgi-bin/ssialias?htmlfid=897/ENUS218-381&amp;infotype=AN&amp;subtype=CA</a:t>
            </a:r>
            <a:endParaRPr kumimoji="0" lang="de-DE" sz="900" b="0" i="1" u="none" strike="noStrike" kern="1200" cap="none" spc="0" normalizeH="0" baseline="0" noProof="0" dirty="0">
              <a:ln>
                <a:noFill/>
              </a:ln>
              <a:solidFill>
                <a:srgbClr val="4178BE"/>
              </a:solidFill>
              <a:effectLst/>
              <a:uLnTx/>
              <a:uFillTx/>
              <a:latin typeface="Arial" panose="020B0604020202020204" pitchFamily="34" charset="0"/>
              <a:ea typeface="+mn-ea"/>
              <a:cs typeface="Arial" panose="020B0604020202020204" pitchFamily="34" charset="0"/>
            </a:endParaRPr>
          </a:p>
        </p:txBody>
      </p:sp>
      <p:sp>
        <p:nvSpPr>
          <p:cNvPr id="9" name="ZoneTexte 8">
            <a:extLst>
              <a:ext uri="{FF2B5EF4-FFF2-40B4-BE49-F238E27FC236}">
                <a16:creationId xmlns:a16="http://schemas.microsoft.com/office/drawing/2014/main" id="{A6BAB88A-523A-6C41-9781-90042D41FD2C}"/>
              </a:ext>
            </a:extLst>
          </p:cNvPr>
          <p:cNvSpPr txBox="1"/>
          <p:nvPr/>
        </p:nvSpPr>
        <p:spPr>
          <a:xfrm>
            <a:off x="62309" y="6625130"/>
            <a:ext cx="4134554" cy="192663"/>
          </a:xfrm>
          <a:prstGeom prst="rect">
            <a:avLst/>
          </a:prstGeom>
          <a:solidFill>
            <a:schemeClr val="bg1">
              <a:lumMod val="85000"/>
            </a:schemeClr>
          </a:solidFill>
        </p:spPr>
        <p:txBody>
          <a:bodyPr wrap="square" rtlCol="0">
            <a:spAutoFit/>
          </a:bodyPr>
          <a:lstStyle/>
          <a:p>
            <a:endParaRPr lang="fr-FR" dirty="0"/>
          </a:p>
        </p:txBody>
      </p:sp>
      <p:sp>
        <p:nvSpPr>
          <p:cNvPr id="16" name="Rectangle 15">
            <a:extLst>
              <a:ext uri="{FF2B5EF4-FFF2-40B4-BE49-F238E27FC236}">
                <a16:creationId xmlns:a16="http://schemas.microsoft.com/office/drawing/2014/main" id="{C166E6D3-0ACA-1C4D-BCCF-75B0B655735C}"/>
              </a:ext>
            </a:extLst>
          </p:cNvPr>
          <p:cNvSpPr/>
          <p:nvPr/>
        </p:nvSpPr>
        <p:spPr bwMode="auto">
          <a:xfrm>
            <a:off x="0" y="0"/>
            <a:ext cx="12192000" cy="6858000"/>
          </a:xfrm>
          <a:prstGeom prst="rect">
            <a:avLst/>
          </a:prstGeom>
          <a:noFill/>
          <a:ln w="12700" cap="flat" cmpd="sng" algn="ctr">
            <a:solidFill>
              <a:schemeClr val="tx1"/>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
        <p:nvSpPr>
          <p:cNvPr id="17" name="Rectangle 16">
            <a:extLst>
              <a:ext uri="{FF2B5EF4-FFF2-40B4-BE49-F238E27FC236}">
                <a16:creationId xmlns:a16="http://schemas.microsoft.com/office/drawing/2014/main" id="{34DB56F1-FA9A-E049-845A-152B6E39FAEF}"/>
              </a:ext>
            </a:extLst>
          </p:cNvPr>
          <p:cNvSpPr/>
          <p:nvPr/>
        </p:nvSpPr>
        <p:spPr bwMode="auto">
          <a:xfrm>
            <a:off x="32558" y="40207"/>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7226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58F30-FEE8-B14B-AA3F-4E70A2377098}"/>
              </a:ext>
            </a:extLst>
          </p:cNvPr>
          <p:cNvSpPr>
            <a:spLocks noGrp="1"/>
          </p:cNvSpPr>
          <p:nvPr>
            <p:ph type="title"/>
          </p:nvPr>
        </p:nvSpPr>
        <p:spPr>
          <a:xfrm>
            <a:off x="258607" y="296125"/>
            <a:ext cx="10821572" cy="460800"/>
          </a:xfrm>
        </p:spPr>
        <p:txBody>
          <a:bodyPr>
            <a:normAutofit fontScale="90000"/>
          </a:bodyPr>
          <a:lstStyle/>
          <a:p>
            <a:r>
              <a:rPr lang="de-DE" sz="2800" dirty="0"/>
              <a:t>AIX Live Update Evolution</a:t>
            </a:r>
          </a:p>
        </p:txBody>
      </p:sp>
      <p:sp>
        <p:nvSpPr>
          <p:cNvPr id="3" name="Content Placeholder 2">
            <a:extLst>
              <a:ext uri="{FF2B5EF4-FFF2-40B4-BE49-F238E27FC236}">
                <a16:creationId xmlns:a16="http://schemas.microsoft.com/office/drawing/2014/main" id="{47DF0CFD-1C5A-7649-933B-B9687356B837}"/>
              </a:ext>
            </a:extLst>
          </p:cNvPr>
          <p:cNvSpPr>
            <a:spLocks noGrp="1"/>
          </p:cNvSpPr>
          <p:nvPr>
            <p:ph idx="1"/>
          </p:nvPr>
        </p:nvSpPr>
        <p:spPr>
          <a:xfrm>
            <a:off x="681925" y="1165722"/>
            <a:ext cx="11373006" cy="5513832"/>
          </a:xfrm>
        </p:spPr>
        <p:txBody>
          <a:bodyPr/>
          <a:lstStyle/>
          <a:p>
            <a:r>
              <a:rPr lang="de-DE" b="1" dirty="0"/>
              <a:t>AIX 7.2 TL0: </a:t>
            </a:r>
            <a:r>
              <a:rPr lang="de-DE" dirty="0" err="1"/>
              <a:t>Introduction</a:t>
            </a:r>
            <a:r>
              <a:rPr lang="de-DE" dirty="0"/>
              <a:t> </a:t>
            </a:r>
            <a:r>
              <a:rPr lang="de-DE" dirty="0" err="1"/>
              <a:t>of</a:t>
            </a:r>
            <a:r>
              <a:rPr lang="de-DE" dirty="0"/>
              <a:t> AIX Live Update </a:t>
            </a:r>
          </a:p>
          <a:p>
            <a:pPr marL="673100" lvl="1" indent="-325438">
              <a:buFont typeface="Wingdings" pitchFamily="2" charset="2"/>
              <a:buChar char="Ø"/>
            </a:pPr>
            <a:r>
              <a:rPr lang="de-DE" dirty="0" err="1"/>
              <a:t>Apply</a:t>
            </a:r>
            <a:r>
              <a:rPr lang="de-DE" dirty="0"/>
              <a:t> an i-fix </a:t>
            </a:r>
            <a:r>
              <a:rPr lang="de-DE" dirty="0" err="1"/>
              <a:t>without</a:t>
            </a:r>
            <a:r>
              <a:rPr lang="de-DE" dirty="0"/>
              <a:t> </a:t>
            </a:r>
            <a:r>
              <a:rPr lang="de-DE" dirty="0" err="1"/>
              <a:t>having</a:t>
            </a:r>
            <a:r>
              <a:rPr lang="de-DE" dirty="0"/>
              <a:t> </a:t>
            </a:r>
            <a:r>
              <a:rPr lang="de-DE" dirty="0" err="1"/>
              <a:t>to</a:t>
            </a:r>
            <a:r>
              <a:rPr lang="de-DE" dirty="0"/>
              <a:t> </a:t>
            </a:r>
            <a:r>
              <a:rPr lang="de-DE" dirty="0" err="1"/>
              <a:t>reboot</a:t>
            </a:r>
            <a:endParaRPr lang="de-DE" dirty="0"/>
          </a:p>
          <a:p>
            <a:pPr>
              <a:spcBef>
                <a:spcPts val="2000"/>
              </a:spcBef>
            </a:pPr>
            <a:r>
              <a:rPr lang="de-DE" b="1" dirty="0"/>
              <a:t>AIX 7.2 TL1</a:t>
            </a:r>
            <a:r>
              <a:rPr lang="de-DE" dirty="0"/>
              <a:t>: Live update </a:t>
            </a:r>
            <a:r>
              <a:rPr lang="de-DE" dirty="0" err="1"/>
              <a:t>for</a:t>
            </a:r>
            <a:r>
              <a:rPr lang="de-DE" dirty="0"/>
              <a:t> </a:t>
            </a:r>
            <a:r>
              <a:rPr lang="de-DE" dirty="0" err="1"/>
              <a:t>any</a:t>
            </a:r>
            <a:r>
              <a:rPr lang="de-DE" dirty="0"/>
              <a:t> Update</a:t>
            </a:r>
          </a:p>
          <a:p>
            <a:pPr marL="673100" lvl="1" indent="-325438">
              <a:spcBef>
                <a:spcPts val="0"/>
              </a:spcBef>
              <a:buFont typeface="Wingdings" pitchFamily="2" charset="2"/>
              <a:buChar char="Ø"/>
            </a:pPr>
            <a:r>
              <a:rPr lang="de-DE" dirty="0"/>
              <a:t>i-fixes</a:t>
            </a:r>
          </a:p>
          <a:p>
            <a:pPr marL="673100" lvl="1" indent="-325438">
              <a:spcBef>
                <a:spcPts val="0"/>
              </a:spcBef>
              <a:buFont typeface="Wingdings" pitchFamily="2" charset="2"/>
              <a:buChar char="Ø"/>
            </a:pPr>
            <a:r>
              <a:rPr lang="de-DE" dirty="0"/>
              <a:t>PTFs</a:t>
            </a:r>
          </a:p>
          <a:p>
            <a:pPr marL="673100" lvl="1" indent="-325438">
              <a:spcBef>
                <a:spcPts val="0"/>
              </a:spcBef>
              <a:buFont typeface="Wingdings" pitchFamily="2" charset="2"/>
              <a:buChar char="Ø"/>
            </a:pPr>
            <a:r>
              <a:rPr lang="de-DE" dirty="0"/>
              <a:t>SPs</a:t>
            </a:r>
          </a:p>
          <a:p>
            <a:pPr marL="673100" lvl="1" indent="-325438">
              <a:spcBef>
                <a:spcPts val="0"/>
              </a:spcBef>
              <a:buFont typeface="Wingdings" pitchFamily="2" charset="2"/>
              <a:buChar char="Ø"/>
            </a:pPr>
            <a:r>
              <a:rPr lang="de-DE" dirty="0"/>
              <a:t>TLs</a:t>
            </a:r>
          </a:p>
          <a:p>
            <a:pPr>
              <a:spcBef>
                <a:spcPts val="2000"/>
              </a:spcBef>
            </a:pPr>
            <a:r>
              <a:rPr lang="de-DE" b="1" dirty="0"/>
              <a:t>AIX 7.2 TL2: </a:t>
            </a:r>
            <a:r>
              <a:rPr lang="de-DE" dirty="0" err="1"/>
              <a:t>Simplification</a:t>
            </a:r>
            <a:r>
              <a:rPr lang="de-DE" dirty="0"/>
              <a:t> / Extended </a:t>
            </a:r>
            <a:r>
              <a:rPr lang="de-DE" dirty="0" err="1"/>
              <a:t>Scope</a:t>
            </a:r>
            <a:endParaRPr lang="de-DE" dirty="0"/>
          </a:p>
          <a:p>
            <a:pPr marL="673100" lvl="1" indent="-325438">
              <a:spcBef>
                <a:spcPts val="0"/>
              </a:spcBef>
              <a:buFont typeface="Wingdings" pitchFamily="2" charset="2"/>
              <a:buChar char="Ø"/>
            </a:pPr>
            <a:r>
              <a:rPr lang="en" dirty="0"/>
              <a:t>Live Update support for </a:t>
            </a:r>
            <a:r>
              <a:rPr lang="en" dirty="0" err="1"/>
              <a:t>PowerVC</a:t>
            </a:r>
            <a:endParaRPr lang="en" dirty="0"/>
          </a:p>
          <a:p>
            <a:pPr marL="673100" lvl="1" indent="-325438">
              <a:spcBef>
                <a:spcPts val="0"/>
              </a:spcBef>
              <a:buFont typeface="Wingdings" pitchFamily="2" charset="2"/>
              <a:buChar char="Ø"/>
            </a:pPr>
            <a:r>
              <a:rPr lang="en" dirty="0"/>
              <a:t>Live Update Integration with Power Enterprise Pools</a:t>
            </a:r>
          </a:p>
          <a:p>
            <a:pPr>
              <a:spcBef>
                <a:spcPts val="2000"/>
              </a:spcBef>
            </a:pPr>
            <a:r>
              <a:rPr lang="de-DE" b="1" dirty="0"/>
              <a:t>AIX 7.2 TL3: </a:t>
            </a:r>
            <a:r>
              <a:rPr lang="de-DE" dirty="0" err="1"/>
              <a:t>Simplification</a:t>
            </a:r>
            <a:r>
              <a:rPr lang="de-DE" dirty="0"/>
              <a:t> / Extended </a:t>
            </a:r>
            <a:r>
              <a:rPr lang="de-DE" dirty="0" err="1"/>
              <a:t>Scope</a:t>
            </a:r>
            <a:endParaRPr lang="de-DE" dirty="0"/>
          </a:p>
          <a:p>
            <a:pPr marL="673100" lvl="1" indent="-325438">
              <a:spcBef>
                <a:spcPts val="0"/>
              </a:spcBef>
              <a:buFont typeface="Wingdings" pitchFamily="2" charset="2"/>
              <a:buChar char="Ø"/>
            </a:pPr>
            <a:r>
              <a:rPr lang="en-US" dirty="0"/>
              <a:t>Live Update Integration with LPM</a:t>
            </a:r>
          </a:p>
          <a:p>
            <a:pPr marL="673100" lvl="1" indent="-325438">
              <a:spcBef>
                <a:spcPts val="0"/>
              </a:spcBef>
              <a:buFont typeface="Wingdings" pitchFamily="2" charset="2"/>
              <a:buChar char="Ø"/>
            </a:pPr>
            <a:r>
              <a:rPr lang="en-US" dirty="0"/>
              <a:t>Live Update CPU Reduction</a:t>
            </a:r>
            <a:endParaRPr lang="de-DE" dirty="0"/>
          </a:p>
        </p:txBody>
      </p:sp>
      <p:pic>
        <p:nvPicPr>
          <p:cNvPr id="5" name="Picture 4">
            <a:extLst>
              <a:ext uri="{FF2B5EF4-FFF2-40B4-BE49-F238E27FC236}">
                <a16:creationId xmlns:a16="http://schemas.microsoft.com/office/drawing/2014/main" id="{E987BA8B-71FC-5D49-9F58-1B4DB371F0E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60123" y="5799636"/>
            <a:ext cx="500244" cy="718533"/>
          </a:xfrm>
          <a:prstGeom prst="rect">
            <a:avLst/>
          </a:prstGeom>
          <a:effectLst>
            <a:outerShdw blurRad="63500" sx="102000" sy="102000" algn="ctr" rotWithShape="0">
              <a:prstClr val="black">
                <a:alpha val="40000"/>
              </a:prstClr>
            </a:outerShdw>
          </a:effectLst>
        </p:spPr>
      </p:pic>
      <p:pic>
        <p:nvPicPr>
          <p:cNvPr id="9" name="Picture 8">
            <a:extLst>
              <a:ext uri="{FF2B5EF4-FFF2-40B4-BE49-F238E27FC236}">
                <a16:creationId xmlns:a16="http://schemas.microsoft.com/office/drawing/2014/main" id="{AD3B5F71-F866-814E-A3AB-9430BEC3DCC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318409" y="5244029"/>
            <a:ext cx="1718404" cy="1315895"/>
          </a:xfrm>
          <a:prstGeom prst="rect">
            <a:avLst/>
          </a:prstGeom>
          <a:effectLst>
            <a:outerShdw blurRad="63500" sx="102000" sy="102000" algn="ctr" rotWithShape="0">
              <a:prstClr val="black">
                <a:alpha val="40000"/>
              </a:prstClr>
            </a:outerShdw>
          </a:effectLst>
        </p:spPr>
      </p:pic>
      <p:pic>
        <p:nvPicPr>
          <p:cNvPr id="11" name="Picture 10">
            <a:extLst>
              <a:ext uri="{FF2B5EF4-FFF2-40B4-BE49-F238E27FC236}">
                <a16:creationId xmlns:a16="http://schemas.microsoft.com/office/drawing/2014/main" id="{C724F61B-0D48-3A4A-8246-E4936DDCF87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193260" y="1264945"/>
            <a:ext cx="2549647" cy="1691003"/>
          </a:xfrm>
          <a:prstGeom prst="rect">
            <a:avLst/>
          </a:prstGeom>
          <a:effectLst>
            <a:outerShdw blurRad="63500" sx="102000" sy="102000" algn="ctr" rotWithShape="0">
              <a:prstClr val="black">
                <a:alpha val="40000"/>
              </a:prstClr>
            </a:outerShdw>
          </a:effectLst>
        </p:spPr>
      </p:pic>
      <p:pic>
        <p:nvPicPr>
          <p:cNvPr id="13" name="Picture 12">
            <a:extLst>
              <a:ext uri="{FF2B5EF4-FFF2-40B4-BE49-F238E27FC236}">
                <a16:creationId xmlns:a16="http://schemas.microsoft.com/office/drawing/2014/main" id="{7C547CBC-C0E0-6B40-B9C1-6E110E1B03F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318409" y="3431194"/>
            <a:ext cx="3251065" cy="1534096"/>
          </a:xfrm>
          <a:prstGeom prst="rect">
            <a:avLst/>
          </a:prstGeom>
          <a:effectLst>
            <a:outerShdw blurRad="63500" sx="102000" sy="102000" algn="ctr" rotWithShape="0">
              <a:prstClr val="black">
                <a:alpha val="40000"/>
              </a:prstClr>
            </a:outerShdw>
          </a:effectLst>
        </p:spPr>
      </p:pic>
      <p:sp>
        <p:nvSpPr>
          <p:cNvPr id="10" name="Rectangle 9">
            <a:extLst>
              <a:ext uri="{FF2B5EF4-FFF2-40B4-BE49-F238E27FC236}">
                <a16:creationId xmlns:a16="http://schemas.microsoft.com/office/drawing/2014/main" id="{AE7CE67D-7A95-0143-BF68-08D8F342EC4A}"/>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
        <p:nvSpPr>
          <p:cNvPr id="4" name="Espace réservé du numéro de diapositive 3">
            <a:extLst>
              <a:ext uri="{FF2B5EF4-FFF2-40B4-BE49-F238E27FC236}">
                <a16:creationId xmlns:a16="http://schemas.microsoft.com/office/drawing/2014/main" id="{FF7B9FBF-A01C-7646-8D49-BA4A2CD488A8}"/>
              </a:ext>
            </a:extLst>
          </p:cNvPr>
          <p:cNvSpPr>
            <a:spLocks noGrp="1"/>
          </p:cNvSpPr>
          <p:nvPr>
            <p:ph type="sldNum" sz="quarter" idx="12"/>
          </p:nvPr>
        </p:nvSpPr>
        <p:spPr>
          <a:xfrm>
            <a:off x="9311731" y="6437177"/>
            <a:ext cx="2743200" cy="365125"/>
          </a:xfrm>
        </p:spPr>
        <p:txBody>
          <a:bodyPr/>
          <a:lstStyle/>
          <a:p>
            <a:fld id="{533B19C5-F18F-2B40-86BF-148BA25B49FD}" type="slidenum">
              <a:rPr lang="fr-FR" smtClean="0"/>
              <a:t>9</a:t>
            </a:fld>
            <a:endParaRPr lang="fr-FR" dirty="0"/>
          </a:p>
        </p:txBody>
      </p:sp>
    </p:spTree>
    <p:extLst>
      <p:ext uri="{BB962C8B-B14F-4D97-AF65-F5344CB8AC3E}">
        <p14:creationId xmlns:p14="http://schemas.microsoft.com/office/powerpoint/2010/main" val="20284004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CA5DCB3-A009-4CC8-B81A-D9AB561191AB}"/>
              </a:ext>
            </a:extLst>
          </p:cNvPr>
          <p:cNvSpPr>
            <a:spLocks noGrp="1"/>
          </p:cNvSpPr>
          <p:nvPr>
            <p:ph type="title"/>
          </p:nvPr>
        </p:nvSpPr>
        <p:spPr/>
        <p:txBody>
          <a:bodyPr/>
          <a:lstStyle/>
          <a:p>
            <a:r>
              <a:rPr lang="en-US" dirty="0"/>
              <a:t>Non-Volatile Memory express - NVMe</a:t>
            </a:r>
          </a:p>
        </p:txBody>
      </p:sp>
      <p:sp>
        <p:nvSpPr>
          <p:cNvPr id="7" name="Content Placeholder 6">
            <a:extLst>
              <a:ext uri="{FF2B5EF4-FFF2-40B4-BE49-F238E27FC236}">
                <a16:creationId xmlns:a16="http://schemas.microsoft.com/office/drawing/2014/main" id="{580C40E0-20C9-4CB4-BC67-FD48BA0398DB}"/>
              </a:ext>
            </a:extLst>
          </p:cNvPr>
          <p:cNvSpPr>
            <a:spLocks noGrp="1"/>
          </p:cNvSpPr>
          <p:nvPr>
            <p:ph idx="1"/>
          </p:nvPr>
        </p:nvSpPr>
        <p:spPr/>
        <p:txBody>
          <a:bodyPr>
            <a:normAutofit/>
          </a:bodyPr>
          <a:lstStyle/>
          <a:p>
            <a:pPr marL="303206" indent="-303206">
              <a:defRPr/>
            </a:pPr>
            <a:r>
              <a:rPr lang="en-US" sz="1800" dirty="0">
                <a:ea typeface="ＭＳ Ｐゴシック" panose="020B0600070205080204" pitchFamily="34" charset="-128"/>
              </a:rPr>
              <a:t>NVM Express (NVMe) or Non-Volatile Memory Host Controller Interface Specification (NVMHCI)            </a:t>
            </a:r>
            <a:br>
              <a:rPr lang="en-US" sz="1800" dirty="0">
                <a:ea typeface="ＭＳ Ｐゴシック" panose="020B0600070205080204" pitchFamily="34" charset="-128"/>
              </a:rPr>
            </a:br>
            <a:r>
              <a:rPr lang="en-US" sz="1800" dirty="0">
                <a:ea typeface="ＭＳ Ｐゴシック" panose="020B0600070205080204" pitchFamily="34" charset="-128"/>
              </a:rPr>
              <a:t>is a logical device interface specification for accessing non-volatile storage media attached via                 </a:t>
            </a:r>
            <a:br>
              <a:rPr lang="en-US" sz="1800" dirty="0">
                <a:ea typeface="ＭＳ Ｐゴシック" panose="020B0600070205080204" pitchFamily="34" charset="-128"/>
              </a:rPr>
            </a:br>
            <a:r>
              <a:rPr lang="en-US" sz="1800" dirty="0">
                <a:ea typeface="ＭＳ Ｐゴシック" panose="020B0600070205080204" pitchFamily="34" charset="-128"/>
              </a:rPr>
              <a:t>a PCI Express (PCIe) bus</a:t>
            </a:r>
          </a:p>
          <a:p>
            <a:pPr marL="303206" indent="-303206">
              <a:lnSpc>
                <a:spcPct val="120000"/>
              </a:lnSpc>
              <a:spcBef>
                <a:spcPts val="3000"/>
              </a:spcBef>
              <a:defRPr/>
            </a:pPr>
            <a:r>
              <a:rPr lang="en-GB" sz="2000" b="1" dirty="0">
                <a:solidFill>
                  <a:srgbClr val="001689"/>
                </a:solidFill>
                <a:ea typeface="ＭＳ Ｐゴシック" panose="020B0600070205080204" pitchFamily="34" charset="-128"/>
              </a:rPr>
              <a:t>P9 scale-out</a:t>
            </a:r>
            <a:r>
              <a:rPr lang="en-GB" sz="2000" dirty="0">
                <a:solidFill>
                  <a:srgbClr val="001689"/>
                </a:solidFill>
                <a:ea typeface="ＭＳ Ｐゴシック" panose="020B0600070205080204" pitchFamily="34" charset="-128"/>
              </a:rPr>
              <a:t> systems will support up to </a:t>
            </a:r>
            <a:r>
              <a:rPr lang="en-GB" sz="2000" b="1" dirty="0">
                <a:solidFill>
                  <a:srgbClr val="001689"/>
                </a:solidFill>
                <a:ea typeface="ＭＳ Ｐゴシック" panose="020B0600070205080204" pitchFamily="34" charset="-128"/>
              </a:rPr>
              <a:t>4 400GB M.2 form factor </a:t>
            </a:r>
            <a:r>
              <a:rPr lang="en-GB" sz="2000" b="1" dirty="0" err="1">
                <a:solidFill>
                  <a:srgbClr val="001689"/>
                </a:solidFill>
                <a:ea typeface="ＭＳ Ｐゴシック" panose="020B0600070205080204" pitchFamily="34" charset="-128"/>
              </a:rPr>
              <a:t>NVMe</a:t>
            </a:r>
            <a:r>
              <a:rPr lang="en-GB" sz="2000" b="1" dirty="0">
                <a:solidFill>
                  <a:srgbClr val="001689"/>
                </a:solidFill>
                <a:ea typeface="ＭＳ Ｐゴシック" panose="020B0600070205080204" pitchFamily="34" charset="-128"/>
              </a:rPr>
              <a:t> devices</a:t>
            </a:r>
            <a:r>
              <a:rPr lang="en-GB" sz="2000" dirty="0">
                <a:solidFill>
                  <a:srgbClr val="001689"/>
                </a:solidFill>
                <a:ea typeface="ＭＳ Ｐゴシック" panose="020B0600070205080204" pitchFamily="34" charset="-128"/>
              </a:rPr>
              <a:t>   </a:t>
            </a:r>
            <a:br>
              <a:rPr lang="en-GB" sz="2000" dirty="0">
                <a:solidFill>
                  <a:srgbClr val="001689"/>
                </a:solidFill>
                <a:ea typeface="ＭＳ Ｐゴシック" panose="020B0600070205080204" pitchFamily="34" charset="-128"/>
              </a:rPr>
            </a:br>
            <a:r>
              <a:rPr lang="en-US" sz="2000" dirty="0">
                <a:solidFill>
                  <a:srgbClr val="001689"/>
                </a:solidFill>
                <a:ea typeface="ＭＳ Ｐゴシック" panose="020B0600070205080204" pitchFamily="34" charset="-128"/>
              </a:rPr>
              <a:t>The 2 internal direct attached storage connectors on P9 scale-out systems can support </a:t>
            </a:r>
          </a:p>
          <a:p>
            <a:pPr marL="673100" lvl="1" indent="-325438">
              <a:buFont typeface="Wingdings" pitchFamily="2" charset="2"/>
              <a:buChar char="Ø"/>
              <a:defRPr/>
            </a:pPr>
            <a:r>
              <a:rPr lang="en-US" sz="1800" dirty="0">
                <a:latin typeface="IBM Plex Sans"/>
              </a:rPr>
              <a:t>a SAS controller requiring DASD backplane or </a:t>
            </a:r>
          </a:p>
          <a:p>
            <a:pPr marL="673100" lvl="1" indent="-325438">
              <a:buFont typeface="Wingdings" pitchFamily="2" charset="2"/>
              <a:buChar char="Ø"/>
              <a:defRPr/>
            </a:pPr>
            <a:r>
              <a:rPr lang="en-US" sz="1800" dirty="0">
                <a:latin typeface="IBM Plex Sans"/>
              </a:rPr>
              <a:t>NVMe carrier cards to which up to 2 400 GB M.2 form factor </a:t>
            </a:r>
            <a:br>
              <a:rPr lang="en-US" sz="1800" dirty="0">
                <a:latin typeface="IBM Plex Sans"/>
              </a:rPr>
            </a:br>
            <a:r>
              <a:rPr lang="en-US" sz="1800" dirty="0">
                <a:latin typeface="IBM Plex Sans"/>
              </a:rPr>
              <a:t>mainstream NVMe drives can be attached</a:t>
            </a:r>
          </a:p>
          <a:p>
            <a:pPr marL="673100" lvl="1" indent="-325438">
              <a:buFont typeface="Wingdings" pitchFamily="2" charset="2"/>
              <a:buChar char="Ø"/>
              <a:defRPr/>
            </a:pPr>
            <a:r>
              <a:rPr lang="en-US" sz="1800" dirty="0">
                <a:latin typeface="IBM Plex Sans"/>
              </a:rPr>
              <a:t>M.2 NVMe on P9 SCO </a:t>
            </a:r>
            <a:r>
              <a:rPr lang="en-US" sz="1800" b="1" dirty="0">
                <a:latin typeface="IBM Plex Sans"/>
              </a:rPr>
              <a:t>do not support concurrent maintenance </a:t>
            </a:r>
          </a:p>
          <a:p>
            <a:pPr marL="303206" indent="-303206">
              <a:lnSpc>
                <a:spcPct val="120000"/>
              </a:lnSpc>
              <a:spcBef>
                <a:spcPts val="1200"/>
              </a:spcBef>
              <a:defRPr/>
            </a:pPr>
            <a:r>
              <a:rPr lang="en-GB" sz="2000" b="1" dirty="0">
                <a:solidFill>
                  <a:srgbClr val="001689"/>
                </a:solidFill>
                <a:ea typeface="ＭＳ Ｐゴシック" panose="020B0600070205080204" pitchFamily="34" charset="-128"/>
              </a:rPr>
              <a:t>P9 scale-up </a:t>
            </a:r>
            <a:r>
              <a:rPr lang="en-GB" sz="2000" dirty="0">
                <a:solidFill>
                  <a:srgbClr val="001689"/>
                </a:solidFill>
                <a:ea typeface="ＭＳ Ｐゴシック" panose="020B0600070205080204" pitchFamily="34" charset="-128"/>
              </a:rPr>
              <a:t>systems will support up to </a:t>
            </a:r>
            <a:r>
              <a:rPr lang="en-GB" sz="2000" b="1" dirty="0">
                <a:solidFill>
                  <a:srgbClr val="001689"/>
                </a:solidFill>
                <a:ea typeface="ＭＳ Ｐゴシック" panose="020B0600070205080204" pitchFamily="34" charset="-128"/>
              </a:rPr>
              <a:t>4 U.2 2.5” 7mm form factor </a:t>
            </a:r>
            <a:r>
              <a:rPr lang="en-GB" sz="2000" b="1" dirty="0" err="1">
                <a:solidFill>
                  <a:srgbClr val="001689"/>
                </a:solidFill>
                <a:ea typeface="ＭＳ Ｐゴシック" panose="020B0600070205080204" pitchFamily="34" charset="-128"/>
              </a:rPr>
              <a:t>NVMe</a:t>
            </a:r>
            <a:r>
              <a:rPr lang="en-GB" sz="2000" b="1" dirty="0">
                <a:solidFill>
                  <a:srgbClr val="001689"/>
                </a:solidFill>
                <a:ea typeface="ＭＳ Ｐゴシック" panose="020B0600070205080204" pitchFamily="34" charset="-128"/>
              </a:rPr>
              <a:t> devices </a:t>
            </a:r>
          </a:p>
          <a:p>
            <a:pPr marL="673100" lvl="1" indent="-325438">
              <a:buFont typeface="Wingdings" pitchFamily="2" charset="2"/>
              <a:buChar char="Ø"/>
              <a:defRPr/>
            </a:pPr>
            <a:r>
              <a:rPr lang="en-US" sz="1800" dirty="0">
                <a:latin typeface="IBM Plex Sans"/>
              </a:rPr>
              <a:t>4 hot plug capable U.2 drive bays exist on the CEC </a:t>
            </a:r>
          </a:p>
          <a:p>
            <a:pPr marL="596870" lvl="1" indent="-241289">
              <a:spcBef>
                <a:spcPts val="267"/>
              </a:spcBef>
              <a:buFont typeface="Wingdings" panose="05000000000000000000" pitchFamily="2" charset="2"/>
              <a:buChar char="Ø"/>
              <a:defRPr/>
            </a:pPr>
            <a:endParaRPr lang="en-US" sz="1733" dirty="0">
              <a:solidFill>
                <a:schemeClr val="tx2">
                  <a:lumMod val="50000"/>
                </a:schemeClr>
              </a:solidFill>
            </a:endParaRPr>
          </a:p>
          <a:p>
            <a:pPr marL="596885" lvl="1" indent="-241294">
              <a:spcBef>
                <a:spcPts val="267"/>
              </a:spcBef>
              <a:buFont typeface="Wingdings" panose="05000000000000000000" pitchFamily="2" charset="2"/>
              <a:buChar char="Ø"/>
              <a:defRPr/>
            </a:pPr>
            <a:endParaRPr lang="en-US" sz="1467" dirty="0">
              <a:solidFill>
                <a:schemeClr val="tx2">
                  <a:lumMod val="50000"/>
                </a:schemeClr>
              </a:solidFill>
            </a:endParaRPr>
          </a:p>
          <a:p>
            <a:pPr marL="303206" indent="-303206">
              <a:spcBef>
                <a:spcPts val="1200"/>
              </a:spcBef>
              <a:defRPr/>
            </a:pPr>
            <a:endParaRPr lang="en-GB" sz="1867" dirty="0">
              <a:solidFill>
                <a:schemeClr val="tx2">
                  <a:lumMod val="50000"/>
                </a:schemeClr>
              </a:solidFill>
              <a:ea typeface="ＭＳ Ｐゴシック" panose="020B0600070205080204" pitchFamily="34" charset="-128"/>
            </a:endParaRPr>
          </a:p>
          <a:p>
            <a:pPr>
              <a:lnSpc>
                <a:spcPct val="100000"/>
              </a:lnSpc>
            </a:pPr>
            <a:endParaRPr lang="en-US" sz="1867" dirty="0"/>
          </a:p>
        </p:txBody>
      </p:sp>
      <p:sp>
        <p:nvSpPr>
          <p:cNvPr id="4" name="ZoneTexte 3">
            <a:extLst>
              <a:ext uri="{FF2B5EF4-FFF2-40B4-BE49-F238E27FC236}">
                <a16:creationId xmlns:a16="http://schemas.microsoft.com/office/drawing/2014/main" id="{397E62F5-DE99-0D41-B7D3-58F2FCE85B71}"/>
              </a:ext>
            </a:extLst>
          </p:cNvPr>
          <p:cNvSpPr txBox="1"/>
          <p:nvPr/>
        </p:nvSpPr>
        <p:spPr>
          <a:xfrm>
            <a:off x="62309" y="6625130"/>
            <a:ext cx="4134554" cy="192663"/>
          </a:xfrm>
          <a:prstGeom prst="rect">
            <a:avLst/>
          </a:prstGeom>
          <a:solidFill>
            <a:schemeClr val="bg1">
              <a:lumMod val="85000"/>
            </a:schemeClr>
          </a:solidFill>
        </p:spPr>
        <p:txBody>
          <a:bodyPr wrap="square" rtlCol="0">
            <a:spAutoFit/>
          </a:bodyPr>
          <a:lstStyle/>
          <a:p>
            <a:endParaRPr lang="fr-FR" dirty="0"/>
          </a:p>
        </p:txBody>
      </p:sp>
      <p:sp>
        <p:nvSpPr>
          <p:cNvPr id="5" name="Rectangle 4">
            <a:extLst>
              <a:ext uri="{FF2B5EF4-FFF2-40B4-BE49-F238E27FC236}">
                <a16:creationId xmlns:a16="http://schemas.microsoft.com/office/drawing/2014/main" id="{C5DE60CA-8C46-454E-8126-6022393FBF3F}"/>
              </a:ext>
            </a:extLst>
          </p:cNvPr>
          <p:cNvSpPr/>
          <p:nvPr/>
        </p:nvSpPr>
        <p:spPr bwMode="auto">
          <a:xfrm>
            <a:off x="0" y="0"/>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694180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FFFE0-AA3B-884A-829F-7CA7CEEAE5E5}"/>
              </a:ext>
            </a:extLst>
          </p:cNvPr>
          <p:cNvSpPr>
            <a:spLocks noGrp="1"/>
          </p:cNvSpPr>
          <p:nvPr>
            <p:ph type="title"/>
          </p:nvPr>
        </p:nvSpPr>
        <p:spPr/>
        <p:txBody>
          <a:bodyPr/>
          <a:lstStyle/>
          <a:p>
            <a:r>
              <a:rPr lang="en-US" sz="2800" dirty="0"/>
              <a:t>AIX </a:t>
            </a:r>
            <a:r>
              <a:rPr lang="en-US" sz="2800" dirty="0" err="1"/>
              <a:t>NVMe-oF</a:t>
            </a:r>
            <a:endParaRPr lang="en-US" sz="2800" dirty="0"/>
          </a:p>
        </p:txBody>
      </p:sp>
      <p:sp>
        <p:nvSpPr>
          <p:cNvPr id="3" name="Content Placeholder 2">
            <a:extLst>
              <a:ext uri="{FF2B5EF4-FFF2-40B4-BE49-F238E27FC236}">
                <a16:creationId xmlns:a16="http://schemas.microsoft.com/office/drawing/2014/main" id="{56905CCC-BDF2-E442-8721-E38D26F65F59}"/>
              </a:ext>
            </a:extLst>
          </p:cNvPr>
          <p:cNvSpPr>
            <a:spLocks noGrp="1"/>
          </p:cNvSpPr>
          <p:nvPr>
            <p:ph idx="1"/>
          </p:nvPr>
        </p:nvSpPr>
        <p:spPr>
          <a:xfrm>
            <a:off x="528320" y="880533"/>
            <a:ext cx="11526611" cy="5799021"/>
          </a:xfrm>
        </p:spPr>
        <p:txBody>
          <a:bodyPr/>
          <a:lstStyle/>
          <a:p>
            <a:pPr marL="0" indent="0">
              <a:buNone/>
            </a:pPr>
            <a:r>
              <a:rPr lang="en-US" dirty="0" err="1"/>
              <a:t>NVMe</a:t>
            </a:r>
            <a:r>
              <a:rPr lang="en-US" dirty="0"/>
              <a:t> over Fabrics (</a:t>
            </a:r>
            <a:r>
              <a:rPr lang="en-US" dirty="0" err="1"/>
              <a:t>NVMe-oF</a:t>
            </a:r>
            <a:r>
              <a:rPr lang="en-US" dirty="0"/>
              <a:t>) consists of many evolving and competing technologies</a:t>
            </a:r>
          </a:p>
          <a:p>
            <a:r>
              <a:rPr lang="en-US" sz="1800" dirty="0"/>
              <a:t>Major storage vendors are offering some form of </a:t>
            </a:r>
            <a:r>
              <a:rPr lang="en-US" sz="1800" dirty="0" err="1"/>
              <a:t>NVMe-oF</a:t>
            </a:r>
            <a:r>
              <a:rPr lang="en-US" sz="1800" dirty="0"/>
              <a:t> attach</a:t>
            </a:r>
          </a:p>
          <a:p>
            <a:pPr lvl="1"/>
            <a:r>
              <a:rPr lang="en-US" sz="1600" dirty="0"/>
              <a:t>Extends existing internal </a:t>
            </a:r>
            <a:r>
              <a:rPr lang="en-US" sz="1600" dirty="0" err="1"/>
              <a:t>NVMe</a:t>
            </a:r>
            <a:r>
              <a:rPr lang="en-US" sz="1600" dirty="0"/>
              <a:t> storage to external/sharable </a:t>
            </a:r>
            <a:r>
              <a:rPr lang="en-US" sz="1600" dirty="0" err="1"/>
              <a:t>NVMe-oF</a:t>
            </a:r>
            <a:r>
              <a:rPr lang="en-US" sz="1600" dirty="0"/>
              <a:t> storage</a:t>
            </a:r>
          </a:p>
          <a:p>
            <a:r>
              <a:rPr lang="en-US" sz="1800" dirty="0" err="1"/>
              <a:t>NVMe</a:t>
            </a:r>
            <a:r>
              <a:rPr lang="en-US" sz="1800" dirty="0"/>
              <a:t> over </a:t>
            </a:r>
            <a:r>
              <a:rPr lang="en-US" sz="1800" dirty="0" err="1"/>
              <a:t>Fibre</a:t>
            </a:r>
            <a:r>
              <a:rPr lang="en-US" sz="1800" dirty="0"/>
              <a:t> Channel (FC), also called FC-</a:t>
            </a:r>
            <a:r>
              <a:rPr lang="en-US" sz="1800" dirty="0" err="1"/>
              <a:t>NVMe</a:t>
            </a:r>
            <a:endParaRPr lang="en-US" sz="1800" dirty="0"/>
          </a:p>
          <a:p>
            <a:pPr lvl="1"/>
            <a:r>
              <a:rPr lang="en-US" sz="1600" dirty="0"/>
              <a:t>Allows one to use existing SAN infrastructure with updates on the storage and host side: </a:t>
            </a:r>
            <a:br>
              <a:rPr lang="en-US" sz="1600" dirty="0"/>
            </a:br>
            <a:r>
              <a:rPr lang="en-US" sz="1600" dirty="0"/>
              <a:t>Gen 6 FC switches can support FC-</a:t>
            </a:r>
            <a:r>
              <a:rPr lang="en-US" sz="1600" dirty="0" err="1"/>
              <a:t>NVMe</a:t>
            </a:r>
            <a:endParaRPr lang="en-US" sz="1600" dirty="0"/>
          </a:p>
          <a:p>
            <a:pPr lvl="1"/>
            <a:r>
              <a:rPr lang="en-US" sz="1600" dirty="0"/>
              <a:t>Same host side FC port can be used simultaneously for both FCP (FC SCSI) and FC-</a:t>
            </a:r>
            <a:r>
              <a:rPr lang="en-US" sz="1600" dirty="0" err="1"/>
              <a:t>NVMe</a:t>
            </a:r>
            <a:endParaRPr lang="en-US" sz="1600" dirty="0"/>
          </a:p>
          <a:p>
            <a:pPr lvl="1"/>
            <a:r>
              <a:rPr lang="en-US" sz="1600" dirty="0"/>
              <a:t>Same target side FC port can also be used simultaneously for both FCP and FC-</a:t>
            </a:r>
            <a:r>
              <a:rPr lang="en-US" sz="1600" dirty="0" err="1"/>
              <a:t>NVMe</a:t>
            </a:r>
            <a:endParaRPr lang="en-US" sz="1600" dirty="0"/>
          </a:p>
          <a:p>
            <a:pPr marL="0" indent="0">
              <a:buNone/>
            </a:pPr>
            <a:endParaRPr lang="en-US" b="1" dirty="0"/>
          </a:p>
          <a:p>
            <a:pPr marL="0" indent="0">
              <a:buNone/>
            </a:pPr>
            <a:r>
              <a:rPr lang="en-US" dirty="0"/>
              <a:t>AIX </a:t>
            </a:r>
            <a:r>
              <a:rPr lang="en-US" dirty="0" err="1"/>
              <a:t>NVMe</a:t>
            </a:r>
            <a:r>
              <a:rPr lang="en-US" dirty="0"/>
              <a:t> over </a:t>
            </a:r>
            <a:r>
              <a:rPr lang="en-US" dirty="0" err="1"/>
              <a:t>Fibre</a:t>
            </a:r>
            <a:r>
              <a:rPr lang="en-US" dirty="0"/>
              <a:t> Channel (FC)</a:t>
            </a:r>
          </a:p>
          <a:p>
            <a:r>
              <a:rPr lang="en-US" sz="1800" dirty="0"/>
              <a:t>2019</a:t>
            </a:r>
          </a:p>
          <a:p>
            <a:pPr lvl="1"/>
            <a:r>
              <a:rPr lang="en-US" sz="1600" dirty="0"/>
              <a:t>Only available on existing 32 </a:t>
            </a:r>
            <a:r>
              <a:rPr lang="en-US" sz="1600" dirty="0" err="1"/>
              <a:t>Gb</a:t>
            </a:r>
            <a:r>
              <a:rPr lang="en-US" sz="1600" dirty="0"/>
              <a:t> FC adapters</a:t>
            </a:r>
          </a:p>
          <a:p>
            <a:pPr lvl="1"/>
            <a:r>
              <a:rPr lang="en-US" sz="1600" dirty="0"/>
              <a:t>Support for MPIO FC-</a:t>
            </a:r>
            <a:r>
              <a:rPr lang="en-US" sz="1600" dirty="0" err="1"/>
              <a:t>NVMe</a:t>
            </a:r>
            <a:endParaRPr lang="en-US" sz="1600" dirty="0"/>
          </a:p>
          <a:p>
            <a:pPr lvl="1"/>
            <a:r>
              <a:rPr lang="en-US" sz="1600" dirty="0"/>
              <a:t>Initial support IBM storage (FS 9100 etc). Expand storage portfolio over time.</a:t>
            </a:r>
          </a:p>
          <a:p>
            <a:r>
              <a:rPr lang="en-US" sz="1800" dirty="0" err="1"/>
              <a:t>NVMe</a:t>
            </a:r>
            <a:r>
              <a:rPr lang="en-US" sz="1800" dirty="0"/>
              <a:t> over FC boot support added in 2020</a:t>
            </a:r>
          </a:p>
          <a:p>
            <a:r>
              <a:rPr lang="en-US" sz="1800" dirty="0"/>
              <a:t>Virtualization at a later date</a:t>
            </a:r>
          </a:p>
        </p:txBody>
      </p:sp>
      <p:sp>
        <p:nvSpPr>
          <p:cNvPr id="6" name="Text Box 16">
            <a:extLst>
              <a:ext uri="{FF2B5EF4-FFF2-40B4-BE49-F238E27FC236}">
                <a16:creationId xmlns:a16="http://schemas.microsoft.com/office/drawing/2014/main" id="{7DCF7200-D107-0448-BB0B-27C446ACE785}"/>
              </a:ext>
            </a:extLst>
          </p:cNvPr>
          <p:cNvSpPr txBox="1">
            <a:spLocks noChangeArrowheads="1"/>
          </p:cNvSpPr>
          <p:nvPr/>
        </p:nvSpPr>
        <p:spPr bwMode="auto">
          <a:xfrm>
            <a:off x="1524000" y="6413600"/>
            <a:ext cx="9144000" cy="344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499" tIns="40229" rIns="67499" bIns="35099"/>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9pPr>
          </a:lstStyle>
          <a:p>
            <a:pPr marL="0" marR="0" lvl="0" indent="0" algn="ctr" defTabSz="914354" rtl="0" eaLnBrk="1" fontAlgn="auto" latinLnBrk="0" hangingPunct="1">
              <a:lnSpc>
                <a:spcPct val="90000"/>
              </a:lnSpc>
              <a:spcBef>
                <a:spcPts val="0"/>
              </a:spcBef>
              <a:spcAft>
                <a:spcPts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altLang="en-US" sz="1000" b="0" i="1"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rial" panose="020B0604020202020204" pitchFamily="34" charset="0"/>
                <a:ea typeface="MS PGothic" panose="020B0600070205080204" pitchFamily="34" charset="-128"/>
                <a:cs typeface="Arial" panose="020B0604020202020204" pitchFamily="34" charset="0"/>
              </a:rPr>
              <a:t>All statements regarding IBM's future direction and intent are subject to change or withdrawal without notice, and represent goals and objectives only</a:t>
            </a:r>
          </a:p>
        </p:txBody>
      </p:sp>
      <p:sp>
        <p:nvSpPr>
          <p:cNvPr id="5" name="ZoneTexte 4">
            <a:extLst>
              <a:ext uri="{FF2B5EF4-FFF2-40B4-BE49-F238E27FC236}">
                <a16:creationId xmlns:a16="http://schemas.microsoft.com/office/drawing/2014/main" id="{58EEF823-07D4-6F44-A2C1-99609BCAD025}"/>
              </a:ext>
            </a:extLst>
          </p:cNvPr>
          <p:cNvSpPr txBox="1"/>
          <p:nvPr/>
        </p:nvSpPr>
        <p:spPr>
          <a:xfrm>
            <a:off x="62309" y="6625130"/>
            <a:ext cx="4134554" cy="192663"/>
          </a:xfrm>
          <a:prstGeom prst="rect">
            <a:avLst/>
          </a:prstGeom>
          <a:solidFill>
            <a:schemeClr val="bg1">
              <a:lumMod val="85000"/>
            </a:schemeClr>
          </a:solidFill>
        </p:spPr>
        <p:txBody>
          <a:bodyPr wrap="square" rtlCol="0">
            <a:spAutoFit/>
          </a:bodyPr>
          <a:lstStyle/>
          <a:p>
            <a:endParaRPr lang="fr-FR" dirty="0"/>
          </a:p>
        </p:txBody>
      </p:sp>
      <p:sp>
        <p:nvSpPr>
          <p:cNvPr id="7" name="Rectangle 6">
            <a:extLst>
              <a:ext uri="{FF2B5EF4-FFF2-40B4-BE49-F238E27FC236}">
                <a16:creationId xmlns:a16="http://schemas.microsoft.com/office/drawing/2014/main" id="{9E5EF5E2-ECB3-D84B-9858-5A3C03A33796}"/>
              </a:ext>
            </a:extLst>
          </p:cNvPr>
          <p:cNvSpPr/>
          <p:nvPr/>
        </p:nvSpPr>
        <p:spPr bwMode="auto">
          <a:xfrm>
            <a:off x="0" y="0"/>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75661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13" name="Rectangle 105">
            <a:extLst>
              <a:ext uri="{FF2B5EF4-FFF2-40B4-BE49-F238E27FC236}">
                <a16:creationId xmlns:a16="http://schemas.microsoft.com/office/drawing/2014/main" id="{3BA99EBF-DE64-5E4F-8F20-B3D31DAFE71E}"/>
              </a:ext>
            </a:extLst>
          </p:cNvPr>
          <p:cNvSpPr>
            <a:spLocks noChangeArrowheads="1"/>
          </p:cNvSpPr>
          <p:nvPr/>
        </p:nvSpPr>
        <p:spPr bwMode="auto">
          <a:xfrm>
            <a:off x="2863307" y="3670536"/>
            <a:ext cx="4048876" cy="252000"/>
          </a:xfrm>
          <a:prstGeom prst="rect">
            <a:avLst/>
          </a:prstGeom>
          <a:gradFill flip="none" rotWithShape="1">
            <a:gsLst>
              <a:gs pos="0">
                <a:srgbClr val="2C7176"/>
              </a:gs>
              <a:gs pos="6000">
                <a:srgbClr val="21949F"/>
              </a:gs>
              <a:gs pos="60500">
                <a:srgbClr val="4FBEC6"/>
              </a:gs>
              <a:gs pos="23000">
                <a:srgbClr val="52BEC7"/>
              </a:gs>
              <a:gs pos="99000">
                <a:schemeClr val="bg1"/>
              </a:gs>
              <a:gs pos="81000">
                <a:srgbClr val="D2EEF1"/>
              </a:gs>
            </a:gsLst>
            <a:lin ang="0" scaled="1"/>
            <a:tileRect/>
          </a:gradFill>
          <a:ln w="9525" cap="rnd">
            <a:noFill/>
            <a:miter lim="800000"/>
            <a:headEnd/>
            <a:tailEnd/>
          </a:ln>
          <a:effectLst/>
          <a:extLs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chemeClr val="bg2">
                      <a:gamma/>
                      <a:shade val="60000"/>
                      <a:invGamma/>
                      <a:alpha val="74998"/>
                    </a:schemeClr>
                  </a:outerShdw>
                </a:effectLst>
              </a14:hiddenEffects>
            </a:ext>
          </a:extLst>
        </p:spPr>
        <p:txBody>
          <a:bodyPr wrap="none" anchor="ct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n-cs"/>
            </a:endParaRPr>
          </a:p>
        </p:txBody>
      </p:sp>
      <p:sp>
        <p:nvSpPr>
          <p:cNvPr id="99" name="Rectangle 105">
            <a:extLst>
              <a:ext uri="{FF2B5EF4-FFF2-40B4-BE49-F238E27FC236}">
                <a16:creationId xmlns:a16="http://schemas.microsoft.com/office/drawing/2014/main" id="{32872BBD-122B-4744-889D-875F9DF0FD5E}"/>
              </a:ext>
            </a:extLst>
          </p:cNvPr>
          <p:cNvSpPr>
            <a:spLocks noChangeArrowheads="1"/>
          </p:cNvSpPr>
          <p:nvPr/>
        </p:nvSpPr>
        <p:spPr bwMode="auto">
          <a:xfrm>
            <a:off x="2864189" y="2396595"/>
            <a:ext cx="8640000" cy="252000"/>
          </a:xfrm>
          <a:prstGeom prst="rect">
            <a:avLst/>
          </a:prstGeom>
          <a:gradFill flip="none" rotWithShape="1">
            <a:gsLst>
              <a:gs pos="70000">
                <a:srgbClr val="2C7176"/>
              </a:gs>
              <a:gs pos="0">
                <a:srgbClr val="2C7176"/>
              </a:gs>
              <a:gs pos="77000">
                <a:srgbClr val="21949F"/>
              </a:gs>
              <a:gs pos="83000">
                <a:srgbClr val="52BEC7"/>
              </a:gs>
              <a:gs pos="98000">
                <a:schemeClr val="bg1"/>
              </a:gs>
            </a:gsLst>
            <a:lin ang="0" scaled="1"/>
            <a:tileRect/>
          </a:gradFill>
          <a:ln w="9525" cap="rnd">
            <a:noFill/>
            <a:miter lim="800000"/>
            <a:headEnd/>
            <a:tailEnd/>
          </a:ln>
          <a:effectLst/>
          <a:extLs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chemeClr val="bg2">
                      <a:gamma/>
                      <a:shade val="60000"/>
                      <a:invGamma/>
                      <a:alpha val="74998"/>
                    </a:schemeClr>
                  </a:outerShdw>
                </a:effectLst>
              </a14:hiddenEffects>
            </a:ext>
          </a:extLst>
        </p:spPr>
        <p:txBody>
          <a:bodyPr wrap="none" anchor="ct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n-cs"/>
            </a:endParaRPr>
          </a:p>
        </p:txBody>
      </p:sp>
      <p:sp>
        <p:nvSpPr>
          <p:cNvPr id="96" name="Rectangle 105">
            <a:extLst>
              <a:ext uri="{FF2B5EF4-FFF2-40B4-BE49-F238E27FC236}">
                <a16:creationId xmlns:a16="http://schemas.microsoft.com/office/drawing/2014/main" id="{15A68DB4-56FC-2141-BA85-1EA60B4167A1}"/>
              </a:ext>
            </a:extLst>
          </p:cNvPr>
          <p:cNvSpPr>
            <a:spLocks noChangeArrowheads="1"/>
          </p:cNvSpPr>
          <p:nvPr/>
        </p:nvSpPr>
        <p:spPr bwMode="auto">
          <a:xfrm>
            <a:off x="2864187" y="3069821"/>
            <a:ext cx="6284236" cy="252000"/>
          </a:xfrm>
          <a:prstGeom prst="rect">
            <a:avLst/>
          </a:prstGeom>
          <a:gradFill flip="none" rotWithShape="1">
            <a:gsLst>
              <a:gs pos="33000">
                <a:srgbClr val="2C7176"/>
              </a:gs>
              <a:gs pos="0">
                <a:srgbClr val="2C7176"/>
              </a:gs>
              <a:gs pos="52000">
                <a:srgbClr val="21949F"/>
              </a:gs>
              <a:gs pos="87000">
                <a:srgbClr val="52BEC7"/>
              </a:gs>
              <a:gs pos="98000">
                <a:schemeClr val="bg1"/>
              </a:gs>
            </a:gsLst>
            <a:lin ang="0" scaled="1"/>
            <a:tileRect/>
          </a:gradFill>
          <a:ln w="9525" cap="rnd">
            <a:noFill/>
            <a:miter lim="800000"/>
            <a:headEnd/>
            <a:tailEnd/>
          </a:ln>
          <a:effectLst/>
          <a:extLs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chemeClr val="bg2">
                      <a:gamma/>
                      <a:shade val="60000"/>
                      <a:invGamma/>
                      <a:alpha val="74998"/>
                    </a:schemeClr>
                  </a:outerShdw>
                </a:effectLst>
              </a14:hiddenEffects>
            </a:ext>
          </a:extLst>
        </p:spPr>
        <p:txBody>
          <a:bodyPr wrap="none" anchor="ct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n-cs"/>
            </a:endParaRPr>
          </a:p>
        </p:txBody>
      </p:sp>
      <p:sp>
        <p:nvSpPr>
          <p:cNvPr id="9222" name="Text Box 6"/>
          <p:cNvSpPr txBox="1">
            <a:spLocks noChangeArrowheads="1"/>
          </p:cNvSpPr>
          <p:nvPr/>
        </p:nvSpPr>
        <p:spPr bwMode="auto">
          <a:xfrm>
            <a:off x="2858383" y="1455473"/>
            <a:ext cx="532407"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9pPr>
          </a:lstStyle>
          <a:p>
            <a:pPr marL="0" marR="0" lvl="0" indent="0" algn="ctr" defTabSz="443105"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cs typeface="Calibri"/>
              </a:rPr>
              <a:t>2016</a:t>
            </a:r>
          </a:p>
        </p:txBody>
      </p:sp>
      <p:sp>
        <p:nvSpPr>
          <p:cNvPr id="9223" name="Text Box 7"/>
          <p:cNvSpPr txBox="1">
            <a:spLocks noChangeArrowheads="1"/>
          </p:cNvSpPr>
          <p:nvPr/>
        </p:nvSpPr>
        <p:spPr bwMode="auto">
          <a:xfrm>
            <a:off x="3496727" y="1455473"/>
            <a:ext cx="532407"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9pPr>
          </a:lstStyle>
          <a:p>
            <a:pPr marL="0" marR="0" lvl="0" indent="0" algn="ctr" defTabSz="443105"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cs typeface="Calibri"/>
              </a:rPr>
              <a:t>2017</a:t>
            </a:r>
          </a:p>
        </p:txBody>
      </p:sp>
      <p:sp>
        <p:nvSpPr>
          <p:cNvPr id="9224" name="Text Box 8"/>
          <p:cNvSpPr txBox="1">
            <a:spLocks noChangeArrowheads="1"/>
          </p:cNvSpPr>
          <p:nvPr/>
        </p:nvSpPr>
        <p:spPr bwMode="auto">
          <a:xfrm>
            <a:off x="4135070" y="1455473"/>
            <a:ext cx="532407"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9pPr>
          </a:lstStyle>
          <a:p>
            <a:pPr marL="0" marR="0" lvl="0" indent="0" algn="ctr" defTabSz="443105"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cs typeface="Calibri"/>
              </a:rPr>
              <a:t>2018</a:t>
            </a:r>
          </a:p>
        </p:txBody>
      </p:sp>
      <p:sp>
        <p:nvSpPr>
          <p:cNvPr id="9225" name="Text Box 9"/>
          <p:cNvSpPr txBox="1">
            <a:spLocks noChangeArrowheads="1"/>
          </p:cNvSpPr>
          <p:nvPr/>
        </p:nvSpPr>
        <p:spPr bwMode="auto">
          <a:xfrm>
            <a:off x="4773413" y="1455473"/>
            <a:ext cx="532407"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9pPr>
          </a:lstStyle>
          <a:p>
            <a:pPr marL="0" marR="0" lvl="0" indent="0" algn="ctr" defTabSz="443105"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cs typeface="Calibri"/>
              </a:rPr>
              <a:t>2019</a:t>
            </a:r>
          </a:p>
        </p:txBody>
      </p:sp>
      <p:sp>
        <p:nvSpPr>
          <p:cNvPr id="9226" name="Text Box 10"/>
          <p:cNvSpPr txBox="1">
            <a:spLocks noChangeArrowheads="1"/>
          </p:cNvSpPr>
          <p:nvPr/>
        </p:nvSpPr>
        <p:spPr bwMode="auto">
          <a:xfrm>
            <a:off x="5411755" y="1455473"/>
            <a:ext cx="532407"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9pPr>
          </a:lstStyle>
          <a:p>
            <a:pPr marL="0" marR="0" lvl="0" indent="0" algn="ctr" defTabSz="443105"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cs typeface="Calibri"/>
              </a:rPr>
              <a:t>2020</a:t>
            </a:r>
          </a:p>
        </p:txBody>
      </p:sp>
      <p:sp>
        <p:nvSpPr>
          <p:cNvPr id="9227" name="Text Box 11"/>
          <p:cNvSpPr txBox="1">
            <a:spLocks noChangeArrowheads="1"/>
          </p:cNvSpPr>
          <p:nvPr/>
        </p:nvSpPr>
        <p:spPr bwMode="auto">
          <a:xfrm>
            <a:off x="6050099" y="1455473"/>
            <a:ext cx="532407"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9pPr>
          </a:lstStyle>
          <a:p>
            <a:pPr marL="0" marR="0" lvl="0" indent="0" algn="ctr" defTabSz="443105"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cs typeface="Calibri"/>
              </a:rPr>
              <a:t>2021</a:t>
            </a:r>
          </a:p>
        </p:txBody>
      </p:sp>
      <p:sp>
        <p:nvSpPr>
          <p:cNvPr id="9228" name="Text Box 12"/>
          <p:cNvSpPr txBox="1">
            <a:spLocks noChangeArrowheads="1"/>
          </p:cNvSpPr>
          <p:nvPr/>
        </p:nvSpPr>
        <p:spPr bwMode="auto">
          <a:xfrm>
            <a:off x="6688442" y="1455473"/>
            <a:ext cx="532407"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9pPr>
          </a:lstStyle>
          <a:p>
            <a:pPr marL="0" marR="0" lvl="0" indent="0" algn="ctr" defTabSz="443105"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cs typeface="Calibri"/>
              </a:rPr>
              <a:t>2022</a:t>
            </a:r>
          </a:p>
        </p:txBody>
      </p:sp>
      <p:sp>
        <p:nvSpPr>
          <p:cNvPr id="9229" name="Text Box 13"/>
          <p:cNvSpPr txBox="1">
            <a:spLocks noChangeArrowheads="1"/>
          </p:cNvSpPr>
          <p:nvPr/>
        </p:nvSpPr>
        <p:spPr bwMode="auto">
          <a:xfrm>
            <a:off x="7326785" y="1455473"/>
            <a:ext cx="532407"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9pPr>
          </a:lstStyle>
          <a:p>
            <a:pPr marL="0" marR="0" lvl="0" indent="0" algn="ctr" defTabSz="443105"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cs typeface="Calibri"/>
              </a:rPr>
              <a:t>2023</a:t>
            </a:r>
          </a:p>
        </p:txBody>
      </p:sp>
      <p:sp>
        <p:nvSpPr>
          <p:cNvPr id="9230" name="Text Box 14"/>
          <p:cNvSpPr txBox="1">
            <a:spLocks noChangeArrowheads="1"/>
          </p:cNvSpPr>
          <p:nvPr/>
        </p:nvSpPr>
        <p:spPr bwMode="auto">
          <a:xfrm>
            <a:off x="7965127" y="1455473"/>
            <a:ext cx="532407"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9pPr>
          </a:lstStyle>
          <a:p>
            <a:pPr marL="0" marR="0" lvl="0" indent="0" algn="ctr" defTabSz="443105"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cs typeface="Calibri"/>
              </a:rPr>
              <a:t>2024</a:t>
            </a:r>
          </a:p>
        </p:txBody>
      </p:sp>
      <p:sp>
        <p:nvSpPr>
          <p:cNvPr id="1048591" name="Rectangle 149"/>
          <p:cNvSpPr>
            <a:spLocks noGrp="1"/>
          </p:cNvSpPr>
          <p:nvPr>
            <p:ph type="title"/>
          </p:nvPr>
        </p:nvSpPr>
        <p:spPr>
          <a:xfrm>
            <a:off x="116665" y="270314"/>
            <a:ext cx="7525385" cy="873983"/>
          </a:xfrm>
        </p:spPr>
        <p:txBody>
          <a:bodyPr/>
          <a:lstStyle/>
          <a:p>
            <a:pPr algn="ctr"/>
            <a:r>
              <a:rPr lang="en-US" sz="3200" dirty="0">
                <a:latin typeface="IBM Plex Sans" panose="020B0503050203000203" pitchFamily="34" charset="77"/>
              </a:rPr>
              <a:t>AIX Release Roadmap View</a:t>
            </a:r>
          </a:p>
        </p:txBody>
      </p:sp>
      <p:sp>
        <p:nvSpPr>
          <p:cNvPr id="9234" name="Line 18"/>
          <p:cNvSpPr>
            <a:spLocks noChangeShapeType="1"/>
          </p:cNvSpPr>
          <p:nvPr/>
        </p:nvSpPr>
        <p:spPr bwMode="auto">
          <a:xfrm flipH="1">
            <a:off x="1876541" y="1680077"/>
            <a:ext cx="9180000" cy="991"/>
          </a:xfrm>
          <a:prstGeom prst="line">
            <a:avLst/>
          </a:prstGeom>
          <a:noFill/>
          <a:ln w="9360">
            <a:solidFill>
              <a:srgbClr val="000080"/>
            </a:solidFill>
            <a:miter lim="800000"/>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443105" rtl="0" eaLnBrk="0" fontAlgn="base" latinLnBrk="0" hangingPunct="0">
              <a:lnSpc>
                <a:spcPct val="90000"/>
              </a:lnSpc>
              <a:spcBef>
                <a:spcPct val="0"/>
              </a:spcBef>
              <a:spcAft>
                <a:spcPct val="0"/>
              </a:spcAft>
              <a:buClr>
                <a:srgbClr val="000000"/>
              </a:buClr>
              <a:buSzPct val="100000"/>
              <a:buFontTx/>
              <a:buNone/>
              <a:tabLst/>
              <a:defRPr/>
            </a:pPr>
            <a:endParaRPr kumimoji="0" lang="en-US" sz="1200" b="1" i="0" u="none" strike="noStrike" kern="1200" cap="none" spc="0" normalizeH="0" baseline="0" noProof="0" dirty="0">
              <a:ln>
                <a:noFill/>
              </a:ln>
              <a:solidFill>
                <a:srgbClr val="00477A"/>
              </a:solidFill>
              <a:effectLst/>
              <a:uLnTx/>
              <a:uFillTx/>
              <a:latin typeface="Century Gothic" panose="020B0502020202020204" pitchFamily="34" charset="0"/>
              <a:ea typeface="ＭＳ Ｐゴシック" charset="0"/>
              <a:cs typeface="Calibri"/>
            </a:endParaRPr>
          </a:p>
        </p:txBody>
      </p:sp>
      <p:sp>
        <p:nvSpPr>
          <p:cNvPr id="9236" name="Text Box 20"/>
          <p:cNvSpPr txBox="1">
            <a:spLocks noChangeArrowheads="1"/>
          </p:cNvSpPr>
          <p:nvPr/>
        </p:nvSpPr>
        <p:spPr bwMode="auto">
          <a:xfrm>
            <a:off x="1866031" y="3638325"/>
            <a:ext cx="879084" cy="380096"/>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0" tIns="11167" rIns="0" bIns="0"/>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9pPr>
          </a:lstStyle>
          <a:p>
            <a:pPr marL="0" marR="0" lvl="0" indent="0" algn="l" defTabSz="443105" rtl="0" eaLnBrk="1" fontAlgn="base" latinLnBrk="0" hangingPunct="1">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t>AIX 6.1</a:t>
            </a:r>
            <a:b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b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t>GA 11/2007</a:t>
            </a:r>
          </a:p>
        </p:txBody>
      </p:sp>
      <p:sp>
        <p:nvSpPr>
          <p:cNvPr id="9238" name="Text Box 22"/>
          <p:cNvSpPr txBox="1">
            <a:spLocks noChangeArrowheads="1"/>
          </p:cNvSpPr>
          <p:nvPr/>
        </p:nvSpPr>
        <p:spPr bwMode="auto">
          <a:xfrm>
            <a:off x="5203521" y="3929391"/>
            <a:ext cx="1027883" cy="281591"/>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4435" rIns="87236" bIns="0"/>
          <a:lstStyle>
            <a:defPPr>
              <a:defRPr lang="en-US"/>
            </a:defPPr>
            <a:lvl1pPr algn="ctr" defTabSz="457200">
              <a:lnSpc>
                <a:spcPct val="90000"/>
              </a:lnSpc>
              <a:spcBef>
                <a:spcPts val="873"/>
              </a:spcBef>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050">
                <a:solidFill>
                  <a:srgbClr val="000000"/>
                </a:solidFill>
                <a:effectLst>
                  <a:outerShdw blurRad="38100" dist="38100" dir="2700000" algn="tl">
                    <a:srgbClr val="000000">
                      <a:alpha val="43137"/>
                    </a:srgbClr>
                  </a:outerShdw>
                </a:effectLst>
                <a:latin typeface="Century Gothic" panose="020B0502020202020204" pitchFamily="34" charset="0"/>
                <a:ea typeface="MS PGothic" panose="020B0600070205080204" pitchFamily="34" charset="-128"/>
                <a:cs typeface="Calibri" panose="020F0502020204030204" pitchFamily="34" charset="0"/>
              </a:defRPr>
            </a:lvl1pPr>
            <a:lvl2pPr marL="742950" indent="-28575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2pPr>
            <a:lvl3pPr marL="11430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3pPr>
            <a:lvl4pPr marL="16002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4pPr>
            <a:lvl5pPr marL="20574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5pPr>
            <a:lvl6pPr marL="25146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6pPr>
            <a:lvl7pPr marL="29718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7pPr>
            <a:lvl8pPr marL="34290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8pPr>
            <a:lvl9pPr marL="38862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9pPr>
          </a:lstStyle>
          <a:p>
            <a:pPr marL="0" marR="0" lvl="0" indent="0" algn="ctr" defTabSz="457178"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051"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entury Gothic" panose="020B0502020202020204" pitchFamily="34" charset="0"/>
                <a:ea typeface="MS PGothic" panose="020B0600070205080204" pitchFamily="34" charset="-128"/>
                <a:cs typeface="Calibri" panose="020F0502020204030204" pitchFamily="34" charset="0"/>
              </a:rPr>
              <a:t>EOL</a:t>
            </a:r>
          </a:p>
        </p:txBody>
      </p:sp>
      <p:sp>
        <p:nvSpPr>
          <p:cNvPr id="9279" name="Line 63"/>
          <p:cNvSpPr>
            <a:spLocks noChangeShapeType="1"/>
          </p:cNvSpPr>
          <p:nvPr/>
        </p:nvSpPr>
        <p:spPr bwMode="auto">
          <a:xfrm flipH="1">
            <a:off x="1876541" y="4220421"/>
            <a:ext cx="9180000" cy="20123"/>
          </a:xfrm>
          <a:prstGeom prst="line">
            <a:avLst/>
          </a:prstGeom>
          <a:noFill/>
          <a:ln w="9360">
            <a:solidFill>
              <a:srgbClr val="000080"/>
            </a:solidFill>
            <a:miter lim="800000"/>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a:lstStyle/>
          <a:p>
            <a:pPr marL="0" marR="0" lvl="0" indent="0" algn="l" defTabSz="443105" rtl="0" eaLnBrk="0" fontAlgn="base" latinLnBrk="0" hangingPunct="0">
              <a:lnSpc>
                <a:spcPct val="90000"/>
              </a:lnSpc>
              <a:spcBef>
                <a:spcPct val="0"/>
              </a:spcBef>
              <a:spcAft>
                <a:spcPct val="0"/>
              </a:spcAft>
              <a:buClr>
                <a:srgbClr val="000000"/>
              </a:buClr>
              <a:buSzPct val="100000"/>
              <a:buFontTx/>
              <a:buNone/>
              <a:tabLst/>
              <a:defRPr/>
            </a:pPr>
            <a:endParaRPr kumimoji="0" lang="en-US" sz="2327" b="1" i="0" u="none" strike="noStrike" kern="1200" cap="none" spc="0" normalizeH="0" baseline="0" noProof="0" dirty="0">
              <a:ln>
                <a:noFill/>
              </a:ln>
              <a:solidFill>
                <a:srgbClr val="00477A"/>
              </a:solidFill>
              <a:effectLst/>
              <a:uLnTx/>
              <a:uFillTx/>
              <a:latin typeface="Calibri"/>
              <a:ea typeface="ＭＳ Ｐゴシック" charset="0"/>
              <a:cs typeface="Calibri"/>
            </a:endParaRPr>
          </a:p>
        </p:txBody>
      </p:sp>
      <p:sp>
        <p:nvSpPr>
          <p:cNvPr id="9290" name="Text Box 74"/>
          <p:cNvSpPr txBox="1">
            <a:spLocks noChangeArrowheads="1"/>
          </p:cNvSpPr>
          <p:nvPr/>
        </p:nvSpPr>
        <p:spPr bwMode="auto">
          <a:xfrm>
            <a:off x="2327827" y="3944173"/>
            <a:ext cx="2289656" cy="295440"/>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4435" rIns="87236" bIns="0"/>
          <a:lstStyle>
            <a:lvl1pPr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panose="020B0604020202020204" pitchFamily="34" charset="0"/>
              </a:defRPr>
            </a:lvl1pPr>
            <a:lvl2pPr marL="742950" indent="-28575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panose="020B0604020202020204" pitchFamily="34" charset="0"/>
              </a:defRPr>
            </a:lvl2pPr>
            <a:lvl3pPr marL="11430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panose="020B0604020202020204" pitchFamily="34" charset="0"/>
              </a:defRPr>
            </a:lvl3pPr>
            <a:lvl4pPr marL="16002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panose="020B0604020202020204" pitchFamily="34" charset="0"/>
              </a:defRPr>
            </a:lvl4pPr>
            <a:lvl5pPr marL="20574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panose="020B0604020202020204" pitchFamily="34" charset="0"/>
              </a:defRPr>
            </a:lvl5pPr>
            <a:lvl6pPr marL="25146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panose="020B0604020202020204" pitchFamily="34" charset="0"/>
              </a:defRPr>
            </a:lvl6pPr>
            <a:lvl7pPr marL="29718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panose="020B0604020202020204" pitchFamily="34" charset="0"/>
              </a:defRPr>
            </a:lvl7pPr>
            <a:lvl8pPr marL="34290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panose="020B0604020202020204" pitchFamily="34" charset="0"/>
              </a:defRPr>
            </a:lvl8pPr>
            <a:lvl9pPr marL="38862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panose="020B0604020202020204" pitchFamily="34" charset="0"/>
              </a:defRPr>
            </a:lvl9pPr>
          </a:lstStyle>
          <a:p>
            <a:pPr marL="0" marR="0" lvl="0" indent="0" algn="ctr" defTabSz="457178"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051"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entury Gothic" panose="020B0502020202020204" pitchFamily="34" charset="0"/>
                <a:ea typeface="MS PGothic" panose="020B0600070205080204" pitchFamily="34" charset="-128"/>
                <a:cs typeface="Calibri" panose="020F0502020204030204" pitchFamily="34" charset="0"/>
              </a:rPr>
              <a:t>     EOM 4/16  EOS 4/17</a:t>
            </a:r>
          </a:p>
        </p:txBody>
      </p:sp>
      <p:sp>
        <p:nvSpPr>
          <p:cNvPr id="9302" name="Text Box 86"/>
          <p:cNvSpPr txBox="1">
            <a:spLocks noChangeArrowheads="1"/>
          </p:cNvSpPr>
          <p:nvPr/>
        </p:nvSpPr>
        <p:spPr bwMode="auto">
          <a:xfrm>
            <a:off x="1866034" y="2443242"/>
            <a:ext cx="909399" cy="375455"/>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0" tIns="11167" rIns="0" bIns="0"/>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9pPr>
          </a:lstStyle>
          <a:p>
            <a:pPr marL="0" marR="0" lvl="0" indent="0" algn="l" defTabSz="443105" rtl="0" eaLnBrk="1" fontAlgn="base" latinLnBrk="0" hangingPunct="1">
              <a:lnSpc>
                <a:spcPct val="90000"/>
              </a:lnSpc>
              <a:spcBef>
                <a:spcPct val="0"/>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t>AIX 7.2</a:t>
            </a:r>
          </a:p>
          <a:p>
            <a:pPr marL="0" marR="0" lvl="0" indent="0" algn="l" defTabSz="443105" rtl="0" eaLnBrk="1" fontAlgn="base" latinLnBrk="0" hangingPunct="1">
              <a:lnSpc>
                <a:spcPct val="90000"/>
              </a:lnSpc>
              <a:spcBef>
                <a:spcPct val="0"/>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t>GA 12/2015 </a:t>
            </a:r>
          </a:p>
        </p:txBody>
      </p:sp>
      <p:sp>
        <p:nvSpPr>
          <p:cNvPr id="9265" name="Text Box 49"/>
          <p:cNvSpPr txBox="1">
            <a:spLocks noChangeArrowheads="1"/>
          </p:cNvSpPr>
          <p:nvPr/>
        </p:nvSpPr>
        <p:spPr bwMode="auto">
          <a:xfrm>
            <a:off x="3237587" y="5058156"/>
            <a:ext cx="1952552"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9pPr>
          </a:lstStyle>
          <a:p>
            <a:pPr marL="0" marR="0" lvl="0" indent="0" algn="l" defTabSz="443105" rtl="0" eaLnBrk="1" fontAlgn="base" latinLnBrk="0" hangingPunct="1">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t>Fee-based service extension</a:t>
            </a:r>
          </a:p>
        </p:txBody>
      </p:sp>
      <p:sp>
        <p:nvSpPr>
          <p:cNvPr id="107593" name="Rectangle 73" descr="Dark horizontal"/>
          <p:cNvSpPr>
            <a:spLocks noChangeArrowheads="1"/>
          </p:cNvSpPr>
          <p:nvPr/>
        </p:nvSpPr>
        <p:spPr bwMode="auto">
          <a:xfrm>
            <a:off x="2857028" y="5055767"/>
            <a:ext cx="409813" cy="250816"/>
          </a:xfrm>
          <a:prstGeom prst="rect">
            <a:avLst/>
          </a:prstGeom>
          <a:solidFill>
            <a:srgbClr val="51BFC8"/>
          </a:solidFill>
          <a:ln>
            <a:noFill/>
          </a:ln>
          <a:effectLst/>
          <a:extLst>
            <a:ext uri="{91240B29-F687-4f45-9708-019B960494DF}">
              <a14:hiddenLine xmlns:mc="http://schemas.openxmlformats.org/markup-compatibility/2006" xmlns:mv="urn:schemas-microsoft-com:mac:vml" xmlns="" xmlns:a14="http://schemas.microsoft.com/office/drawing/2010/main" w="9525">
                <a:solidFill>
                  <a:schemeClr val="tx1"/>
                </a:solidFill>
                <a:miter lim="800000"/>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567E99">
                      <a:alpha val="74997"/>
                    </a:srgbClr>
                  </a:outerShdw>
                </a:effectLst>
              </a14:hiddenEffects>
            </a:ext>
          </a:extLst>
        </p:spPr>
        <p:txBody>
          <a:bodyPr wrap="none" anchor="ct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grpSp>
        <p:nvGrpSpPr>
          <p:cNvPr id="24" name="Group 23">
            <a:extLst>
              <a:ext uri="{FF2B5EF4-FFF2-40B4-BE49-F238E27FC236}">
                <a16:creationId xmlns:a16="http://schemas.microsoft.com/office/drawing/2014/main" id="{4FDB413A-E867-4D80-B422-22B80F30173A}"/>
              </a:ext>
            </a:extLst>
          </p:cNvPr>
          <p:cNvGrpSpPr/>
          <p:nvPr/>
        </p:nvGrpSpPr>
        <p:grpSpPr>
          <a:xfrm>
            <a:off x="2856425" y="1707206"/>
            <a:ext cx="5103683" cy="2528631"/>
            <a:chOff x="3318634" y="1453041"/>
            <a:chExt cx="5103682" cy="3303691"/>
          </a:xfrm>
        </p:grpSpPr>
        <p:sp>
          <p:nvSpPr>
            <p:cNvPr id="107606" name="Line 86"/>
            <p:cNvSpPr>
              <a:spLocks noChangeShapeType="1"/>
            </p:cNvSpPr>
            <p:nvPr/>
          </p:nvSpPr>
          <p:spPr bwMode="auto">
            <a:xfrm>
              <a:off x="3318634" y="1453041"/>
              <a:ext cx="7695" cy="3282147"/>
            </a:xfrm>
            <a:prstGeom prst="line">
              <a:avLst/>
            </a:prstGeom>
            <a:noFill/>
            <a:ln w="12700" cap="rnd">
              <a:solidFill>
                <a:srgbClr val="808080"/>
              </a:solidFill>
              <a:prstDash val="sysDot"/>
              <a:round/>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107607" name="Line 87"/>
            <p:cNvSpPr>
              <a:spLocks noChangeShapeType="1"/>
            </p:cNvSpPr>
            <p:nvPr/>
          </p:nvSpPr>
          <p:spPr bwMode="auto">
            <a:xfrm flipH="1">
              <a:off x="3959095" y="1453041"/>
              <a:ext cx="6155" cy="3289840"/>
            </a:xfrm>
            <a:prstGeom prst="line">
              <a:avLst/>
            </a:prstGeom>
            <a:noFill/>
            <a:ln w="12700" cap="rnd">
              <a:solidFill>
                <a:srgbClr val="808080"/>
              </a:solidFill>
              <a:prstDash val="sysDot"/>
              <a:round/>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107608" name="Line 88"/>
            <p:cNvSpPr>
              <a:spLocks noChangeShapeType="1"/>
            </p:cNvSpPr>
            <p:nvPr/>
          </p:nvSpPr>
          <p:spPr bwMode="auto">
            <a:xfrm>
              <a:off x="4598016" y="1453041"/>
              <a:ext cx="6155" cy="3288303"/>
            </a:xfrm>
            <a:prstGeom prst="line">
              <a:avLst/>
            </a:prstGeom>
            <a:noFill/>
            <a:ln w="12700" cap="rnd">
              <a:solidFill>
                <a:srgbClr val="808080"/>
              </a:solidFill>
              <a:prstDash val="sysDot"/>
              <a:round/>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107609" name="Line 89"/>
            <p:cNvSpPr>
              <a:spLocks noChangeShapeType="1"/>
            </p:cNvSpPr>
            <p:nvPr/>
          </p:nvSpPr>
          <p:spPr bwMode="auto">
            <a:xfrm>
              <a:off x="5236937" y="1453041"/>
              <a:ext cx="0" cy="3303689"/>
            </a:xfrm>
            <a:prstGeom prst="line">
              <a:avLst/>
            </a:prstGeom>
            <a:noFill/>
            <a:ln w="12700" cap="rnd">
              <a:solidFill>
                <a:srgbClr val="808080"/>
              </a:solidFill>
              <a:prstDash val="sysDot"/>
              <a:round/>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107610" name="Line 90"/>
            <p:cNvSpPr>
              <a:spLocks noChangeShapeType="1"/>
            </p:cNvSpPr>
            <p:nvPr/>
          </p:nvSpPr>
          <p:spPr bwMode="auto">
            <a:xfrm flipH="1">
              <a:off x="5869703" y="1453041"/>
              <a:ext cx="7695" cy="3288303"/>
            </a:xfrm>
            <a:prstGeom prst="line">
              <a:avLst/>
            </a:prstGeom>
            <a:noFill/>
            <a:ln w="12700" cap="rnd">
              <a:solidFill>
                <a:srgbClr val="808080"/>
              </a:solidFill>
              <a:prstDash val="sysDot"/>
              <a:round/>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107611" name="Line 91"/>
            <p:cNvSpPr>
              <a:spLocks noChangeShapeType="1"/>
            </p:cNvSpPr>
            <p:nvPr/>
          </p:nvSpPr>
          <p:spPr bwMode="auto">
            <a:xfrm>
              <a:off x="6510164" y="1453041"/>
              <a:ext cx="0" cy="3295996"/>
            </a:xfrm>
            <a:prstGeom prst="line">
              <a:avLst/>
            </a:prstGeom>
            <a:noFill/>
            <a:ln w="12700" cap="rnd">
              <a:solidFill>
                <a:srgbClr val="808080"/>
              </a:solidFill>
              <a:prstDash val="sysDot"/>
              <a:round/>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107612" name="Line 92"/>
            <p:cNvSpPr>
              <a:spLocks noChangeShapeType="1"/>
            </p:cNvSpPr>
            <p:nvPr/>
          </p:nvSpPr>
          <p:spPr bwMode="auto">
            <a:xfrm>
              <a:off x="7142930" y="1453041"/>
              <a:ext cx="6155" cy="3303691"/>
            </a:xfrm>
            <a:prstGeom prst="line">
              <a:avLst/>
            </a:prstGeom>
            <a:noFill/>
            <a:ln w="12700" cap="rnd">
              <a:solidFill>
                <a:srgbClr val="808080"/>
              </a:solidFill>
              <a:prstDash val="sysDot"/>
              <a:round/>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107613" name="Line 93"/>
            <p:cNvSpPr>
              <a:spLocks noChangeShapeType="1"/>
            </p:cNvSpPr>
            <p:nvPr/>
          </p:nvSpPr>
          <p:spPr bwMode="auto">
            <a:xfrm flipH="1">
              <a:off x="7781851" y="1453041"/>
              <a:ext cx="7695" cy="3303691"/>
            </a:xfrm>
            <a:prstGeom prst="line">
              <a:avLst/>
            </a:prstGeom>
            <a:noFill/>
            <a:ln w="12700" cap="rnd">
              <a:solidFill>
                <a:srgbClr val="808080"/>
              </a:solidFill>
              <a:prstDash val="sysDot"/>
              <a:round/>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107614" name="Line 94"/>
            <p:cNvSpPr>
              <a:spLocks noChangeShapeType="1"/>
            </p:cNvSpPr>
            <p:nvPr/>
          </p:nvSpPr>
          <p:spPr bwMode="auto">
            <a:xfrm>
              <a:off x="8422316" y="1453041"/>
              <a:ext cx="0" cy="3303691"/>
            </a:xfrm>
            <a:prstGeom prst="line">
              <a:avLst/>
            </a:prstGeom>
            <a:noFill/>
            <a:ln w="12700" cap="rnd">
              <a:solidFill>
                <a:srgbClr val="808080"/>
              </a:solidFill>
              <a:prstDash val="sysDot"/>
              <a:round/>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grpSp>
      <p:sp>
        <p:nvSpPr>
          <p:cNvPr id="9262" name="Text Box 46"/>
          <p:cNvSpPr txBox="1">
            <a:spLocks noChangeArrowheads="1"/>
          </p:cNvSpPr>
          <p:nvPr/>
        </p:nvSpPr>
        <p:spPr bwMode="auto">
          <a:xfrm>
            <a:off x="3237590" y="4368100"/>
            <a:ext cx="1621839"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9pPr>
          </a:lstStyle>
          <a:p>
            <a:pPr marL="0" marR="0" lvl="0" indent="0" algn="l" defTabSz="443105" rtl="0" eaLnBrk="1" fontAlgn="base" latinLnBrk="0" hangingPunct="1">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t>Marketed and serviced</a:t>
            </a:r>
          </a:p>
        </p:txBody>
      </p:sp>
      <p:sp>
        <p:nvSpPr>
          <p:cNvPr id="107615" name="Rectangle 95"/>
          <p:cNvSpPr>
            <a:spLocks noChangeArrowheads="1"/>
          </p:cNvSpPr>
          <p:nvPr/>
        </p:nvSpPr>
        <p:spPr bwMode="auto">
          <a:xfrm>
            <a:off x="2857027" y="4374253"/>
            <a:ext cx="412384" cy="250816"/>
          </a:xfrm>
          <a:prstGeom prst="rect">
            <a:avLst/>
          </a:prstGeom>
          <a:solidFill>
            <a:srgbClr val="2D7277"/>
          </a:solidFill>
          <a:ln w="9525">
            <a:solidFill>
              <a:schemeClr val="bg2"/>
            </a:solidFill>
            <a:miter lim="800000"/>
            <a:headEnd/>
            <a:tailEnd/>
          </a:ln>
          <a:effectLst/>
          <a:extLs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chemeClr val="bg2">
                      <a:gamma/>
                      <a:shade val="60000"/>
                      <a:invGamma/>
                      <a:alpha val="74998"/>
                    </a:schemeClr>
                  </a:outerShdw>
                </a:effectLst>
              </a14:hiddenEffects>
            </a:ext>
          </a:extLst>
        </p:spPr>
        <p:txBody>
          <a:bodyPr wrap="none" anchor="ct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9268" name="Text Box 52"/>
          <p:cNvSpPr txBox="1">
            <a:spLocks noChangeArrowheads="1"/>
          </p:cNvSpPr>
          <p:nvPr/>
        </p:nvSpPr>
        <p:spPr bwMode="auto">
          <a:xfrm>
            <a:off x="3237590" y="4713127"/>
            <a:ext cx="1061735" cy="261588"/>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9pPr>
          </a:lstStyle>
          <a:p>
            <a:pPr marL="0" marR="0" lvl="0" indent="0" algn="l" defTabSz="443105" rtl="0" eaLnBrk="1" fontAlgn="base" latinLnBrk="0" hangingPunct="1">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t>Serviced only</a:t>
            </a:r>
          </a:p>
        </p:txBody>
      </p:sp>
      <p:sp>
        <p:nvSpPr>
          <p:cNvPr id="107618" name="Rectangle 98" descr="Wide upward diagonal"/>
          <p:cNvSpPr>
            <a:spLocks noChangeArrowheads="1"/>
          </p:cNvSpPr>
          <p:nvPr/>
        </p:nvSpPr>
        <p:spPr bwMode="auto">
          <a:xfrm>
            <a:off x="2857027" y="4715012"/>
            <a:ext cx="412384" cy="250817"/>
          </a:xfrm>
          <a:prstGeom prst="rect">
            <a:avLst/>
          </a:prstGeom>
          <a:solidFill>
            <a:srgbClr val="2094A0"/>
          </a:solidFill>
          <a:ln>
            <a:noFill/>
          </a:ln>
          <a:effectLst/>
          <a:extLst>
            <a:ext uri="{91240B29-F687-4f45-9708-019B960494DF}">
              <a14:hiddenLine xmlns:mc="http://schemas.openxmlformats.org/markup-compatibility/2006" xmlns:mv="urn:schemas-microsoft-com:mac:vml" xmlns="" xmlns:a14="http://schemas.microsoft.com/office/drawing/2010/main" w="9525">
                <a:solidFill>
                  <a:schemeClr val="tx1"/>
                </a:solidFill>
                <a:miter lim="800000"/>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wrap="none" anchor="ct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6" name="Text Box 20"/>
          <p:cNvSpPr txBox="1">
            <a:spLocks noChangeArrowheads="1"/>
          </p:cNvSpPr>
          <p:nvPr/>
        </p:nvSpPr>
        <p:spPr bwMode="auto">
          <a:xfrm>
            <a:off x="1866032" y="3040393"/>
            <a:ext cx="882453" cy="376235"/>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0" tIns="11167" rIns="0" bIns="0"/>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9pPr>
          </a:lstStyle>
          <a:p>
            <a:pPr marL="0" marR="0" lvl="0" indent="0" algn="l" defTabSz="443105" rtl="0" eaLnBrk="1" fontAlgn="base" latinLnBrk="0" hangingPunct="1">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t>AIX 7.1</a:t>
            </a:r>
            <a:b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b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t>GA 09/2010</a:t>
            </a:r>
          </a:p>
        </p:txBody>
      </p:sp>
      <p:sp>
        <p:nvSpPr>
          <p:cNvPr id="7" name="Text Box 22"/>
          <p:cNvSpPr txBox="1">
            <a:spLocks noChangeArrowheads="1"/>
          </p:cNvSpPr>
          <p:nvPr/>
        </p:nvSpPr>
        <p:spPr bwMode="auto">
          <a:xfrm>
            <a:off x="8156225" y="3324527"/>
            <a:ext cx="841473" cy="281591"/>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4435" rIns="87236" bIns="0"/>
          <a:lstStyle>
            <a:defPPr>
              <a:defRPr lang="en-US"/>
            </a:defPPr>
            <a:lvl1pPr algn="ctr" defTabSz="457200">
              <a:lnSpc>
                <a:spcPct val="90000"/>
              </a:lnSpc>
              <a:spcBef>
                <a:spcPts val="873"/>
              </a:spcBef>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050">
                <a:solidFill>
                  <a:srgbClr val="000000"/>
                </a:solidFill>
                <a:effectLst>
                  <a:outerShdw blurRad="38100" dist="38100" dir="2700000" algn="tl">
                    <a:srgbClr val="000000">
                      <a:alpha val="43137"/>
                    </a:srgbClr>
                  </a:outerShdw>
                </a:effectLst>
                <a:latin typeface="Century Gothic" panose="020B0502020202020204" pitchFamily="34" charset="0"/>
                <a:ea typeface="MS PGothic" panose="020B0600070205080204" pitchFamily="34" charset="-128"/>
                <a:cs typeface="Calibri" panose="020F0502020204030204" pitchFamily="34" charset="0"/>
              </a:defRPr>
            </a:lvl1pPr>
            <a:lvl2pPr marL="742950" indent="-28575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2pPr>
            <a:lvl3pPr marL="11430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3pPr>
            <a:lvl4pPr marL="16002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4pPr>
            <a:lvl5pPr marL="20574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5pPr>
            <a:lvl6pPr marL="25146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6pPr>
            <a:lvl7pPr marL="29718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7pPr>
            <a:lvl8pPr marL="34290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8pPr>
            <a:lvl9pPr marL="38862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9pPr>
          </a:lstStyle>
          <a:p>
            <a:pPr marL="0" marR="0" lvl="0" indent="0" algn="ctr" defTabSz="457178"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051"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entury Gothic" panose="020B0502020202020204" pitchFamily="34" charset="0"/>
                <a:ea typeface="MS PGothic" panose="020B0600070205080204" pitchFamily="34" charset="-128"/>
                <a:cs typeface="Calibri" panose="020F0502020204030204" pitchFamily="34" charset="0"/>
              </a:rPr>
              <a:t>EOL</a:t>
            </a:r>
          </a:p>
        </p:txBody>
      </p:sp>
      <p:sp>
        <p:nvSpPr>
          <p:cNvPr id="8" name="Text Box 74"/>
          <p:cNvSpPr txBox="1">
            <a:spLocks noChangeArrowheads="1"/>
          </p:cNvSpPr>
          <p:nvPr/>
        </p:nvSpPr>
        <p:spPr bwMode="auto">
          <a:xfrm>
            <a:off x="5346214" y="3333712"/>
            <a:ext cx="1536783" cy="203115"/>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4435" rIns="87236" bIns="0"/>
          <a:lstStyle>
            <a:defPPr>
              <a:defRPr lang="en-US"/>
            </a:defPPr>
            <a:lvl1pPr algn="ctr" defTabSz="457200">
              <a:lnSpc>
                <a:spcPct val="90000"/>
              </a:lnSpc>
              <a:spcBef>
                <a:spcPts val="873"/>
              </a:spcBef>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050">
                <a:solidFill>
                  <a:srgbClr val="000000"/>
                </a:solidFill>
                <a:effectLst>
                  <a:outerShdw blurRad="38100" dist="38100" dir="2700000" algn="tl">
                    <a:srgbClr val="000000">
                      <a:alpha val="43137"/>
                    </a:srgbClr>
                  </a:outerShdw>
                </a:effectLst>
                <a:latin typeface="Century Gothic" panose="020B0502020202020204" pitchFamily="34" charset="0"/>
                <a:ea typeface="MS PGothic" panose="020B0600070205080204" pitchFamily="34" charset="-128"/>
                <a:cs typeface="Calibri" panose="020F0502020204030204" pitchFamily="34" charset="0"/>
              </a:defRPr>
            </a:lvl1pPr>
            <a:lvl2pPr marL="742950" indent="-28575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2pPr>
            <a:lvl3pPr marL="11430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3pPr>
            <a:lvl4pPr marL="16002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4pPr>
            <a:lvl5pPr marL="20574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5pPr>
            <a:lvl6pPr marL="25146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6pPr>
            <a:lvl7pPr marL="29718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7pPr>
            <a:lvl8pPr marL="34290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8pPr>
            <a:lvl9pPr marL="38862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9pPr>
          </a:lstStyle>
          <a:p>
            <a:pPr marL="0" marR="0" lvl="0" indent="0" algn="ctr" defTabSz="457178"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051"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entury Gothic" panose="020B0502020202020204" pitchFamily="34" charset="0"/>
                <a:ea typeface="MS PGothic" panose="020B0600070205080204" pitchFamily="34" charset="-128"/>
                <a:cs typeface="Calibri" panose="020F0502020204030204" pitchFamily="34" charset="0"/>
              </a:rPr>
              <a:t>EOM</a:t>
            </a:r>
          </a:p>
        </p:txBody>
      </p:sp>
      <p:pic>
        <p:nvPicPr>
          <p:cNvPr id="9253" name="Picture 37"/>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882431" y="2407018"/>
            <a:ext cx="240044" cy="240044"/>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blipFill dpi="0" rotWithShape="0">
                  <a:blip xmlns:r="http://schemas.openxmlformats.org/officeDocument/2006/relationships"/>
                  <a:srcRect/>
                  <a:stretch>
                    <a:fillRect/>
                  </a:stretch>
                </a:blip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pic>
      <p:pic>
        <p:nvPicPr>
          <p:cNvPr id="103" name="Picture 9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240775" y="2413171"/>
            <a:ext cx="240044" cy="240044"/>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blipFill dpi="0" rotWithShape="0">
                  <a:blip xmlns:r="http://schemas.openxmlformats.org/officeDocument/2006/relationships"/>
                  <a:srcRect/>
                  <a:stretch>
                    <a:fillRect/>
                  </a:stretch>
                </a:blip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pic>
      <p:sp>
        <p:nvSpPr>
          <p:cNvPr id="12" name="Text Box 84"/>
          <p:cNvSpPr txBox="1">
            <a:spLocks noChangeArrowheads="1"/>
          </p:cNvSpPr>
          <p:nvPr/>
        </p:nvSpPr>
        <p:spPr bwMode="auto">
          <a:xfrm>
            <a:off x="3808571" y="3332943"/>
            <a:ext cx="349296" cy="204653"/>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59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9pPr>
          </a:lstStyle>
          <a:p>
            <a:pPr marL="0" marR="0" lvl="0" indent="0" algn="ctr" defTabSz="443105" rtl="0" eaLnBrk="1" fontAlgn="base" latinLnBrk="0" hangingPunct="1">
              <a:lnSpc>
                <a:spcPct val="90000"/>
              </a:lnSpc>
              <a:spcBef>
                <a:spcPct val="0"/>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cs typeface="Calibri" charset="0"/>
              </a:rPr>
              <a:t>TL5</a:t>
            </a:r>
          </a:p>
        </p:txBody>
      </p:sp>
      <p:sp>
        <p:nvSpPr>
          <p:cNvPr id="13" name="Text Box 84"/>
          <p:cNvSpPr txBox="1">
            <a:spLocks noChangeArrowheads="1"/>
          </p:cNvSpPr>
          <p:nvPr/>
        </p:nvSpPr>
        <p:spPr bwMode="auto">
          <a:xfrm>
            <a:off x="3142296" y="2702899"/>
            <a:ext cx="396997" cy="204653"/>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59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9pPr>
          </a:lstStyle>
          <a:p>
            <a:pPr marL="0" marR="0" lvl="0" indent="0" algn="ctr" defTabSz="443105" rtl="0" eaLnBrk="1" fontAlgn="base" latinLnBrk="0" hangingPunct="1">
              <a:lnSpc>
                <a:spcPct val="90000"/>
              </a:lnSpc>
              <a:spcBef>
                <a:spcPct val="0"/>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cs typeface="Calibri" charset="0"/>
              </a:rPr>
              <a:t>TL</a:t>
            </a: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panose="020B0600070205080204" pitchFamily="34" charset="-128"/>
                <a:cs typeface="Calibri" charset="0"/>
              </a:rPr>
              <a:t>1</a:t>
            </a:r>
            <a:endPar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panose="020B0600070205080204" pitchFamily="34" charset="-128"/>
            </a:endParaRPr>
          </a:p>
          <a:p>
            <a:pPr marL="0" marR="0" lvl="0" indent="0" algn="ctr" defTabSz="443105" rtl="0" eaLnBrk="1" fontAlgn="base" latinLnBrk="0" hangingPunct="1">
              <a:lnSpc>
                <a:spcPct val="90000"/>
              </a:lnSpc>
              <a:spcBef>
                <a:spcPct val="0"/>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endPar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cs typeface="Calibri" charset="0"/>
            </a:endParaRPr>
          </a:p>
        </p:txBody>
      </p:sp>
      <p:sp>
        <p:nvSpPr>
          <p:cNvPr id="14" name="Text Box 84"/>
          <p:cNvSpPr txBox="1">
            <a:spLocks noChangeArrowheads="1"/>
          </p:cNvSpPr>
          <p:nvPr/>
        </p:nvSpPr>
        <p:spPr bwMode="auto">
          <a:xfrm>
            <a:off x="3790108" y="2702899"/>
            <a:ext cx="396997" cy="204653"/>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59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9pPr>
          </a:lstStyle>
          <a:p>
            <a:pPr marL="0" marR="0" lvl="0" indent="0" algn="ctr" defTabSz="443105" rtl="0" eaLnBrk="1" fontAlgn="base" latinLnBrk="0" hangingPunct="1">
              <a:lnSpc>
                <a:spcPct val="90000"/>
              </a:lnSpc>
              <a:spcBef>
                <a:spcPct val="0"/>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cs typeface="Calibri" charset="0"/>
              </a:rPr>
              <a:t>TL2</a:t>
            </a:r>
          </a:p>
        </p:txBody>
      </p:sp>
      <p:pic>
        <p:nvPicPr>
          <p:cNvPr id="20" name="Picture 59"/>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879358" y="3074585"/>
            <a:ext cx="239895" cy="239895"/>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blipFill dpi="0" rotWithShape="0">
                  <a:blip xmlns:r="http://schemas.openxmlformats.org/officeDocument/2006/relationships"/>
                  <a:srcRect/>
                  <a:stretch>
                    <a:fillRect/>
                  </a:stretch>
                </a:blip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pic>
      <p:sp>
        <p:nvSpPr>
          <p:cNvPr id="22" name="Text Box 86"/>
          <p:cNvSpPr txBox="1">
            <a:spLocks noChangeArrowheads="1"/>
          </p:cNvSpPr>
          <p:nvPr/>
        </p:nvSpPr>
        <p:spPr bwMode="auto">
          <a:xfrm>
            <a:off x="1866034" y="1846089"/>
            <a:ext cx="909399" cy="375455"/>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0" tIns="11167" rIns="0" bIns="0"/>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ＭＳ Ｐゴシック"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ＭＳ Ｐゴシック"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ＭＳ Ｐゴシック"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ＭＳ Ｐゴシック" charset="0"/>
              </a:defRPr>
            </a:lvl9pPr>
          </a:lstStyle>
          <a:p>
            <a:pPr marL="0" marR="0" lvl="0" indent="0" algn="l" defTabSz="443105" rtl="0" eaLnBrk="1" fontAlgn="base" latinLnBrk="0" hangingPunct="1">
              <a:lnSpc>
                <a:spcPct val="90000"/>
              </a:lnSpc>
              <a:spcBef>
                <a:spcPct val="0"/>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rPr>
              <a:t>AIX </a:t>
            </a:r>
            <a:r>
              <a:rPr kumimoji="0" lang="en-US" sz="1200" b="1" i="1"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rPr>
              <a:t>Next</a:t>
            </a:r>
            <a:endPar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endParaRPr>
          </a:p>
          <a:p>
            <a:pPr marL="0" marR="0" lvl="0" indent="0" algn="l" defTabSz="443105" rtl="0" eaLnBrk="1" fontAlgn="base" latinLnBrk="0" hangingPunct="1">
              <a:lnSpc>
                <a:spcPct val="90000"/>
              </a:lnSpc>
              <a:spcBef>
                <a:spcPct val="0"/>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rPr>
              <a:t>Future </a:t>
            </a:r>
          </a:p>
        </p:txBody>
      </p:sp>
      <p:sp>
        <p:nvSpPr>
          <p:cNvPr id="107647" name="Rectangle 127"/>
          <p:cNvSpPr>
            <a:spLocks noChangeArrowheads="1"/>
          </p:cNvSpPr>
          <p:nvPr/>
        </p:nvSpPr>
        <p:spPr bwMode="auto">
          <a:xfrm>
            <a:off x="6785096" y="1878682"/>
            <a:ext cx="4488273" cy="250709"/>
          </a:xfrm>
          <a:prstGeom prst="rect">
            <a:avLst/>
          </a:prstGeom>
          <a:gradFill flip="none" rotWithShape="1">
            <a:gsLst>
              <a:gs pos="0">
                <a:schemeClr val="bg1"/>
              </a:gs>
              <a:gs pos="9000">
                <a:srgbClr val="3E9DA4"/>
              </a:gs>
              <a:gs pos="83000">
                <a:srgbClr val="2D7277"/>
              </a:gs>
              <a:gs pos="100000">
                <a:srgbClr val="2D7277"/>
              </a:gs>
            </a:gsLst>
            <a:lin ang="0" scaled="1"/>
            <a:tileRect/>
          </a:gradFill>
          <a:ln w="9525">
            <a:noFill/>
            <a:miter lim="800000"/>
            <a:headEnd/>
            <a:tailEnd/>
          </a:ln>
          <a:effectLst/>
          <a:extLs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chemeClr val="bg2">
                      <a:gamma/>
                      <a:shade val="60000"/>
                      <a:invGamma/>
                      <a:alpha val="74998"/>
                    </a:schemeClr>
                  </a:outerShdw>
                </a:effectLst>
              </a14:hiddenEffects>
            </a:ext>
          </a:extLst>
        </p:spPr>
        <p:txBody>
          <a:bodyPr wrap="none" anchor="ctr"/>
          <a:lstStyle/>
          <a:p>
            <a:pPr marL="0" marR="0" lvl="0" indent="0" algn="l" defTabSz="443105" rtl="0" eaLnBrk="0" fontAlgn="base" latinLnBrk="0" hangingPunct="0">
              <a:lnSpc>
                <a:spcPct val="100000"/>
              </a:lnSpc>
              <a:spcBef>
                <a:spcPct val="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Arial" charset="0"/>
                <a:ea typeface="MS PGothic" charset="0"/>
                <a:cs typeface="MS PGothic" charset="0"/>
              </a:rPr>
              <a:t>  ???</a:t>
            </a:r>
            <a:endParaRPr kumimoji="0" lang="en-US" sz="1744" b="1" i="1"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39010" name="Text Box 74"/>
          <p:cNvSpPr txBox="1">
            <a:spLocks noChangeArrowheads="1"/>
          </p:cNvSpPr>
          <p:nvPr/>
        </p:nvSpPr>
        <p:spPr bwMode="auto">
          <a:xfrm>
            <a:off x="6497197" y="3329866"/>
            <a:ext cx="890935" cy="210809"/>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4435" rIns="87236" bIns="0"/>
          <a:lstStyle>
            <a:defPPr>
              <a:defRPr lang="en-US"/>
            </a:defPPr>
            <a:lvl1pPr algn="ctr" defTabSz="457200">
              <a:lnSpc>
                <a:spcPct val="90000"/>
              </a:lnSpc>
              <a:spcBef>
                <a:spcPts val="873"/>
              </a:spcBef>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050">
                <a:solidFill>
                  <a:srgbClr val="000000"/>
                </a:solidFill>
                <a:effectLst>
                  <a:outerShdw blurRad="38100" dist="38100" dir="2700000" algn="tl">
                    <a:srgbClr val="000000">
                      <a:alpha val="43137"/>
                    </a:srgbClr>
                  </a:outerShdw>
                </a:effectLst>
                <a:latin typeface="Century Gothic" panose="020B0502020202020204" pitchFamily="34" charset="0"/>
                <a:ea typeface="MS PGothic" panose="020B0600070205080204" pitchFamily="34" charset="-128"/>
                <a:cs typeface="Calibri" panose="020F0502020204030204" pitchFamily="34" charset="0"/>
              </a:defRPr>
            </a:lvl1pPr>
            <a:lvl2pPr marL="742950" indent="-28575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2pPr>
            <a:lvl3pPr marL="11430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3pPr>
            <a:lvl4pPr marL="16002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4pPr>
            <a:lvl5pPr marL="2057400" indent="-228600" defTabSz="457200">
              <a:spcBef>
                <a:spcPct val="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5pPr>
            <a:lvl6pPr marL="25146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6pPr>
            <a:lvl7pPr marL="29718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7pPr>
            <a:lvl8pPr marL="34290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8pPr>
            <a:lvl9pPr marL="3886200" indent="-228600" defTabSz="457200" fontAlgn="base">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latin typeface="Arial" panose="020B0604020202020204" pitchFamily="34" charset="0"/>
              </a:defRPr>
            </a:lvl9pPr>
          </a:lstStyle>
          <a:p>
            <a:pPr marL="0" marR="0" lvl="0" indent="0" algn="ctr" defTabSz="457178"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051"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entury Gothic" panose="020B0502020202020204" pitchFamily="34" charset="0"/>
                <a:ea typeface="MS PGothic" panose="020B0600070205080204" pitchFamily="34" charset="-128"/>
                <a:cs typeface="Calibri" panose="020F0502020204030204" pitchFamily="34" charset="0"/>
              </a:rPr>
              <a:t>EOS</a:t>
            </a:r>
          </a:p>
        </p:txBody>
      </p:sp>
      <p:cxnSp>
        <p:nvCxnSpPr>
          <p:cNvPr id="21" name="Straight Connector 20"/>
          <p:cNvCxnSpPr>
            <a:cxnSpLocks/>
          </p:cNvCxnSpPr>
          <p:nvPr/>
        </p:nvCxnSpPr>
        <p:spPr>
          <a:xfrm>
            <a:off x="7604593" y="2006287"/>
            <a:ext cx="837395" cy="0"/>
          </a:xfrm>
          <a:prstGeom prst="line">
            <a:avLst/>
          </a:prstGeom>
          <a:ln w="38100">
            <a:solidFill>
              <a:srgbClr val="000000"/>
            </a:solidFill>
            <a:prstDash val="sysDot"/>
          </a:ln>
        </p:spPr>
        <p:style>
          <a:lnRef idx="2">
            <a:schemeClr val="accent1"/>
          </a:lnRef>
          <a:fillRef idx="0">
            <a:schemeClr val="accent1"/>
          </a:fillRef>
          <a:effectRef idx="1">
            <a:schemeClr val="accent1"/>
          </a:effectRef>
          <a:fontRef idx="minor">
            <a:schemeClr val="tx1"/>
          </a:fontRef>
        </p:style>
      </p:cxnSp>
      <p:sp>
        <p:nvSpPr>
          <p:cNvPr id="127" name="Oval 60"/>
          <p:cNvSpPr>
            <a:spLocks noChangeArrowheads="1"/>
          </p:cNvSpPr>
          <p:nvPr/>
        </p:nvSpPr>
        <p:spPr bwMode="auto">
          <a:xfrm>
            <a:off x="3840496" y="3052020"/>
            <a:ext cx="317449" cy="281069"/>
          </a:xfrm>
          <a:prstGeom prst="ellipse">
            <a:avLst/>
          </a:prstGeom>
          <a:noFill/>
          <a:ln w="38100">
            <a:solidFill>
              <a:srgbClr val="FF0000"/>
            </a:solidFill>
            <a:prstDash val="dash"/>
            <a:miter lim="800000"/>
            <a:headEnd/>
            <a:tailEnd/>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443105" rtl="0" eaLnBrk="0" fontAlgn="base" latinLnBrk="0" hangingPunct="0">
              <a:lnSpc>
                <a:spcPct val="90000"/>
              </a:lnSpc>
              <a:spcBef>
                <a:spcPct val="0"/>
              </a:spcBef>
              <a:spcAft>
                <a:spcPct val="0"/>
              </a:spcAft>
              <a:buClr>
                <a:srgbClr val="000000"/>
              </a:buClr>
              <a:buSzPct val="100000"/>
              <a:buFontTx/>
              <a:buNone/>
              <a:tabLst/>
              <a:defRPr/>
            </a:pPr>
            <a:endParaRPr kumimoji="0" lang="en-US" sz="2327" b="1" i="0" u="none" strike="noStrike" kern="1200" cap="none" spc="0" normalizeH="0" baseline="0" noProof="0" dirty="0">
              <a:ln>
                <a:noFill/>
              </a:ln>
              <a:solidFill>
                <a:srgbClr val="00477A"/>
              </a:solidFill>
              <a:effectLst/>
              <a:uLnTx/>
              <a:uFillTx/>
              <a:latin typeface="Calibri"/>
              <a:ea typeface="ＭＳ Ｐゴシック" charset="0"/>
              <a:cs typeface="Calibri"/>
            </a:endParaRPr>
          </a:p>
        </p:txBody>
      </p:sp>
      <p:sp>
        <p:nvSpPr>
          <p:cNvPr id="109" name="Text Box 14">
            <a:extLst>
              <a:ext uri="{FF2B5EF4-FFF2-40B4-BE49-F238E27FC236}">
                <a16:creationId xmlns:a16="http://schemas.microsoft.com/office/drawing/2014/main" id="{FBD241A4-D708-4215-9DD6-C0F6EF3BA6C2}"/>
              </a:ext>
            </a:extLst>
          </p:cNvPr>
          <p:cNvSpPr txBox="1">
            <a:spLocks noChangeArrowheads="1"/>
          </p:cNvSpPr>
          <p:nvPr/>
        </p:nvSpPr>
        <p:spPr bwMode="auto">
          <a:xfrm>
            <a:off x="8603471" y="1455473"/>
            <a:ext cx="532407"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9pPr>
          </a:lstStyle>
          <a:p>
            <a:pPr marL="0" marR="0" lvl="0" indent="0" algn="ctr" defTabSz="443105"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cs typeface="Calibri"/>
              </a:rPr>
              <a:t>2025</a:t>
            </a:r>
          </a:p>
        </p:txBody>
      </p:sp>
      <p:sp>
        <p:nvSpPr>
          <p:cNvPr id="110" name="Text Box 14">
            <a:extLst>
              <a:ext uri="{FF2B5EF4-FFF2-40B4-BE49-F238E27FC236}">
                <a16:creationId xmlns:a16="http://schemas.microsoft.com/office/drawing/2014/main" id="{9A33ED33-8A91-4A44-A4D6-33E057DBA49D}"/>
              </a:ext>
            </a:extLst>
          </p:cNvPr>
          <p:cNvSpPr txBox="1">
            <a:spLocks noChangeArrowheads="1"/>
          </p:cNvSpPr>
          <p:nvPr/>
        </p:nvSpPr>
        <p:spPr bwMode="auto">
          <a:xfrm>
            <a:off x="9241814" y="1455473"/>
            <a:ext cx="532407"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9pPr>
          </a:lstStyle>
          <a:p>
            <a:pPr marL="0" marR="0" lvl="0" indent="0" algn="ctr" defTabSz="443105"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cs typeface="Calibri"/>
              </a:rPr>
              <a:t>2026</a:t>
            </a:r>
          </a:p>
        </p:txBody>
      </p:sp>
      <p:sp>
        <p:nvSpPr>
          <p:cNvPr id="111" name="Text Box 14">
            <a:extLst>
              <a:ext uri="{FF2B5EF4-FFF2-40B4-BE49-F238E27FC236}">
                <a16:creationId xmlns:a16="http://schemas.microsoft.com/office/drawing/2014/main" id="{887787B5-AFB6-4C4B-A368-C410C696D580}"/>
              </a:ext>
            </a:extLst>
          </p:cNvPr>
          <p:cNvSpPr txBox="1">
            <a:spLocks noChangeArrowheads="1"/>
          </p:cNvSpPr>
          <p:nvPr/>
        </p:nvSpPr>
        <p:spPr bwMode="auto">
          <a:xfrm>
            <a:off x="9880157" y="1455473"/>
            <a:ext cx="532407"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9pPr>
          </a:lstStyle>
          <a:p>
            <a:pPr marL="0" marR="0" lvl="0" indent="0" algn="ctr" defTabSz="443105"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cs typeface="Calibri"/>
              </a:rPr>
              <a:t>2027</a:t>
            </a:r>
          </a:p>
        </p:txBody>
      </p:sp>
      <p:sp>
        <p:nvSpPr>
          <p:cNvPr id="112" name="Text Box 14">
            <a:extLst>
              <a:ext uri="{FF2B5EF4-FFF2-40B4-BE49-F238E27FC236}">
                <a16:creationId xmlns:a16="http://schemas.microsoft.com/office/drawing/2014/main" id="{3A59FEF9-DD74-4293-9C3D-B2741269B037}"/>
              </a:ext>
            </a:extLst>
          </p:cNvPr>
          <p:cNvSpPr txBox="1">
            <a:spLocks noChangeArrowheads="1"/>
          </p:cNvSpPr>
          <p:nvPr/>
        </p:nvSpPr>
        <p:spPr bwMode="auto">
          <a:xfrm>
            <a:off x="10518501" y="1455473"/>
            <a:ext cx="532407"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ＭＳ Ｐゴシック" charset="0"/>
                <a:cs typeface="DejaVu Sans" charset="0"/>
              </a:defRPr>
            </a:lvl9pPr>
          </a:lstStyle>
          <a:p>
            <a:pPr marL="0" marR="0" lvl="0" indent="0" algn="ctr" defTabSz="443105" rtl="0" eaLnBrk="0" fontAlgn="base" latinLnBrk="0" hangingPunct="0">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charset="0"/>
                <a:cs typeface="Calibri"/>
              </a:rPr>
              <a:t>2028</a:t>
            </a:r>
          </a:p>
        </p:txBody>
      </p:sp>
      <p:pic>
        <p:nvPicPr>
          <p:cNvPr id="132" name="Picture 23">
            <a:extLst>
              <a:ext uri="{FF2B5EF4-FFF2-40B4-BE49-F238E27FC236}">
                <a16:creationId xmlns:a16="http://schemas.microsoft.com/office/drawing/2014/main" id="{BA7E444A-2023-4F7B-B1AA-87C90F00423F}"/>
              </a:ext>
            </a:extLst>
          </p:cNvPr>
          <p:cNvPicPr>
            <a:picLocks noChangeAspect="1"/>
          </p:cNvPicPr>
          <p:nvPr/>
        </p:nvPicPr>
        <p:blipFill>
          <a:blip r:embed="rId5"/>
          <a:srcRect/>
          <a:stretch>
            <a:fillRect/>
          </a:stretch>
        </p:blipFill>
        <p:spPr bwMode="auto">
          <a:xfrm>
            <a:off x="271949" y="2315563"/>
            <a:ext cx="1134531" cy="1158956"/>
          </a:xfrm>
          <a:prstGeom prst="rect">
            <a:avLst/>
          </a:prstGeom>
          <a:noFill/>
          <a:ln w="9525">
            <a:noFill/>
            <a:miter lim="800000"/>
            <a:headEnd/>
            <a:tailEnd/>
          </a:ln>
        </p:spPr>
      </p:pic>
      <p:sp>
        <p:nvSpPr>
          <p:cNvPr id="151" name="Explosion: 8 Points 150">
            <a:extLst>
              <a:ext uri="{FF2B5EF4-FFF2-40B4-BE49-F238E27FC236}">
                <a16:creationId xmlns:a16="http://schemas.microsoft.com/office/drawing/2014/main" id="{8DCB269A-16DF-4B1C-B209-9DF985862BAB}"/>
              </a:ext>
            </a:extLst>
          </p:cNvPr>
          <p:cNvSpPr/>
          <p:nvPr/>
        </p:nvSpPr>
        <p:spPr>
          <a:xfrm>
            <a:off x="4187225" y="3688567"/>
            <a:ext cx="237883" cy="189816"/>
          </a:xfrm>
          <a:prstGeom prst="irregularSeal1">
            <a:avLst/>
          </a:prstGeom>
          <a:solidFill>
            <a:srgbClr val="FFFF00"/>
          </a:solidFill>
          <a:ln w="0" cap="flat" cmpd="sng" algn="ctr">
            <a:solidFill>
              <a:srgbClr val="000000"/>
            </a:solidFill>
            <a:prstDash val="solid"/>
          </a:ln>
          <a:effectLst/>
        </p:spPr>
        <p:txBody>
          <a:bodyPr rtlCol="0" anchor="ctr"/>
          <a:lstStyle/>
          <a:p>
            <a:pPr marL="0" marR="0" lvl="0" indent="0" algn="ctr" defTabSz="685766" rtl="0" eaLnBrk="0" fontAlgn="base" latinLnBrk="0" hangingPunct="0">
              <a:lnSpc>
                <a:spcPct val="100000"/>
              </a:lnSpc>
              <a:spcBef>
                <a:spcPct val="0"/>
              </a:spcBef>
              <a:spcAft>
                <a:spcPct val="0"/>
              </a:spcAft>
              <a:buClrTx/>
              <a:buSzTx/>
              <a:buFontTx/>
              <a:buNone/>
              <a:tabLst/>
              <a:defRPr/>
            </a:pPr>
            <a:endParaRPr kumimoji="0" lang="en-US" sz="1351" b="0" i="0" u="none" strike="noStrike" kern="0" cap="none" spc="0" normalizeH="0" baseline="0" noProof="0" dirty="0">
              <a:ln>
                <a:noFill/>
              </a:ln>
              <a:solidFill>
                <a:srgbClr val="FFFFFF"/>
              </a:solidFill>
              <a:effectLst/>
              <a:uLnTx/>
              <a:uFillTx/>
              <a:latin typeface="Arial"/>
              <a:ea typeface="+mn-ea"/>
              <a:cs typeface="+mn-cs"/>
            </a:endParaRPr>
          </a:p>
        </p:txBody>
      </p:sp>
      <p:pic>
        <p:nvPicPr>
          <p:cNvPr id="152" name="Picture 92">
            <a:extLst>
              <a:ext uri="{FF2B5EF4-FFF2-40B4-BE49-F238E27FC236}">
                <a16:creationId xmlns:a16="http://schemas.microsoft.com/office/drawing/2014/main" id="{7B70B199-CE5F-41E0-B0CB-B337EC9755DC}"/>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5317198" y="4358878"/>
            <a:ext cx="327097" cy="32709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blipFill dpi="0" rotWithShape="0">
                  <a:blip xmlns:r="http://schemas.openxmlformats.org/officeDocument/2006/relationships"/>
                  <a:srcRect/>
                  <a:stretch>
                    <a:fillRect/>
                  </a:stretch>
                </a:blip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pic>
      <p:grpSp>
        <p:nvGrpSpPr>
          <p:cNvPr id="2" name="Group 1">
            <a:extLst>
              <a:ext uri="{FF2B5EF4-FFF2-40B4-BE49-F238E27FC236}">
                <a16:creationId xmlns:a16="http://schemas.microsoft.com/office/drawing/2014/main" id="{60A45272-2416-4809-8E85-3A59F31DF2B2}"/>
              </a:ext>
            </a:extLst>
          </p:cNvPr>
          <p:cNvGrpSpPr/>
          <p:nvPr/>
        </p:nvGrpSpPr>
        <p:grpSpPr>
          <a:xfrm>
            <a:off x="5317198" y="4705473"/>
            <a:ext cx="327097" cy="327097"/>
            <a:chOff x="5779404" y="4508507"/>
            <a:chExt cx="327097" cy="327097"/>
          </a:xfrm>
        </p:grpSpPr>
        <p:pic>
          <p:nvPicPr>
            <p:cNvPr id="155" name="Picture 92">
              <a:extLst>
                <a:ext uri="{FF2B5EF4-FFF2-40B4-BE49-F238E27FC236}">
                  <a16:creationId xmlns:a16="http://schemas.microsoft.com/office/drawing/2014/main" id="{518714FF-8631-4235-843F-EB87A725B76B}"/>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5779404" y="4508507"/>
              <a:ext cx="327097" cy="32709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blipFill dpi="0" rotWithShape="0">
                    <a:blip xmlns:r="http://schemas.openxmlformats.org/officeDocument/2006/relationships"/>
                    <a:srcRect/>
                    <a:stretch>
                      <a:fillRect/>
                    </a:stretch>
                  </a:blip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pic>
        <p:sp>
          <p:nvSpPr>
            <p:cNvPr id="154" name="Oval 60">
              <a:extLst>
                <a:ext uri="{FF2B5EF4-FFF2-40B4-BE49-F238E27FC236}">
                  <a16:creationId xmlns:a16="http://schemas.microsoft.com/office/drawing/2014/main" id="{E43C2ABC-9A47-46CD-900D-05DD35C6FC93}"/>
                </a:ext>
              </a:extLst>
            </p:cNvPr>
            <p:cNvSpPr>
              <a:spLocks noChangeAspect="1" noChangeArrowheads="1"/>
            </p:cNvSpPr>
            <p:nvPr/>
          </p:nvSpPr>
          <p:spPr bwMode="auto">
            <a:xfrm>
              <a:off x="5780952" y="4513480"/>
              <a:ext cx="324000" cy="286870"/>
            </a:xfrm>
            <a:prstGeom prst="ellipse">
              <a:avLst/>
            </a:prstGeom>
            <a:noFill/>
            <a:ln w="38100">
              <a:solidFill>
                <a:srgbClr val="FF0000"/>
              </a:solidFill>
              <a:prstDash val="dash"/>
              <a:miter lim="800000"/>
              <a:headEnd/>
              <a:tailEnd/>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443105" rtl="0" eaLnBrk="0" fontAlgn="base" latinLnBrk="0" hangingPunct="0">
                <a:lnSpc>
                  <a:spcPct val="90000"/>
                </a:lnSpc>
                <a:spcBef>
                  <a:spcPct val="0"/>
                </a:spcBef>
                <a:spcAft>
                  <a:spcPct val="0"/>
                </a:spcAft>
                <a:buClr>
                  <a:srgbClr val="000000"/>
                </a:buClr>
                <a:buSzPct val="100000"/>
                <a:buFontTx/>
                <a:buNone/>
                <a:tabLst/>
                <a:defRPr/>
              </a:pPr>
              <a:endParaRPr kumimoji="0" lang="en-US" sz="2327" b="1" i="0" u="none" strike="noStrike" kern="1200" cap="none" spc="0" normalizeH="0" baseline="0" noProof="0" dirty="0">
                <a:ln>
                  <a:noFill/>
                </a:ln>
                <a:solidFill>
                  <a:srgbClr val="00477A"/>
                </a:solidFill>
                <a:effectLst/>
                <a:uLnTx/>
                <a:uFillTx/>
                <a:latin typeface="Calibri"/>
                <a:ea typeface="ＭＳ Ｐゴシック" charset="0"/>
                <a:cs typeface="Calibri"/>
              </a:endParaRPr>
            </a:p>
          </p:txBody>
        </p:sp>
      </p:grpSp>
      <p:sp>
        <p:nvSpPr>
          <p:cNvPr id="156" name="Explosion: 8 Points 155">
            <a:extLst>
              <a:ext uri="{FF2B5EF4-FFF2-40B4-BE49-F238E27FC236}">
                <a16:creationId xmlns:a16="http://schemas.microsoft.com/office/drawing/2014/main" id="{42FF0A17-331D-46A0-80DD-042F8BA93FCF}"/>
              </a:ext>
            </a:extLst>
          </p:cNvPr>
          <p:cNvSpPr/>
          <p:nvPr/>
        </p:nvSpPr>
        <p:spPr>
          <a:xfrm>
            <a:off x="5327696" y="5052069"/>
            <a:ext cx="306096" cy="270871"/>
          </a:xfrm>
          <a:prstGeom prst="irregularSeal1">
            <a:avLst/>
          </a:prstGeom>
          <a:solidFill>
            <a:srgbClr val="FFFF00"/>
          </a:solidFill>
          <a:ln w="0" cap="flat" cmpd="sng" algn="ctr">
            <a:solidFill>
              <a:srgbClr val="000000"/>
            </a:solidFill>
            <a:prstDash val="solid"/>
          </a:ln>
          <a:effectLst/>
        </p:spPr>
        <p:txBody>
          <a:bodyPr rtlCol="0" anchor="ctr"/>
          <a:lstStyle/>
          <a:p>
            <a:pPr marL="0" marR="0" lvl="0" indent="0" algn="ctr" defTabSz="685766" rtl="0" eaLnBrk="0" fontAlgn="base" latinLnBrk="0" hangingPunct="0">
              <a:lnSpc>
                <a:spcPct val="100000"/>
              </a:lnSpc>
              <a:spcBef>
                <a:spcPct val="0"/>
              </a:spcBef>
              <a:spcAft>
                <a:spcPct val="0"/>
              </a:spcAft>
              <a:buClrTx/>
              <a:buSzTx/>
              <a:buFontTx/>
              <a:buNone/>
              <a:tabLst/>
              <a:defRPr/>
            </a:pPr>
            <a:endParaRPr kumimoji="0" lang="en-US" sz="1351" b="0" i="0" u="none" strike="noStrike" kern="0" cap="none" spc="0" normalizeH="0" baseline="0" noProof="0" dirty="0">
              <a:ln>
                <a:noFill/>
              </a:ln>
              <a:solidFill>
                <a:srgbClr val="FFFFFF"/>
              </a:solidFill>
              <a:effectLst/>
              <a:uLnTx/>
              <a:uFillTx/>
              <a:latin typeface="Arial"/>
              <a:ea typeface="+mn-ea"/>
              <a:cs typeface="+mn-cs"/>
            </a:endParaRPr>
          </a:p>
        </p:txBody>
      </p:sp>
      <p:sp>
        <p:nvSpPr>
          <p:cNvPr id="157" name="Text Box 49">
            <a:extLst>
              <a:ext uri="{FF2B5EF4-FFF2-40B4-BE49-F238E27FC236}">
                <a16:creationId xmlns:a16="http://schemas.microsoft.com/office/drawing/2014/main" id="{7BC5BFCC-4307-4697-8869-E2BBD9544CAB}"/>
              </a:ext>
            </a:extLst>
          </p:cNvPr>
          <p:cNvSpPr txBox="1">
            <a:spLocks noChangeArrowheads="1"/>
          </p:cNvSpPr>
          <p:nvPr/>
        </p:nvSpPr>
        <p:spPr bwMode="auto">
          <a:xfrm>
            <a:off x="5655112" y="4392493"/>
            <a:ext cx="1952552"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9pPr>
          </a:lstStyle>
          <a:p>
            <a:pPr marL="0" marR="0" lvl="0" indent="0" algn="l" defTabSz="443105" rtl="0" eaLnBrk="1" fontAlgn="base" latinLnBrk="0" hangingPunct="1">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t>Technology Level (TL)</a:t>
            </a:r>
          </a:p>
        </p:txBody>
      </p:sp>
      <p:sp>
        <p:nvSpPr>
          <p:cNvPr id="158" name="Text Box 49">
            <a:extLst>
              <a:ext uri="{FF2B5EF4-FFF2-40B4-BE49-F238E27FC236}">
                <a16:creationId xmlns:a16="http://schemas.microsoft.com/office/drawing/2014/main" id="{FFFEFCB6-ACDA-40DA-9230-B31FF8DD8ED1}"/>
              </a:ext>
            </a:extLst>
          </p:cNvPr>
          <p:cNvSpPr txBox="1">
            <a:spLocks noChangeArrowheads="1"/>
          </p:cNvSpPr>
          <p:nvPr/>
        </p:nvSpPr>
        <p:spPr bwMode="auto">
          <a:xfrm>
            <a:off x="5655112" y="4713128"/>
            <a:ext cx="1952552"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9pPr>
          </a:lstStyle>
          <a:p>
            <a:pPr marL="0" marR="0" lvl="0" indent="0" algn="l" defTabSz="443105" rtl="0" eaLnBrk="1" fontAlgn="base" latinLnBrk="0" hangingPunct="1">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t>Last TL</a:t>
            </a:r>
          </a:p>
        </p:txBody>
      </p:sp>
      <p:sp>
        <p:nvSpPr>
          <p:cNvPr id="159" name="Text Box 49">
            <a:extLst>
              <a:ext uri="{FF2B5EF4-FFF2-40B4-BE49-F238E27FC236}">
                <a16:creationId xmlns:a16="http://schemas.microsoft.com/office/drawing/2014/main" id="{0EE030AA-3AD5-4345-B15C-D2B98F2E0C15}"/>
              </a:ext>
            </a:extLst>
          </p:cNvPr>
          <p:cNvSpPr txBox="1">
            <a:spLocks noChangeArrowheads="1"/>
          </p:cNvSpPr>
          <p:nvPr/>
        </p:nvSpPr>
        <p:spPr bwMode="auto">
          <a:xfrm>
            <a:off x="5655112" y="5058153"/>
            <a:ext cx="1952552" cy="261587"/>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txBody>
          <a:bodyPr lIns="87236" tIns="55483" rIns="87236" bIns="45363"/>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9pPr>
          </a:lstStyle>
          <a:p>
            <a:pPr marL="0" marR="0" lvl="0" indent="0" algn="l" defTabSz="443105" rtl="0" eaLnBrk="1" fontAlgn="base" latinLnBrk="0" hangingPunct="1">
              <a:lnSpc>
                <a:spcPct val="90000"/>
              </a:lnSpc>
              <a:spcBef>
                <a:spcPts val="873"/>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rPr>
              <a:t>P9 Enablement SPs</a:t>
            </a:r>
          </a:p>
        </p:txBody>
      </p:sp>
      <p:grpSp>
        <p:nvGrpSpPr>
          <p:cNvPr id="83" name="Group 82">
            <a:extLst>
              <a:ext uri="{FF2B5EF4-FFF2-40B4-BE49-F238E27FC236}">
                <a16:creationId xmlns:a16="http://schemas.microsoft.com/office/drawing/2014/main" id="{E3C7444E-887F-4E2B-9122-FAE9E313F504}"/>
              </a:ext>
            </a:extLst>
          </p:cNvPr>
          <p:cNvGrpSpPr/>
          <p:nvPr/>
        </p:nvGrpSpPr>
        <p:grpSpPr>
          <a:xfrm>
            <a:off x="8573889" y="1684937"/>
            <a:ext cx="1912152" cy="2528631"/>
            <a:chOff x="6510164" y="1453041"/>
            <a:chExt cx="1912152" cy="3303691"/>
          </a:xfrm>
        </p:grpSpPr>
        <p:sp>
          <p:nvSpPr>
            <p:cNvPr id="89" name="Line 91">
              <a:extLst>
                <a:ext uri="{FF2B5EF4-FFF2-40B4-BE49-F238E27FC236}">
                  <a16:creationId xmlns:a16="http://schemas.microsoft.com/office/drawing/2014/main" id="{DFA07E31-3F93-4BF3-BEBA-2F21F1403891}"/>
                </a:ext>
              </a:extLst>
            </p:cNvPr>
            <p:cNvSpPr>
              <a:spLocks noChangeShapeType="1"/>
            </p:cNvSpPr>
            <p:nvPr/>
          </p:nvSpPr>
          <p:spPr bwMode="auto">
            <a:xfrm>
              <a:off x="6510164" y="1453041"/>
              <a:ext cx="0" cy="3295996"/>
            </a:xfrm>
            <a:prstGeom prst="line">
              <a:avLst/>
            </a:prstGeom>
            <a:noFill/>
            <a:ln w="12700" cap="rnd">
              <a:solidFill>
                <a:srgbClr val="808080"/>
              </a:solidFill>
              <a:prstDash val="sysDot"/>
              <a:round/>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91" name="Line 93">
              <a:extLst>
                <a:ext uri="{FF2B5EF4-FFF2-40B4-BE49-F238E27FC236}">
                  <a16:creationId xmlns:a16="http://schemas.microsoft.com/office/drawing/2014/main" id="{38531EB1-2111-491F-8F79-3CBDC6EF43D0}"/>
                </a:ext>
              </a:extLst>
            </p:cNvPr>
            <p:cNvSpPr>
              <a:spLocks noChangeShapeType="1"/>
            </p:cNvSpPr>
            <p:nvPr/>
          </p:nvSpPr>
          <p:spPr bwMode="auto">
            <a:xfrm flipH="1">
              <a:off x="7781851" y="1453041"/>
              <a:ext cx="7695" cy="3303691"/>
            </a:xfrm>
            <a:prstGeom prst="line">
              <a:avLst/>
            </a:prstGeom>
            <a:noFill/>
            <a:ln w="12700" cap="rnd">
              <a:solidFill>
                <a:srgbClr val="808080"/>
              </a:solidFill>
              <a:prstDash val="sysDot"/>
              <a:round/>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92" name="Line 94">
              <a:extLst>
                <a:ext uri="{FF2B5EF4-FFF2-40B4-BE49-F238E27FC236}">
                  <a16:creationId xmlns:a16="http://schemas.microsoft.com/office/drawing/2014/main" id="{B25EB37E-B786-47F7-9747-ABD804D9A5AB}"/>
                </a:ext>
              </a:extLst>
            </p:cNvPr>
            <p:cNvSpPr>
              <a:spLocks noChangeShapeType="1"/>
            </p:cNvSpPr>
            <p:nvPr/>
          </p:nvSpPr>
          <p:spPr bwMode="auto">
            <a:xfrm>
              <a:off x="8422316" y="1453041"/>
              <a:ext cx="0" cy="3303691"/>
            </a:xfrm>
            <a:prstGeom prst="line">
              <a:avLst/>
            </a:prstGeom>
            <a:noFill/>
            <a:ln w="12700" cap="rnd">
              <a:solidFill>
                <a:srgbClr val="808080"/>
              </a:solidFill>
              <a:prstDash val="sysDot"/>
              <a:round/>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sp>
          <p:nvSpPr>
            <p:cNvPr id="90" name="Line 92">
              <a:extLst>
                <a:ext uri="{FF2B5EF4-FFF2-40B4-BE49-F238E27FC236}">
                  <a16:creationId xmlns:a16="http://schemas.microsoft.com/office/drawing/2014/main" id="{13A57BEA-EE1A-4953-ACD5-D356243F0D60}"/>
                </a:ext>
              </a:extLst>
            </p:cNvPr>
            <p:cNvSpPr>
              <a:spLocks noChangeShapeType="1"/>
            </p:cNvSpPr>
            <p:nvPr/>
          </p:nvSpPr>
          <p:spPr bwMode="auto">
            <a:xfrm>
              <a:off x="7142930" y="1453041"/>
              <a:ext cx="6155" cy="3303691"/>
            </a:xfrm>
            <a:prstGeom prst="line">
              <a:avLst/>
            </a:prstGeom>
            <a:noFill/>
            <a:ln w="12700" cap="rnd">
              <a:solidFill>
                <a:srgbClr val="808080"/>
              </a:solidFill>
              <a:prstDash val="sysDot"/>
              <a:round/>
              <a:headEnd/>
              <a:tailEnd/>
            </a:ln>
            <a:effectLst/>
            <a:extLst>
              <a:ext uri="{909E8E84-426E-40dd-AFC4-6F175D3DCCD1}">
                <a14:hiddenFill xmlns:mc="http://schemas.openxmlformats.org/markup-compatibility/2006" xmlns:mv="urn:schemas-microsoft-com:mac:vml" xmlns="" xmlns:a14="http://schemas.microsoft.com/office/drawing/2010/main">
                  <a:noFill/>
                </a14:hiddenFill>
              </a:ext>
              <a:ext uri="{AF507438-7753-43e0-B8FC-AC1667EBCBE1}">
                <a14:hiddenEffects xmlns:mc="http://schemas.openxmlformats.org/markup-compatibility/2006" xmlns:mv="urn:schemas-microsoft-com:mac:vml" xmlns="" xmlns:a14="http://schemas.microsoft.com/office/drawing/2010/main">
                  <a:effectLst>
                    <a:outerShdw blurRad="63500" dist="17961" dir="2700000" algn="ctr" rotWithShape="0">
                      <a:srgbClr val="808080">
                        <a:gamma/>
                        <a:shade val="60000"/>
                        <a:invGamma/>
                        <a:alpha val="74998"/>
                      </a:srgbClr>
                    </a:outerShdw>
                  </a:effectLst>
                </a14:hiddenEffects>
              </a:ext>
            </a:extLst>
          </p:spPr>
          <p:txBody>
            <a:bodyPr/>
            <a:lstStyle/>
            <a:p>
              <a:pPr marL="0" marR="0" lvl="0" indent="0" algn="l" defTabSz="443105" rtl="0" eaLnBrk="0" fontAlgn="base" latinLnBrk="0" hangingPunct="0">
                <a:lnSpc>
                  <a:spcPct val="100000"/>
                </a:lnSpc>
                <a:spcBef>
                  <a:spcPct val="0"/>
                </a:spcBef>
                <a:spcAft>
                  <a:spcPct val="0"/>
                </a:spcAft>
                <a:buClrTx/>
                <a:buSzTx/>
                <a:buFontTx/>
                <a:buNone/>
                <a:tabLst/>
                <a:defRPr/>
              </a:pPr>
              <a:endParaRPr kumimoji="0" lang="en-US" sz="1744" b="0" i="0" u="none" strike="noStrike" kern="1200" cap="none" spc="0" normalizeH="0" baseline="0" noProof="0" dirty="0">
                <a:ln>
                  <a:noFill/>
                </a:ln>
                <a:solidFill>
                  <a:srgbClr val="000000"/>
                </a:solidFill>
                <a:effectLst/>
                <a:uLnTx/>
                <a:uFillTx/>
                <a:latin typeface="Arial" charset="0"/>
                <a:ea typeface="MS PGothic" charset="0"/>
                <a:cs typeface="MS PGothic" charset="0"/>
              </a:endParaRPr>
            </a:p>
          </p:txBody>
        </p:sp>
      </p:grpSp>
      <p:sp>
        <p:nvSpPr>
          <p:cNvPr id="81" name="Text Box 84">
            <a:extLst>
              <a:ext uri="{FF2B5EF4-FFF2-40B4-BE49-F238E27FC236}">
                <a16:creationId xmlns:a16="http://schemas.microsoft.com/office/drawing/2014/main" id="{FD1EEF88-356D-46EA-86C1-70C0DEBB18FF}"/>
              </a:ext>
            </a:extLst>
          </p:cNvPr>
          <p:cNvSpPr txBox="1">
            <a:spLocks noChangeArrowheads="1"/>
          </p:cNvSpPr>
          <p:nvPr/>
        </p:nvSpPr>
        <p:spPr bwMode="auto">
          <a:xfrm>
            <a:off x="4369351" y="2702788"/>
            <a:ext cx="396997" cy="204653"/>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2159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charset="0"/>
                <a:ea typeface="MS PGothic" charset="0"/>
                <a:cs typeface="MS PGothic" charset="0"/>
              </a:defRPr>
            </a:lvl9pPr>
          </a:lstStyle>
          <a:p>
            <a:pPr marL="0" marR="0" lvl="0" indent="0" algn="ctr" defTabSz="443105" rtl="0" eaLnBrk="1" fontAlgn="base" latinLnBrk="0" hangingPunct="1">
              <a:lnSpc>
                <a:spcPct val="90000"/>
              </a:lnSpc>
              <a:spcBef>
                <a:spcPct val="0"/>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sz="1200" b="1" i="0" u="none" strike="noStrike" kern="1200" cap="none" spc="0" normalizeH="0" baseline="0" noProof="0" dirty="0">
                <a:ln>
                  <a:noFill/>
                </a:ln>
                <a:solidFill>
                  <a:srgbClr val="000000"/>
                </a:solidFill>
                <a:effectLst/>
                <a:uLnTx/>
                <a:uFillTx/>
                <a:latin typeface="Century Gothic" panose="020B0502020202020204" pitchFamily="34" charset="0"/>
                <a:ea typeface="MS PGothic" charset="0"/>
                <a:cs typeface="Calibri" charset="0"/>
              </a:rPr>
              <a:t>TL3</a:t>
            </a:r>
          </a:p>
        </p:txBody>
      </p:sp>
      <p:sp>
        <p:nvSpPr>
          <p:cNvPr id="88" name="Explosion: 8 Points 148">
            <a:extLst>
              <a:ext uri="{FF2B5EF4-FFF2-40B4-BE49-F238E27FC236}">
                <a16:creationId xmlns:a16="http://schemas.microsoft.com/office/drawing/2014/main" id="{D5AA60AE-EA1D-0E4D-A2B4-ED2FEAB88754}"/>
              </a:ext>
            </a:extLst>
          </p:cNvPr>
          <p:cNvSpPr/>
          <p:nvPr/>
        </p:nvSpPr>
        <p:spPr>
          <a:xfrm>
            <a:off x="4559160" y="3757420"/>
            <a:ext cx="209389" cy="190985"/>
          </a:xfrm>
          <a:prstGeom prst="irregularSeal1">
            <a:avLst/>
          </a:prstGeom>
          <a:solidFill>
            <a:srgbClr val="FFFF00"/>
          </a:solidFill>
          <a:ln w="0" cap="flat" cmpd="sng" algn="ctr">
            <a:solidFill>
              <a:srgbClr val="000000"/>
            </a:solidFill>
            <a:prstDash val="solid"/>
          </a:ln>
          <a:effectLst/>
        </p:spPr>
        <p:txBody>
          <a:bodyPr rtlCol="0" anchor="ctr"/>
          <a:lstStyle/>
          <a:p>
            <a:pPr marL="0" marR="0" lvl="0" indent="0" algn="ctr" defTabSz="685766" rtl="0" eaLnBrk="0" fontAlgn="base" latinLnBrk="0" hangingPunct="0">
              <a:lnSpc>
                <a:spcPct val="100000"/>
              </a:lnSpc>
              <a:spcBef>
                <a:spcPct val="0"/>
              </a:spcBef>
              <a:spcAft>
                <a:spcPct val="0"/>
              </a:spcAft>
              <a:buClrTx/>
              <a:buSzTx/>
              <a:buFontTx/>
              <a:buNone/>
              <a:tabLst/>
              <a:defRPr/>
            </a:pPr>
            <a:endParaRPr kumimoji="0" lang="en-US" sz="1351" b="0" i="0" u="none" strike="noStrike" kern="0" cap="none" spc="0" normalizeH="0" baseline="0" noProof="0" dirty="0">
              <a:ln>
                <a:noFill/>
              </a:ln>
              <a:solidFill>
                <a:srgbClr val="FFFFFF"/>
              </a:solidFill>
              <a:effectLst/>
              <a:uLnTx/>
              <a:uFillTx/>
              <a:latin typeface="Arial"/>
              <a:ea typeface="+mn-ea"/>
              <a:cs typeface="+mn-cs"/>
            </a:endParaRPr>
          </a:p>
        </p:txBody>
      </p:sp>
      <p:sp>
        <p:nvSpPr>
          <p:cNvPr id="97" name="Explosion: 8 Points 150">
            <a:extLst>
              <a:ext uri="{FF2B5EF4-FFF2-40B4-BE49-F238E27FC236}">
                <a16:creationId xmlns:a16="http://schemas.microsoft.com/office/drawing/2014/main" id="{A1D14D93-3F69-CF4E-A711-FFE78D68E484}"/>
              </a:ext>
            </a:extLst>
          </p:cNvPr>
          <p:cNvSpPr/>
          <p:nvPr/>
        </p:nvSpPr>
        <p:spPr>
          <a:xfrm>
            <a:off x="4167769" y="3105891"/>
            <a:ext cx="237883" cy="189816"/>
          </a:xfrm>
          <a:prstGeom prst="irregularSeal1">
            <a:avLst/>
          </a:prstGeom>
          <a:solidFill>
            <a:srgbClr val="FFFF00"/>
          </a:solidFill>
          <a:ln w="0" cap="flat" cmpd="sng" algn="ctr">
            <a:solidFill>
              <a:srgbClr val="000000"/>
            </a:solidFill>
            <a:prstDash val="solid"/>
          </a:ln>
          <a:effectLst/>
        </p:spPr>
        <p:txBody>
          <a:bodyPr rtlCol="0" anchor="ctr"/>
          <a:lstStyle/>
          <a:p>
            <a:pPr marL="0" marR="0" lvl="0" indent="0" algn="ctr" defTabSz="685766" rtl="0" eaLnBrk="0" fontAlgn="base" latinLnBrk="0" hangingPunct="0">
              <a:lnSpc>
                <a:spcPct val="100000"/>
              </a:lnSpc>
              <a:spcBef>
                <a:spcPct val="0"/>
              </a:spcBef>
              <a:spcAft>
                <a:spcPct val="0"/>
              </a:spcAft>
              <a:buClrTx/>
              <a:buSzTx/>
              <a:buFontTx/>
              <a:buNone/>
              <a:tabLst/>
              <a:defRPr/>
            </a:pPr>
            <a:endParaRPr kumimoji="0" lang="en-US" sz="1351" b="0" i="0" u="none" strike="noStrike" kern="0" cap="none" spc="0" normalizeH="0" baseline="0" noProof="0" dirty="0">
              <a:ln>
                <a:noFill/>
              </a:ln>
              <a:solidFill>
                <a:srgbClr val="FFFFFF"/>
              </a:solidFill>
              <a:effectLst/>
              <a:uLnTx/>
              <a:uFillTx/>
              <a:latin typeface="Arial"/>
              <a:ea typeface="+mn-ea"/>
              <a:cs typeface="+mn-cs"/>
            </a:endParaRPr>
          </a:p>
        </p:txBody>
      </p:sp>
      <p:sp>
        <p:nvSpPr>
          <p:cNvPr id="98" name="Explosion: 8 Points 150">
            <a:extLst>
              <a:ext uri="{FF2B5EF4-FFF2-40B4-BE49-F238E27FC236}">
                <a16:creationId xmlns:a16="http://schemas.microsoft.com/office/drawing/2014/main" id="{3245AD1A-9943-D543-B6C9-871CE8395DB6}"/>
              </a:ext>
            </a:extLst>
          </p:cNvPr>
          <p:cNvSpPr/>
          <p:nvPr/>
        </p:nvSpPr>
        <p:spPr>
          <a:xfrm>
            <a:off x="4157893" y="2416000"/>
            <a:ext cx="237883" cy="189816"/>
          </a:xfrm>
          <a:prstGeom prst="irregularSeal1">
            <a:avLst/>
          </a:prstGeom>
          <a:solidFill>
            <a:srgbClr val="FFFF00"/>
          </a:solidFill>
          <a:ln w="0" cap="flat" cmpd="sng" algn="ctr">
            <a:solidFill>
              <a:srgbClr val="000000"/>
            </a:solidFill>
            <a:prstDash val="solid"/>
          </a:ln>
          <a:effectLst/>
        </p:spPr>
        <p:txBody>
          <a:bodyPr rtlCol="0" anchor="ctr"/>
          <a:lstStyle/>
          <a:p>
            <a:pPr marL="0" marR="0" lvl="0" indent="0" algn="ctr" defTabSz="685766" rtl="0" eaLnBrk="0" fontAlgn="base" latinLnBrk="0" hangingPunct="0">
              <a:lnSpc>
                <a:spcPct val="100000"/>
              </a:lnSpc>
              <a:spcBef>
                <a:spcPct val="0"/>
              </a:spcBef>
              <a:spcAft>
                <a:spcPct val="0"/>
              </a:spcAft>
              <a:buClrTx/>
              <a:buSzTx/>
              <a:buFontTx/>
              <a:buNone/>
              <a:tabLst/>
              <a:defRPr/>
            </a:pPr>
            <a:endParaRPr kumimoji="0" lang="en-US" sz="1351" b="0" i="0" u="none" strike="noStrike" kern="0" cap="none" spc="0" normalizeH="0" baseline="0" noProof="0" dirty="0">
              <a:ln>
                <a:noFill/>
              </a:ln>
              <a:solidFill>
                <a:srgbClr val="FFFFFF"/>
              </a:solidFill>
              <a:effectLst/>
              <a:uLnTx/>
              <a:uFillTx/>
              <a:latin typeface="Arial"/>
              <a:ea typeface="+mn-ea"/>
              <a:cs typeface="+mn-cs"/>
            </a:endParaRPr>
          </a:p>
        </p:txBody>
      </p:sp>
      <p:sp>
        <p:nvSpPr>
          <p:cNvPr id="100" name="Explosion: 8 Points 148">
            <a:extLst>
              <a:ext uri="{FF2B5EF4-FFF2-40B4-BE49-F238E27FC236}">
                <a16:creationId xmlns:a16="http://schemas.microsoft.com/office/drawing/2014/main" id="{338931A7-DAC5-A34D-9C8E-94F6C0821EB6}"/>
              </a:ext>
            </a:extLst>
          </p:cNvPr>
          <p:cNvSpPr/>
          <p:nvPr/>
        </p:nvSpPr>
        <p:spPr>
          <a:xfrm>
            <a:off x="4590376" y="3670676"/>
            <a:ext cx="209389" cy="190985"/>
          </a:xfrm>
          <a:prstGeom prst="irregularSeal1">
            <a:avLst/>
          </a:prstGeom>
          <a:solidFill>
            <a:srgbClr val="FFFF00"/>
          </a:solidFill>
          <a:ln w="0" cap="flat" cmpd="sng" algn="ctr">
            <a:solidFill>
              <a:srgbClr val="000000"/>
            </a:solidFill>
            <a:prstDash val="solid"/>
          </a:ln>
          <a:effectLst/>
        </p:spPr>
        <p:txBody>
          <a:bodyPr rtlCol="0" anchor="ctr"/>
          <a:lstStyle/>
          <a:p>
            <a:pPr marL="0" marR="0" lvl="0" indent="0" algn="ctr" defTabSz="685766" rtl="0" eaLnBrk="0" fontAlgn="base" latinLnBrk="0" hangingPunct="0">
              <a:lnSpc>
                <a:spcPct val="100000"/>
              </a:lnSpc>
              <a:spcBef>
                <a:spcPct val="0"/>
              </a:spcBef>
              <a:spcAft>
                <a:spcPct val="0"/>
              </a:spcAft>
              <a:buClrTx/>
              <a:buSzTx/>
              <a:buFontTx/>
              <a:buNone/>
              <a:tabLst/>
              <a:defRPr/>
            </a:pPr>
            <a:endParaRPr kumimoji="0" lang="en-US" sz="1351" b="0" i="0" u="none" strike="noStrike" kern="0" cap="none" spc="0" normalizeH="0" baseline="0" noProof="0" dirty="0">
              <a:ln>
                <a:noFill/>
              </a:ln>
              <a:solidFill>
                <a:srgbClr val="FFFFFF"/>
              </a:solidFill>
              <a:effectLst/>
              <a:uLnTx/>
              <a:uFillTx/>
              <a:latin typeface="Arial"/>
              <a:ea typeface="+mn-ea"/>
              <a:cs typeface="+mn-cs"/>
            </a:endParaRPr>
          </a:p>
        </p:txBody>
      </p:sp>
      <p:sp>
        <p:nvSpPr>
          <p:cNvPr id="101" name="Explosion: 8 Points 148">
            <a:extLst>
              <a:ext uri="{FF2B5EF4-FFF2-40B4-BE49-F238E27FC236}">
                <a16:creationId xmlns:a16="http://schemas.microsoft.com/office/drawing/2014/main" id="{71846746-A43C-1549-AA9C-F4664D1BFA01}"/>
              </a:ext>
            </a:extLst>
          </p:cNvPr>
          <p:cNvSpPr/>
          <p:nvPr/>
        </p:nvSpPr>
        <p:spPr>
          <a:xfrm>
            <a:off x="4466720" y="3082506"/>
            <a:ext cx="209389" cy="190985"/>
          </a:xfrm>
          <a:prstGeom prst="irregularSeal1">
            <a:avLst/>
          </a:prstGeom>
          <a:solidFill>
            <a:srgbClr val="FFFF00"/>
          </a:solidFill>
          <a:ln w="0" cap="flat" cmpd="sng" algn="ctr">
            <a:solidFill>
              <a:srgbClr val="000000"/>
            </a:solidFill>
            <a:prstDash val="solid"/>
          </a:ln>
          <a:effectLst/>
        </p:spPr>
        <p:txBody>
          <a:bodyPr rtlCol="0" anchor="ctr"/>
          <a:lstStyle/>
          <a:p>
            <a:pPr marL="0" marR="0" lvl="0" indent="0" algn="ctr" defTabSz="685766" rtl="0" eaLnBrk="0" fontAlgn="base" latinLnBrk="0" hangingPunct="0">
              <a:lnSpc>
                <a:spcPct val="100000"/>
              </a:lnSpc>
              <a:spcBef>
                <a:spcPct val="0"/>
              </a:spcBef>
              <a:spcAft>
                <a:spcPct val="0"/>
              </a:spcAft>
              <a:buClrTx/>
              <a:buSzTx/>
              <a:buFontTx/>
              <a:buNone/>
              <a:tabLst/>
              <a:defRPr/>
            </a:pPr>
            <a:endParaRPr kumimoji="0" lang="en-US" sz="1351" b="0" i="0" u="none" strike="noStrike" kern="0" cap="none" spc="0" normalizeH="0" baseline="0" noProof="0" dirty="0">
              <a:ln>
                <a:noFill/>
              </a:ln>
              <a:solidFill>
                <a:srgbClr val="FFFFFF"/>
              </a:solidFill>
              <a:effectLst/>
              <a:uLnTx/>
              <a:uFillTx/>
              <a:latin typeface="Arial"/>
              <a:ea typeface="+mn-ea"/>
              <a:cs typeface="+mn-cs"/>
            </a:endParaRPr>
          </a:p>
        </p:txBody>
      </p:sp>
      <p:sp>
        <p:nvSpPr>
          <p:cNvPr id="102" name="Explosion: 8 Points 148">
            <a:extLst>
              <a:ext uri="{FF2B5EF4-FFF2-40B4-BE49-F238E27FC236}">
                <a16:creationId xmlns:a16="http://schemas.microsoft.com/office/drawing/2014/main" id="{8F01CFC7-E0CA-004C-9B83-CBDFE25A667B}"/>
              </a:ext>
            </a:extLst>
          </p:cNvPr>
          <p:cNvSpPr/>
          <p:nvPr/>
        </p:nvSpPr>
        <p:spPr>
          <a:xfrm>
            <a:off x="4540200" y="3164541"/>
            <a:ext cx="209389" cy="190985"/>
          </a:xfrm>
          <a:prstGeom prst="irregularSeal1">
            <a:avLst/>
          </a:prstGeom>
          <a:solidFill>
            <a:srgbClr val="FFFF00"/>
          </a:solidFill>
          <a:ln w="0" cap="flat" cmpd="sng" algn="ctr">
            <a:solidFill>
              <a:srgbClr val="000000"/>
            </a:solidFill>
            <a:prstDash val="solid"/>
          </a:ln>
          <a:effectLst/>
        </p:spPr>
        <p:txBody>
          <a:bodyPr rtlCol="0" anchor="ctr"/>
          <a:lstStyle/>
          <a:p>
            <a:pPr marL="0" marR="0" lvl="0" indent="0" algn="ctr" defTabSz="685766" rtl="0" eaLnBrk="0" fontAlgn="base" latinLnBrk="0" hangingPunct="0">
              <a:lnSpc>
                <a:spcPct val="100000"/>
              </a:lnSpc>
              <a:spcBef>
                <a:spcPct val="0"/>
              </a:spcBef>
              <a:spcAft>
                <a:spcPct val="0"/>
              </a:spcAft>
              <a:buClrTx/>
              <a:buSzTx/>
              <a:buFontTx/>
              <a:buNone/>
              <a:tabLst/>
              <a:defRPr/>
            </a:pPr>
            <a:endParaRPr kumimoji="0" lang="en-US" sz="1351" b="0" i="0" u="none" strike="noStrike" kern="0" cap="none" spc="0" normalizeH="0" baseline="0" noProof="0" dirty="0">
              <a:ln>
                <a:noFill/>
              </a:ln>
              <a:solidFill>
                <a:srgbClr val="FFFFFF"/>
              </a:solidFill>
              <a:effectLst/>
              <a:uLnTx/>
              <a:uFillTx/>
              <a:latin typeface="Arial"/>
              <a:ea typeface="+mn-ea"/>
              <a:cs typeface="+mn-cs"/>
            </a:endParaRPr>
          </a:p>
        </p:txBody>
      </p:sp>
      <p:sp>
        <p:nvSpPr>
          <p:cNvPr id="105" name="Explosion: 8 Points 148">
            <a:extLst>
              <a:ext uri="{FF2B5EF4-FFF2-40B4-BE49-F238E27FC236}">
                <a16:creationId xmlns:a16="http://schemas.microsoft.com/office/drawing/2014/main" id="{D73F38C6-7A01-8848-9AAB-AFC916B0697E}"/>
              </a:ext>
            </a:extLst>
          </p:cNvPr>
          <p:cNvSpPr/>
          <p:nvPr/>
        </p:nvSpPr>
        <p:spPr>
          <a:xfrm>
            <a:off x="4571415" y="3077796"/>
            <a:ext cx="209389" cy="190985"/>
          </a:xfrm>
          <a:prstGeom prst="irregularSeal1">
            <a:avLst/>
          </a:prstGeom>
          <a:solidFill>
            <a:srgbClr val="FFFF00"/>
          </a:solidFill>
          <a:ln w="0" cap="flat" cmpd="sng" algn="ctr">
            <a:solidFill>
              <a:srgbClr val="000000"/>
            </a:solidFill>
            <a:prstDash val="solid"/>
          </a:ln>
          <a:effectLst/>
        </p:spPr>
        <p:txBody>
          <a:bodyPr rtlCol="0" anchor="ctr"/>
          <a:lstStyle/>
          <a:p>
            <a:pPr marL="0" marR="0" lvl="0" indent="0" algn="ctr" defTabSz="685766" rtl="0" eaLnBrk="0" fontAlgn="base" latinLnBrk="0" hangingPunct="0">
              <a:lnSpc>
                <a:spcPct val="100000"/>
              </a:lnSpc>
              <a:spcBef>
                <a:spcPct val="0"/>
              </a:spcBef>
              <a:spcAft>
                <a:spcPct val="0"/>
              </a:spcAft>
              <a:buClrTx/>
              <a:buSzTx/>
              <a:buFontTx/>
              <a:buNone/>
              <a:tabLst/>
              <a:defRPr/>
            </a:pPr>
            <a:endParaRPr kumimoji="0" lang="en-US" sz="1351" b="0" i="0" u="none" strike="noStrike" kern="0" cap="none" spc="0" normalizeH="0" baseline="0" noProof="0" dirty="0">
              <a:ln>
                <a:noFill/>
              </a:ln>
              <a:solidFill>
                <a:srgbClr val="FFFFFF"/>
              </a:solidFill>
              <a:effectLst/>
              <a:uLnTx/>
              <a:uFillTx/>
              <a:latin typeface="Arial"/>
              <a:ea typeface="+mn-ea"/>
              <a:cs typeface="+mn-cs"/>
            </a:endParaRPr>
          </a:p>
        </p:txBody>
      </p:sp>
      <p:sp>
        <p:nvSpPr>
          <p:cNvPr id="108" name="Explosion: 8 Points 148">
            <a:extLst>
              <a:ext uri="{FF2B5EF4-FFF2-40B4-BE49-F238E27FC236}">
                <a16:creationId xmlns:a16="http://schemas.microsoft.com/office/drawing/2014/main" id="{51714FE3-E374-1147-BB32-DABB655864B2}"/>
              </a:ext>
            </a:extLst>
          </p:cNvPr>
          <p:cNvSpPr/>
          <p:nvPr/>
        </p:nvSpPr>
        <p:spPr>
          <a:xfrm>
            <a:off x="4387696" y="2401278"/>
            <a:ext cx="209389" cy="190985"/>
          </a:xfrm>
          <a:prstGeom prst="irregularSeal1">
            <a:avLst/>
          </a:prstGeom>
          <a:solidFill>
            <a:srgbClr val="FFFF00"/>
          </a:solidFill>
          <a:ln w="0" cap="flat" cmpd="sng" algn="ctr">
            <a:solidFill>
              <a:srgbClr val="000000"/>
            </a:solidFill>
            <a:prstDash val="solid"/>
          </a:ln>
          <a:effectLst/>
        </p:spPr>
        <p:txBody>
          <a:bodyPr rtlCol="0" anchor="ctr"/>
          <a:lstStyle/>
          <a:p>
            <a:pPr marL="0" marR="0" lvl="0" indent="0" algn="ctr" defTabSz="685766" rtl="0" eaLnBrk="0" fontAlgn="base" latinLnBrk="0" hangingPunct="0">
              <a:lnSpc>
                <a:spcPct val="100000"/>
              </a:lnSpc>
              <a:spcBef>
                <a:spcPct val="0"/>
              </a:spcBef>
              <a:spcAft>
                <a:spcPct val="0"/>
              </a:spcAft>
              <a:buClrTx/>
              <a:buSzTx/>
              <a:buFontTx/>
              <a:buNone/>
              <a:tabLst/>
              <a:defRPr/>
            </a:pPr>
            <a:endParaRPr kumimoji="0" lang="en-US" sz="1351" b="0" i="0" u="none" strike="noStrike" kern="0" cap="none" spc="0" normalizeH="0" baseline="0" noProof="0" dirty="0">
              <a:ln>
                <a:noFill/>
              </a:ln>
              <a:solidFill>
                <a:srgbClr val="FFFFFF"/>
              </a:solidFill>
              <a:effectLst/>
              <a:uLnTx/>
              <a:uFillTx/>
              <a:latin typeface="Arial"/>
              <a:ea typeface="+mn-ea"/>
              <a:cs typeface="+mn-cs"/>
            </a:endParaRPr>
          </a:p>
        </p:txBody>
      </p:sp>
      <p:sp>
        <p:nvSpPr>
          <p:cNvPr id="114" name="Explosion: 8 Points 148">
            <a:extLst>
              <a:ext uri="{FF2B5EF4-FFF2-40B4-BE49-F238E27FC236}">
                <a16:creationId xmlns:a16="http://schemas.microsoft.com/office/drawing/2014/main" id="{41B6451A-3315-4F4F-A1EA-11EEB6AD0A65}"/>
              </a:ext>
            </a:extLst>
          </p:cNvPr>
          <p:cNvSpPr/>
          <p:nvPr/>
        </p:nvSpPr>
        <p:spPr>
          <a:xfrm>
            <a:off x="4582823" y="2476952"/>
            <a:ext cx="209389" cy="190985"/>
          </a:xfrm>
          <a:prstGeom prst="irregularSeal1">
            <a:avLst/>
          </a:prstGeom>
          <a:solidFill>
            <a:srgbClr val="FFFF00"/>
          </a:solidFill>
          <a:ln w="0" cap="flat" cmpd="sng" algn="ctr">
            <a:solidFill>
              <a:srgbClr val="000000"/>
            </a:solidFill>
            <a:prstDash val="solid"/>
          </a:ln>
          <a:effectLst/>
        </p:spPr>
        <p:txBody>
          <a:bodyPr rtlCol="0" anchor="ctr"/>
          <a:lstStyle/>
          <a:p>
            <a:pPr marL="0" marR="0" lvl="0" indent="0" algn="ctr" defTabSz="685766" rtl="0" eaLnBrk="0" fontAlgn="base" latinLnBrk="0" hangingPunct="0">
              <a:lnSpc>
                <a:spcPct val="100000"/>
              </a:lnSpc>
              <a:spcBef>
                <a:spcPct val="0"/>
              </a:spcBef>
              <a:spcAft>
                <a:spcPct val="0"/>
              </a:spcAft>
              <a:buClrTx/>
              <a:buSzTx/>
              <a:buFontTx/>
              <a:buNone/>
              <a:tabLst/>
              <a:defRPr/>
            </a:pPr>
            <a:endParaRPr kumimoji="0" lang="en-US" sz="1351" b="0" i="0" u="none" strike="noStrike" kern="0" cap="none" spc="0" normalizeH="0" baseline="0" noProof="0" dirty="0">
              <a:ln>
                <a:noFill/>
              </a:ln>
              <a:solidFill>
                <a:srgbClr val="FFFFFF"/>
              </a:solidFill>
              <a:effectLst/>
              <a:uLnTx/>
              <a:uFillTx/>
              <a:latin typeface="Arial"/>
              <a:ea typeface="+mn-ea"/>
              <a:cs typeface="+mn-cs"/>
            </a:endParaRPr>
          </a:p>
        </p:txBody>
      </p:sp>
      <p:pic>
        <p:nvPicPr>
          <p:cNvPr id="80" name="Picture 37">
            <a:extLst>
              <a:ext uri="{FF2B5EF4-FFF2-40B4-BE49-F238E27FC236}">
                <a16:creationId xmlns:a16="http://schemas.microsoft.com/office/drawing/2014/main" id="{37016F43-EA7B-44A6-A38B-D8CEA002925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61674" y="2406907"/>
            <a:ext cx="240044" cy="240044"/>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a:blipFill dpi="0" rotWithShape="0">
                  <a:blip xmlns:r="http://schemas.openxmlformats.org/officeDocument/2006/relationships"/>
                  <a:srcRect/>
                  <a:stretch>
                    <a:fillRect/>
                  </a:stretch>
                </a:blipFill>
              </a14:hiddenFill>
            </a:ext>
            <a:ext uri="{91240B29-F687-4f45-9708-019B960494DF}">
              <a14:hiddenLine xmlns:mc="http://schemas.openxmlformats.org/markup-compatibility/2006" xmlns:mv="urn:schemas-microsoft-com:mac:vml" xmlns="" xmlns:a14="http://schemas.microsoft.com/office/drawing/2010/main" w="21600">
                <a:solidFill>
                  <a:srgbClr val="808080"/>
                </a:solidFill>
                <a:round/>
                <a:headEnd/>
                <a:tailEnd/>
              </a14:hiddenLine>
            </a:ext>
            <a:ext uri="{AF507438-7753-43e0-B8FC-AC1667EBCBE1}">
              <a14:hiddenEffects xmlns:mc="http://schemas.openxmlformats.org/markup-compatibility/2006" xmlns:mv="urn:schemas-microsoft-com:mac:vml" xmlns="" xmlns:a14="http://schemas.microsoft.com/office/drawing/2010/main">
                <a:effectLst>
                  <a:outerShdw blurRad="63500" dist="38099" dir="2700000" algn="ctr" rotWithShape="0">
                    <a:srgbClr val="000000">
                      <a:alpha val="74998"/>
                    </a:srgbClr>
                  </a:outerShdw>
                </a:effectLst>
              </a14:hiddenEffects>
            </a:ext>
          </a:extLst>
        </p:spPr>
      </p:pic>
      <p:sp>
        <p:nvSpPr>
          <p:cNvPr id="95" name="Text Box 16">
            <a:extLst>
              <a:ext uri="{FF2B5EF4-FFF2-40B4-BE49-F238E27FC236}">
                <a16:creationId xmlns:a16="http://schemas.microsoft.com/office/drawing/2014/main" id="{5DAB20F7-0FD3-FE47-8073-421987F4DD76}"/>
              </a:ext>
            </a:extLst>
          </p:cNvPr>
          <p:cNvSpPr txBox="1">
            <a:spLocks noChangeArrowheads="1"/>
          </p:cNvSpPr>
          <p:nvPr/>
        </p:nvSpPr>
        <p:spPr bwMode="auto">
          <a:xfrm>
            <a:off x="2081360" y="5472073"/>
            <a:ext cx="9463305" cy="276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499" tIns="40229" rIns="67499" bIns="35099"/>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9pPr>
          </a:lstStyle>
          <a:p>
            <a:pPr marL="0" marR="0" lvl="0" indent="0" algn="ctr" defTabSz="914354" rtl="0" eaLnBrk="1" fontAlgn="base" latinLnBrk="0" hangingPunct="1">
              <a:lnSpc>
                <a:spcPct val="90000"/>
              </a:lnSpc>
              <a:spcBef>
                <a:spcPct val="0"/>
              </a:spcBef>
              <a:spcAft>
                <a:spcPct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altLang="en-US" sz="1067" b="0" i="1" u="none" strike="noStrike" kern="1200" cap="none" spc="0" normalizeH="0" baseline="0" noProof="0" dirty="0">
                <a:ln>
                  <a:noFill/>
                </a:ln>
                <a:solidFill>
                  <a:srgbClr val="47C7B6">
                    <a:lumMod val="75000"/>
                  </a:srgbClr>
                </a:solidFill>
                <a:effectLst>
                  <a:outerShdw blurRad="38100" dist="38100" dir="2700000" algn="tl">
                    <a:srgbClr val="000000">
                      <a:alpha val="43137"/>
                    </a:srgbClr>
                  </a:outerShdw>
                </a:effectLst>
                <a:uLnTx/>
                <a:uFillTx/>
                <a:latin typeface="Arial" panose="020B0604020202020204" pitchFamily="34" charset="0"/>
                <a:ea typeface="MS PGothic" panose="020B0600070205080204" pitchFamily="34" charset="-128"/>
                <a:cs typeface="Arial" panose="020B0604020202020204" pitchFamily="34" charset="0"/>
              </a:rPr>
              <a:t>All statements regarding IBM's future direction and intent are subject to change or withdrawal without notice, and represent goals and objectives only.</a:t>
            </a:r>
          </a:p>
        </p:txBody>
      </p:sp>
      <p:grpSp>
        <p:nvGrpSpPr>
          <p:cNvPr id="4" name="Group 3">
            <a:extLst>
              <a:ext uri="{FF2B5EF4-FFF2-40B4-BE49-F238E27FC236}">
                <a16:creationId xmlns:a16="http://schemas.microsoft.com/office/drawing/2014/main" id="{7F6E13AD-688B-854D-8CDE-37F39B0CF3CC}"/>
              </a:ext>
            </a:extLst>
          </p:cNvPr>
          <p:cNvGrpSpPr/>
          <p:nvPr/>
        </p:nvGrpSpPr>
        <p:grpSpPr>
          <a:xfrm>
            <a:off x="6154479" y="2467257"/>
            <a:ext cx="412800" cy="108000"/>
            <a:chOff x="1097280" y="4392490"/>
            <a:chExt cx="412800" cy="108000"/>
          </a:xfrm>
        </p:grpSpPr>
        <p:sp>
          <p:nvSpPr>
            <p:cNvPr id="3" name="Oval 2">
              <a:extLst>
                <a:ext uri="{FF2B5EF4-FFF2-40B4-BE49-F238E27FC236}">
                  <a16:creationId xmlns:a16="http://schemas.microsoft.com/office/drawing/2014/main" id="{195859F6-88BE-F649-8F5D-B312930047B7}"/>
                </a:ext>
              </a:extLst>
            </p:cNvPr>
            <p:cNvSpPr>
              <a:spLocks noChangeAspect="1"/>
            </p:cNvSpPr>
            <p:nvPr/>
          </p:nvSpPr>
          <p:spPr bwMode="auto">
            <a:xfrm>
              <a:off x="1097280" y="4392490"/>
              <a:ext cx="108000" cy="108000"/>
            </a:xfrm>
            <a:prstGeom prst="ellipse">
              <a:avLst/>
            </a:prstGeom>
            <a:solidFill>
              <a:srgbClr val="92D050"/>
            </a:solidFill>
            <a:ln w="12700" cap="flat" cmpd="sng" algn="ctr">
              <a:solidFill>
                <a:srgbClr val="6FA23F"/>
              </a:solidFill>
              <a:prstDash val="solid"/>
              <a:round/>
              <a:headEnd type="none" w="med" len="med"/>
              <a:tailEnd type="none" w="med" len="med"/>
            </a:ln>
            <a:effectLst/>
            <a:extLst>
              <a:ext uri="{AF507438-7753-43e0-B8FC-AC1667EBCBE1}">
                <a14:hiddenEffects xmlns:mc="http://schemas.openxmlformats.org/markup-compatibility/2006" xmlns:mv="urn:schemas-microsoft-com:mac:vml"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47" rtl="0" eaLnBrk="0" fontAlgn="base" latinLnBrk="0" hangingPunct="0">
                <a:lnSpc>
                  <a:spcPct val="100000"/>
                </a:lnSpc>
                <a:spcBef>
                  <a:spcPct val="0"/>
                </a:spcBef>
                <a:spcAft>
                  <a:spcPct val="0"/>
                </a:spcAft>
                <a:buClrTx/>
                <a:buSzTx/>
                <a:buFontTx/>
                <a:buNone/>
                <a:tabLst/>
                <a:defRPr/>
              </a:pPr>
              <a:endParaRPr kumimoji="0" lang="de-DE"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85" name="Oval 84">
              <a:extLst>
                <a:ext uri="{FF2B5EF4-FFF2-40B4-BE49-F238E27FC236}">
                  <a16:creationId xmlns:a16="http://schemas.microsoft.com/office/drawing/2014/main" id="{3E426A51-2DAB-274E-B63D-C4408F7EA471}"/>
                </a:ext>
              </a:extLst>
            </p:cNvPr>
            <p:cNvSpPr>
              <a:spLocks noChangeAspect="1"/>
            </p:cNvSpPr>
            <p:nvPr/>
          </p:nvSpPr>
          <p:spPr bwMode="auto">
            <a:xfrm>
              <a:off x="1249680" y="4392490"/>
              <a:ext cx="108000" cy="108000"/>
            </a:xfrm>
            <a:prstGeom prst="ellipse">
              <a:avLst/>
            </a:prstGeom>
            <a:solidFill>
              <a:srgbClr val="92D050"/>
            </a:solidFill>
            <a:ln w="12700" cap="flat" cmpd="sng" algn="ctr">
              <a:solidFill>
                <a:srgbClr val="6FA23F"/>
              </a:solidFill>
              <a:prstDash val="solid"/>
              <a:round/>
              <a:headEnd type="none" w="med" len="med"/>
              <a:tailEnd type="none" w="med" len="med"/>
            </a:ln>
            <a:effectLst/>
            <a:extLst>
              <a:ext uri="{AF507438-7753-43e0-B8FC-AC1667EBCBE1}">
                <a14:hiddenEffects xmlns:mc="http://schemas.openxmlformats.org/markup-compatibility/2006" xmlns:mv="urn:schemas-microsoft-com:mac:vml"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47" rtl="0" eaLnBrk="0" fontAlgn="base" latinLnBrk="0" hangingPunct="0">
                <a:lnSpc>
                  <a:spcPct val="100000"/>
                </a:lnSpc>
                <a:spcBef>
                  <a:spcPct val="0"/>
                </a:spcBef>
                <a:spcAft>
                  <a:spcPct val="0"/>
                </a:spcAft>
                <a:buClrTx/>
                <a:buSzTx/>
                <a:buFontTx/>
                <a:buNone/>
                <a:tabLst/>
                <a:defRPr/>
              </a:pPr>
              <a:endParaRPr kumimoji="0" lang="de-DE"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87" name="Oval 86">
              <a:extLst>
                <a:ext uri="{FF2B5EF4-FFF2-40B4-BE49-F238E27FC236}">
                  <a16:creationId xmlns:a16="http://schemas.microsoft.com/office/drawing/2014/main" id="{1D627A9F-7AF4-0F42-A6C5-0E2C360864D1}"/>
                </a:ext>
              </a:extLst>
            </p:cNvPr>
            <p:cNvSpPr>
              <a:spLocks noChangeAspect="1"/>
            </p:cNvSpPr>
            <p:nvPr/>
          </p:nvSpPr>
          <p:spPr bwMode="auto">
            <a:xfrm>
              <a:off x="1402080" y="4392490"/>
              <a:ext cx="108000" cy="108000"/>
            </a:xfrm>
            <a:prstGeom prst="ellipse">
              <a:avLst/>
            </a:prstGeom>
            <a:solidFill>
              <a:srgbClr val="92D050"/>
            </a:solidFill>
            <a:ln w="12700" cap="flat" cmpd="sng" algn="ctr">
              <a:solidFill>
                <a:srgbClr val="6FA23F"/>
              </a:solidFill>
              <a:prstDash val="solid"/>
              <a:round/>
              <a:headEnd type="none" w="med" len="med"/>
              <a:tailEnd type="none" w="med" len="med"/>
            </a:ln>
            <a:effectLst/>
            <a:extLst>
              <a:ext uri="{AF507438-7753-43e0-B8FC-AC1667EBCBE1}">
                <a14:hiddenEffects xmlns:mc="http://schemas.openxmlformats.org/markup-compatibility/2006" xmlns:mv="urn:schemas-microsoft-com:mac:vml"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47" rtl="0" eaLnBrk="0" fontAlgn="base" latinLnBrk="0" hangingPunct="0">
                <a:lnSpc>
                  <a:spcPct val="100000"/>
                </a:lnSpc>
                <a:spcBef>
                  <a:spcPct val="0"/>
                </a:spcBef>
                <a:spcAft>
                  <a:spcPct val="0"/>
                </a:spcAft>
                <a:buClrTx/>
                <a:buSzTx/>
                <a:buFontTx/>
                <a:buNone/>
                <a:tabLst/>
                <a:defRPr/>
              </a:pPr>
              <a:endParaRPr kumimoji="0" lang="de-DE"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grpSp>
      <p:grpSp>
        <p:nvGrpSpPr>
          <p:cNvPr id="93" name="Group 92">
            <a:extLst>
              <a:ext uri="{FF2B5EF4-FFF2-40B4-BE49-F238E27FC236}">
                <a16:creationId xmlns:a16="http://schemas.microsoft.com/office/drawing/2014/main" id="{3AE5BE26-19DA-8540-83E9-9DF48548BBD2}"/>
              </a:ext>
            </a:extLst>
          </p:cNvPr>
          <p:cNvGrpSpPr/>
          <p:nvPr/>
        </p:nvGrpSpPr>
        <p:grpSpPr>
          <a:xfrm>
            <a:off x="7121235" y="2467257"/>
            <a:ext cx="412800" cy="108000"/>
            <a:chOff x="1097280" y="4392490"/>
            <a:chExt cx="412800" cy="108000"/>
          </a:xfrm>
        </p:grpSpPr>
        <p:sp>
          <p:nvSpPr>
            <p:cNvPr id="94" name="Oval 93">
              <a:extLst>
                <a:ext uri="{FF2B5EF4-FFF2-40B4-BE49-F238E27FC236}">
                  <a16:creationId xmlns:a16="http://schemas.microsoft.com/office/drawing/2014/main" id="{8043863C-E5A6-9049-B74D-57A584E44E54}"/>
                </a:ext>
              </a:extLst>
            </p:cNvPr>
            <p:cNvSpPr>
              <a:spLocks noChangeAspect="1"/>
            </p:cNvSpPr>
            <p:nvPr/>
          </p:nvSpPr>
          <p:spPr bwMode="auto">
            <a:xfrm>
              <a:off x="1097280" y="4392490"/>
              <a:ext cx="108000" cy="108000"/>
            </a:xfrm>
            <a:prstGeom prst="ellipse">
              <a:avLst/>
            </a:prstGeom>
            <a:solidFill>
              <a:srgbClr val="92D050"/>
            </a:solidFill>
            <a:ln w="12700" cap="flat" cmpd="sng" algn="ctr">
              <a:solidFill>
                <a:srgbClr val="6FA23F"/>
              </a:solidFill>
              <a:prstDash val="solid"/>
              <a:round/>
              <a:headEnd type="none" w="med" len="med"/>
              <a:tailEnd type="none" w="med" len="med"/>
            </a:ln>
            <a:effectLst/>
            <a:extLst>
              <a:ext uri="{AF507438-7753-43e0-B8FC-AC1667EBCBE1}">
                <a14:hiddenEffects xmlns:mc="http://schemas.openxmlformats.org/markup-compatibility/2006" xmlns:mv="urn:schemas-microsoft-com:mac:vml"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47" rtl="0" eaLnBrk="0" fontAlgn="base" latinLnBrk="0" hangingPunct="0">
                <a:lnSpc>
                  <a:spcPct val="100000"/>
                </a:lnSpc>
                <a:spcBef>
                  <a:spcPct val="0"/>
                </a:spcBef>
                <a:spcAft>
                  <a:spcPct val="0"/>
                </a:spcAft>
                <a:buClrTx/>
                <a:buSzTx/>
                <a:buFontTx/>
                <a:buNone/>
                <a:tabLst/>
                <a:defRPr/>
              </a:pPr>
              <a:endParaRPr kumimoji="0" lang="de-DE"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104" name="Oval 103">
              <a:extLst>
                <a:ext uri="{FF2B5EF4-FFF2-40B4-BE49-F238E27FC236}">
                  <a16:creationId xmlns:a16="http://schemas.microsoft.com/office/drawing/2014/main" id="{93539BAE-2760-244E-B21B-3D4B0385CFE9}"/>
                </a:ext>
              </a:extLst>
            </p:cNvPr>
            <p:cNvSpPr>
              <a:spLocks noChangeAspect="1"/>
            </p:cNvSpPr>
            <p:nvPr/>
          </p:nvSpPr>
          <p:spPr bwMode="auto">
            <a:xfrm>
              <a:off x="1249680" y="4392490"/>
              <a:ext cx="108000" cy="108000"/>
            </a:xfrm>
            <a:prstGeom prst="ellipse">
              <a:avLst/>
            </a:prstGeom>
            <a:solidFill>
              <a:srgbClr val="92D050"/>
            </a:solidFill>
            <a:ln w="12700" cap="flat" cmpd="sng" algn="ctr">
              <a:solidFill>
                <a:srgbClr val="6FA23F"/>
              </a:solidFill>
              <a:prstDash val="solid"/>
              <a:round/>
              <a:headEnd type="none" w="med" len="med"/>
              <a:tailEnd type="none" w="med" len="med"/>
            </a:ln>
            <a:effectLst/>
            <a:extLst>
              <a:ext uri="{AF507438-7753-43e0-B8FC-AC1667EBCBE1}">
                <a14:hiddenEffects xmlns:mc="http://schemas.openxmlformats.org/markup-compatibility/2006" xmlns:mv="urn:schemas-microsoft-com:mac:vml"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47" rtl="0" eaLnBrk="0" fontAlgn="base" latinLnBrk="0" hangingPunct="0">
                <a:lnSpc>
                  <a:spcPct val="100000"/>
                </a:lnSpc>
                <a:spcBef>
                  <a:spcPct val="0"/>
                </a:spcBef>
                <a:spcAft>
                  <a:spcPct val="0"/>
                </a:spcAft>
                <a:buClrTx/>
                <a:buSzTx/>
                <a:buFontTx/>
                <a:buNone/>
                <a:tabLst/>
                <a:defRPr/>
              </a:pPr>
              <a:endParaRPr kumimoji="0" lang="de-DE"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106" name="Oval 105">
              <a:extLst>
                <a:ext uri="{FF2B5EF4-FFF2-40B4-BE49-F238E27FC236}">
                  <a16:creationId xmlns:a16="http://schemas.microsoft.com/office/drawing/2014/main" id="{D7F43DE9-67CF-F045-9DCA-689BE9723AA1}"/>
                </a:ext>
              </a:extLst>
            </p:cNvPr>
            <p:cNvSpPr>
              <a:spLocks noChangeAspect="1"/>
            </p:cNvSpPr>
            <p:nvPr/>
          </p:nvSpPr>
          <p:spPr bwMode="auto">
            <a:xfrm>
              <a:off x="1402080" y="4392490"/>
              <a:ext cx="108000" cy="108000"/>
            </a:xfrm>
            <a:prstGeom prst="ellipse">
              <a:avLst/>
            </a:prstGeom>
            <a:solidFill>
              <a:srgbClr val="92D050"/>
            </a:solidFill>
            <a:ln w="12700" cap="flat" cmpd="sng" algn="ctr">
              <a:solidFill>
                <a:srgbClr val="6FA23F"/>
              </a:solidFill>
              <a:prstDash val="solid"/>
              <a:round/>
              <a:headEnd type="none" w="med" len="med"/>
              <a:tailEnd type="none" w="med" len="med"/>
            </a:ln>
            <a:effectLst/>
            <a:extLst>
              <a:ext uri="{AF507438-7753-43e0-B8FC-AC1667EBCBE1}">
                <a14:hiddenEffects xmlns:mc="http://schemas.openxmlformats.org/markup-compatibility/2006" xmlns:mv="urn:schemas-microsoft-com:mac:vml"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47" rtl="0" eaLnBrk="0" fontAlgn="base" latinLnBrk="0" hangingPunct="0">
                <a:lnSpc>
                  <a:spcPct val="100000"/>
                </a:lnSpc>
                <a:spcBef>
                  <a:spcPct val="0"/>
                </a:spcBef>
                <a:spcAft>
                  <a:spcPct val="0"/>
                </a:spcAft>
                <a:buClrTx/>
                <a:buSzTx/>
                <a:buFontTx/>
                <a:buNone/>
                <a:tabLst/>
                <a:defRPr/>
              </a:pPr>
              <a:endParaRPr kumimoji="0" lang="de-DE"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grpSp>
      <p:grpSp>
        <p:nvGrpSpPr>
          <p:cNvPr id="107" name="Group 106">
            <a:extLst>
              <a:ext uri="{FF2B5EF4-FFF2-40B4-BE49-F238E27FC236}">
                <a16:creationId xmlns:a16="http://schemas.microsoft.com/office/drawing/2014/main" id="{822C6DA2-8442-074C-945E-E813719684C1}"/>
              </a:ext>
            </a:extLst>
          </p:cNvPr>
          <p:cNvGrpSpPr/>
          <p:nvPr/>
        </p:nvGrpSpPr>
        <p:grpSpPr>
          <a:xfrm>
            <a:off x="5187723" y="2467257"/>
            <a:ext cx="412800" cy="108000"/>
            <a:chOff x="1097280" y="4392490"/>
            <a:chExt cx="412800" cy="108000"/>
          </a:xfrm>
        </p:grpSpPr>
        <p:sp>
          <p:nvSpPr>
            <p:cNvPr id="115" name="Oval 114">
              <a:extLst>
                <a:ext uri="{FF2B5EF4-FFF2-40B4-BE49-F238E27FC236}">
                  <a16:creationId xmlns:a16="http://schemas.microsoft.com/office/drawing/2014/main" id="{10BB2BBD-5293-F14E-92C3-DA35DAF9DFFA}"/>
                </a:ext>
              </a:extLst>
            </p:cNvPr>
            <p:cNvSpPr>
              <a:spLocks noChangeAspect="1"/>
            </p:cNvSpPr>
            <p:nvPr/>
          </p:nvSpPr>
          <p:spPr bwMode="auto">
            <a:xfrm>
              <a:off x="1097280" y="4392490"/>
              <a:ext cx="108000" cy="108000"/>
            </a:xfrm>
            <a:prstGeom prst="ellipse">
              <a:avLst/>
            </a:prstGeom>
            <a:solidFill>
              <a:srgbClr val="92D050"/>
            </a:solidFill>
            <a:ln w="12700" cap="flat" cmpd="sng" algn="ctr">
              <a:solidFill>
                <a:srgbClr val="6FA23F"/>
              </a:solidFill>
              <a:prstDash val="solid"/>
              <a:round/>
              <a:headEnd type="none" w="med" len="med"/>
              <a:tailEnd type="none" w="med" len="med"/>
            </a:ln>
            <a:effectLst/>
            <a:extLst>
              <a:ext uri="{AF507438-7753-43e0-B8FC-AC1667EBCBE1}">
                <a14:hiddenEffects xmlns:mc="http://schemas.openxmlformats.org/markup-compatibility/2006" xmlns:mv="urn:schemas-microsoft-com:mac:vml"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47" rtl="0" eaLnBrk="0" fontAlgn="base" latinLnBrk="0" hangingPunct="0">
                <a:lnSpc>
                  <a:spcPct val="100000"/>
                </a:lnSpc>
                <a:spcBef>
                  <a:spcPct val="0"/>
                </a:spcBef>
                <a:spcAft>
                  <a:spcPct val="0"/>
                </a:spcAft>
                <a:buClrTx/>
                <a:buSzTx/>
                <a:buFontTx/>
                <a:buNone/>
                <a:tabLst/>
                <a:defRPr/>
              </a:pPr>
              <a:endParaRPr kumimoji="0" lang="de-DE"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116" name="Oval 115">
              <a:extLst>
                <a:ext uri="{FF2B5EF4-FFF2-40B4-BE49-F238E27FC236}">
                  <a16:creationId xmlns:a16="http://schemas.microsoft.com/office/drawing/2014/main" id="{F650B6FF-3EF8-374B-98BD-F6FFB113EB76}"/>
                </a:ext>
              </a:extLst>
            </p:cNvPr>
            <p:cNvSpPr>
              <a:spLocks noChangeAspect="1"/>
            </p:cNvSpPr>
            <p:nvPr/>
          </p:nvSpPr>
          <p:spPr bwMode="auto">
            <a:xfrm>
              <a:off x="1249680" y="4392490"/>
              <a:ext cx="108000" cy="108000"/>
            </a:xfrm>
            <a:prstGeom prst="ellipse">
              <a:avLst/>
            </a:prstGeom>
            <a:solidFill>
              <a:srgbClr val="92D050"/>
            </a:solidFill>
            <a:ln w="12700" cap="flat" cmpd="sng" algn="ctr">
              <a:solidFill>
                <a:srgbClr val="6FA23F"/>
              </a:solidFill>
              <a:prstDash val="solid"/>
              <a:round/>
              <a:headEnd type="none" w="med" len="med"/>
              <a:tailEnd type="none" w="med" len="med"/>
            </a:ln>
            <a:effectLst/>
            <a:extLst>
              <a:ext uri="{AF507438-7753-43e0-B8FC-AC1667EBCBE1}">
                <a14:hiddenEffects xmlns:mc="http://schemas.openxmlformats.org/markup-compatibility/2006" xmlns:mv="urn:schemas-microsoft-com:mac:vml"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47" rtl="0" eaLnBrk="0" fontAlgn="base" latinLnBrk="0" hangingPunct="0">
                <a:lnSpc>
                  <a:spcPct val="100000"/>
                </a:lnSpc>
                <a:spcBef>
                  <a:spcPct val="0"/>
                </a:spcBef>
                <a:spcAft>
                  <a:spcPct val="0"/>
                </a:spcAft>
                <a:buClrTx/>
                <a:buSzTx/>
                <a:buFontTx/>
                <a:buNone/>
                <a:tabLst/>
                <a:defRPr/>
              </a:pPr>
              <a:endParaRPr kumimoji="0" lang="de-DE"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117" name="Oval 116">
              <a:extLst>
                <a:ext uri="{FF2B5EF4-FFF2-40B4-BE49-F238E27FC236}">
                  <a16:creationId xmlns:a16="http://schemas.microsoft.com/office/drawing/2014/main" id="{0BD68310-AE8C-E647-B161-996C73DC37B7}"/>
                </a:ext>
              </a:extLst>
            </p:cNvPr>
            <p:cNvSpPr>
              <a:spLocks noChangeAspect="1"/>
            </p:cNvSpPr>
            <p:nvPr/>
          </p:nvSpPr>
          <p:spPr bwMode="auto">
            <a:xfrm>
              <a:off x="1402080" y="4392490"/>
              <a:ext cx="108000" cy="108000"/>
            </a:xfrm>
            <a:prstGeom prst="ellipse">
              <a:avLst/>
            </a:prstGeom>
            <a:solidFill>
              <a:srgbClr val="92D050"/>
            </a:solidFill>
            <a:ln w="12700" cap="flat" cmpd="sng" algn="ctr">
              <a:solidFill>
                <a:srgbClr val="6FA23F"/>
              </a:solidFill>
              <a:prstDash val="solid"/>
              <a:round/>
              <a:headEnd type="none" w="med" len="med"/>
              <a:tailEnd type="none" w="med" len="med"/>
            </a:ln>
            <a:effectLst/>
            <a:extLst>
              <a:ext uri="{AF507438-7753-43e0-B8FC-AC1667EBCBE1}">
                <a14:hiddenEffects xmlns:mc="http://schemas.openxmlformats.org/markup-compatibility/2006" xmlns:mv="urn:schemas-microsoft-com:mac:vml"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47" rtl="0" eaLnBrk="0" fontAlgn="base" latinLnBrk="0" hangingPunct="0">
                <a:lnSpc>
                  <a:spcPct val="100000"/>
                </a:lnSpc>
                <a:spcBef>
                  <a:spcPct val="0"/>
                </a:spcBef>
                <a:spcAft>
                  <a:spcPct val="0"/>
                </a:spcAft>
                <a:buClrTx/>
                <a:buSzTx/>
                <a:buFontTx/>
                <a:buNone/>
                <a:tabLst/>
                <a:defRPr/>
              </a:pPr>
              <a:endParaRPr kumimoji="0" lang="de-DE"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grpSp>
      <p:sp>
        <p:nvSpPr>
          <p:cNvPr id="118" name="ZoneTexte 117">
            <a:extLst>
              <a:ext uri="{FF2B5EF4-FFF2-40B4-BE49-F238E27FC236}">
                <a16:creationId xmlns:a16="http://schemas.microsoft.com/office/drawing/2014/main" id="{2D09B77C-E043-8E4C-87DD-3BBF8E5DF64A}"/>
              </a:ext>
            </a:extLst>
          </p:cNvPr>
          <p:cNvSpPr txBox="1"/>
          <p:nvPr/>
        </p:nvSpPr>
        <p:spPr>
          <a:xfrm>
            <a:off x="62309" y="6625130"/>
            <a:ext cx="4134554" cy="192663"/>
          </a:xfrm>
          <a:prstGeom prst="rect">
            <a:avLst/>
          </a:prstGeom>
          <a:solidFill>
            <a:schemeClr val="bg1">
              <a:lumMod val="85000"/>
            </a:schemeClr>
          </a:solidFill>
        </p:spPr>
        <p:txBody>
          <a:bodyPr wrap="square" rtlCol="0">
            <a:spAutoFit/>
          </a:bodyPr>
          <a:lstStyle/>
          <a:p>
            <a:endParaRPr lang="fr-FR" dirty="0"/>
          </a:p>
        </p:txBody>
      </p:sp>
      <p:sp>
        <p:nvSpPr>
          <p:cNvPr id="119" name="Rectangle 118">
            <a:extLst>
              <a:ext uri="{FF2B5EF4-FFF2-40B4-BE49-F238E27FC236}">
                <a16:creationId xmlns:a16="http://schemas.microsoft.com/office/drawing/2014/main" id="{7DE6CFD5-3451-0D4A-819F-7BC0D104A791}"/>
              </a:ext>
            </a:extLst>
          </p:cNvPr>
          <p:cNvSpPr/>
          <p:nvPr/>
        </p:nvSpPr>
        <p:spPr bwMode="auto">
          <a:xfrm>
            <a:off x="0" y="0"/>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10772709"/>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FDFEA4BE-6AC4-F642-B25E-515DA8369492}"/>
              </a:ext>
            </a:extLst>
          </p:cNvPr>
          <p:cNvSpPr txBox="1"/>
          <p:nvPr/>
        </p:nvSpPr>
        <p:spPr>
          <a:xfrm>
            <a:off x="62309" y="6625130"/>
            <a:ext cx="4134554" cy="192663"/>
          </a:xfrm>
          <a:prstGeom prst="rect">
            <a:avLst/>
          </a:prstGeom>
          <a:solidFill>
            <a:schemeClr val="bg1">
              <a:lumMod val="85000"/>
            </a:schemeClr>
          </a:solidFill>
        </p:spPr>
        <p:txBody>
          <a:bodyPr wrap="square" rtlCol="0">
            <a:spAutoFit/>
          </a:bodyPr>
          <a:lstStyle/>
          <a:p>
            <a:endParaRPr lang="fr-FR" dirty="0"/>
          </a:p>
        </p:txBody>
      </p:sp>
      <p:sp>
        <p:nvSpPr>
          <p:cNvPr id="3" name="Title 1">
            <a:extLst>
              <a:ext uri="{FF2B5EF4-FFF2-40B4-BE49-F238E27FC236}">
                <a16:creationId xmlns:a16="http://schemas.microsoft.com/office/drawing/2014/main" id="{37E3AEDA-F3F3-3F48-B138-5A8634D1D458}"/>
              </a:ext>
            </a:extLst>
          </p:cNvPr>
          <p:cNvSpPr txBox="1">
            <a:spLocks/>
          </p:cNvSpPr>
          <p:nvPr/>
        </p:nvSpPr>
        <p:spPr>
          <a:xfrm>
            <a:off x="199293" y="274639"/>
            <a:ext cx="11641009" cy="670716"/>
          </a:xfrm>
          <a:prstGeom prst="rect">
            <a:avLst/>
          </a:prstGeom>
        </p:spPr>
        <p:txBody>
          <a:bodyPr/>
          <a:lstStyle>
            <a:lvl1pPr algn="l" defTabSz="897207" rtl="0" eaLnBrk="1" fontAlgn="base" hangingPunct="1">
              <a:lnSpc>
                <a:spcPct val="90000"/>
              </a:lnSpc>
              <a:spcBef>
                <a:spcPct val="0"/>
              </a:spcBef>
              <a:spcAft>
                <a:spcPct val="0"/>
              </a:spcAft>
              <a:defRPr sz="2401" b="1" i="0" u="none" kern="1200">
                <a:solidFill>
                  <a:schemeClr val="tx2"/>
                </a:solidFill>
                <a:latin typeface="IBM Plex Sans"/>
                <a:ea typeface="+mj-ea"/>
                <a:cs typeface="IBM Plex Sans"/>
              </a:defRPr>
            </a:lvl1pPr>
            <a:lvl2pPr algn="l" defTabSz="897207" rtl="0" eaLnBrk="1" fontAlgn="base" hangingPunct="1">
              <a:spcBef>
                <a:spcPct val="0"/>
              </a:spcBef>
              <a:spcAft>
                <a:spcPct val="0"/>
              </a:spcAft>
              <a:defRPr sz="2301" b="1">
                <a:solidFill>
                  <a:srgbClr val="008ABF"/>
                </a:solidFill>
                <a:latin typeface="Arial" panose="020B0604020202020204" pitchFamily="34" charset="0"/>
              </a:defRPr>
            </a:lvl2pPr>
            <a:lvl3pPr algn="l" defTabSz="897207" rtl="0" eaLnBrk="1" fontAlgn="base" hangingPunct="1">
              <a:spcBef>
                <a:spcPct val="0"/>
              </a:spcBef>
              <a:spcAft>
                <a:spcPct val="0"/>
              </a:spcAft>
              <a:defRPr sz="2301" b="1">
                <a:solidFill>
                  <a:srgbClr val="008ABF"/>
                </a:solidFill>
                <a:latin typeface="Arial" panose="020B0604020202020204" pitchFamily="34" charset="0"/>
              </a:defRPr>
            </a:lvl3pPr>
            <a:lvl4pPr algn="l" defTabSz="897207" rtl="0" eaLnBrk="1" fontAlgn="base" hangingPunct="1">
              <a:spcBef>
                <a:spcPct val="0"/>
              </a:spcBef>
              <a:spcAft>
                <a:spcPct val="0"/>
              </a:spcAft>
              <a:defRPr sz="2301" b="1">
                <a:solidFill>
                  <a:srgbClr val="008ABF"/>
                </a:solidFill>
                <a:latin typeface="Arial" panose="020B0604020202020204" pitchFamily="34" charset="0"/>
              </a:defRPr>
            </a:lvl4pPr>
            <a:lvl5pPr algn="l" defTabSz="897207" rtl="0" eaLnBrk="1" fontAlgn="base" hangingPunct="1">
              <a:spcBef>
                <a:spcPct val="0"/>
              </a:spcBef>
              <a:spcAft>
                <a:spcPct val="0"/>
              </a:spcAft>
              <a:defRPr sz="2301" b="1">
                <a:solidFill>
                  <a:srgbClr val="008ABF"/>
                </a:solidFill>
                <a:latin typeface="Arial" panose="020B0604020202020204" pitchFamily="34" charset="0"/>
              </a:defRPr>
            </a:lvl5pPr>
            <a:lvl6pPr marL="668582" algn="l" defTabSz="898406" rtl="0" eaLnBrk="1" fontAlgn="base" hangingPunct="1">
              <a:spcBef>
                <a:spcPct val="0"/>
              </a:spcBef>
              <a:spcAft>
                <a:spcPct val="0"/>
              </a:spcAft>
              <a:defRPr sz="2340" b="1">
                <a:solidFill>
                  <a:srgbClr val="1966B2"/>
                </a:solidFill>
                <a:latin typeface="Arial" panose="020B0604020202020204" pitchFamily="34" charset="0"/>
              </a:defRPr>
            </a:lvl6pPr>
            <a:lvl7pPr marL="1337162" algn="l" defTabSz="898406" rtl="0" eaLnBrk="1" fontAlgn="base" hangingPunct="1">
              <a:spcBef>
                <a:spcPct val="0"/>
              </a:spcBef>
              <a:spcAft>
                <a:spcPct val="0"/>
              </a:spcAft>
              <a:defRPr sz="2340" b="1">
                <a:solidFill>
                  <a:srgbClr val="1966B2"/>
                </a:solidFill>
                <a:latin typeface="Arial" panose="020B0604020202020204" pitchFamily="34" charset="0"/>
              </a:defRPr>
            </a:lvl7pPr>
            <a:lvl8pPr marL="2005744" algn="l" defTabSz="898406" rtl="0" eaLnBrk="1" fontAlgn="base" hangingPunct="1">
              <a:spcBef>
                <a:spcPct val="0"/>
              </a:spcBef>
              <a:spcAft>
                <a:spcPct val="0"/>
              </a:spcAft>
              <a:defRPr sz="2340" b="1">
                <a:solidFill>
                  <a:srgbClr val="1966B2"/>
                </a:solidFill>
                <a:latin typeface="Arial" panose="020B0604020202020204" pitchFamily="34" charset="0"/>
              </a:defRPr>
            </a:lvl8pPr>
            <a:lvl9pPr marL="2674325" algn="l" defTabSz="898406" rtl="0" eaLnBrk="1" fontAlgn="base" hangingPunct="1">
              <a:spcBef>
                <a:spcPct val="0"/>
              </a:spcBef>
              <a:spcAft>
                <a:spcPct val="0"/>
              </a:spcAft>
              <a:defRPr sz="2340" b="1">
                <a:solidFill>
                  <a:srgbClr val="1966B2"/>
                </a:solidFill>
                <a:latin typeface="Arial" panose="020B0604020202020204" pitchFamily="34" charset="0"/>
              </a:defRPr>
            </a:lvl9pPr>
          </a:lstStyle>
          <a:p>
            <a:r>
              <a:rPr lang="en-GB"/>
              <a:t>Versions IBM i et TR (Technology Refresh)</a:t>
            </a:r>
            <a:endParaRPr lang="en-US" dirty="0"/>
          </a:p>
        </p:txBody>
      </p:sp>
      <p:sp>
        <p:nvSpPr>
          <p:cNvPr id="4" name="Text Box 6">
            <a:extLst>
              <a:ext uri="{FF2B5EF4-FFF2-40B4-BE49-F238E27FC236}">
                <a16:creationId xmlns:a16="http://schemas.microsoft.com/office/drawing/2014/main" id="{C5725C4E-15D8-764F-9ABE-9F024D132139}"/>
              </a:ext>
            </a:extLst>
          </p:cNvPr>
          <p:cNvSpPr txBox="1">
            <a:spLocks noChangeArrowheads="1"/>
          </p:cNvSpPr>
          <p:nvPr/>
        </p:nvSpPr>
        <p:spPr bwMode="auto">
          <a:xfrm>
            <a:off x="899190" y="1661474"/>
            <a:ext cx="609141" cy="32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defTabSz="609585"/>
            <a:r>
              <a:rPr lang="en-US" sz="2133" b="1" dirty="0">
                <a:solidFill>
                  <a:prstClr val="white">
                    <a:lumMod val="65000"/>
                  </a:prstClr>
                </a:solidFill>
                <a:ea typeface="MS PGothic" panose="020B0600070205080204" pitchFamily="34" charset="-128"/>
              </a:rPr>
              <a:t>2010</a:t>
            </a:r>
          </a:p>
        </p:txBody>
      </p:sp>
      <p:sp>
        <p:nvSpPr>
          <p:cNvPr id="5" name="Text Box 10">
            <a:extLst>
              <a:ext uri="{FF2B5EF4-FFF2-40B4-BE49-F238E27FC236}">
                <a16:creationId xmlns:a16="http://schemas.microsoft.com/office/drawing/2014/main" id="{6FDD9BB3-0AD4-8346-991F-BA44D5EC6016}"/>
              </a:ext>
            </a:extLst>
          </p:cNvPr>
          <p:cNvSpPr txBox="1">
            <a:spLocks noChangeArrowheads="1"/>
          </p:cNvSpPr>
          <p:nvPr/>
        </p:nvSpPr>
        <p:spPr bwMode="auto">
          <a:xfrm>
            <a:off x="1002877" y="3463786"/>
            <a:ext cx="379911" cy="32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defTabSz="609585"/>
            <a:r>
              <a:rPr lang="en-US" sz="2133" b="1" dirty="0">
                <a:solidFill>
                  <a:prstClr val="white">
                    <a:lumMod val="50000"/>
                  </a:prstClr>
                </a:solidFill>
                <a:ea typeface="MS PGothic" panose="020B0600070205080204" pitchFamily="34" charset="-128"/>
              </a:rPr>
              <a:t>7.1</a:t>
            </a:r>
          </a:p>
        </p:txBody>
      </p:sp>
      <p:sp>
        <p:nvSpPr>
          <p:cNvPr id="6" name="Text Box 11">
            <a:extLst>
              <a:ext uri="{FF2B5EF4-FFF2-40B4-BE49-F238E27FC236}">
                <a16:creationId xmlns:a16="http://schemas.microsoft.com/office/drawing/2014/main" id="{F170E3D2-D628-654E-80F7-9AB10707AA34}"/>
              </a:ext>
            </a:extLst>
          </p:cNvPr>
          <p:cNvSpPr txBox="1">
            <a:spLocks noChangeArrowheads="1"/>
          </p:cNvSpPr>
          <p:nvPr/>
        </p:nvSpPr>
        <p:spPr bwMode="auto">
          <a:xfrm>
            <a:off x="2861033" y="3461662"/>
            <a:ext cx="379911" cy="32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defTabSz="609585"/>
            <a:r>
              <a:rPr lang="en-US" sz="2133" b="1" dirty="0">
                <a:solidFill>
                  <a:prstClr val="black"/>
                </a:solidFill>
                <a:ea typeface="MS PGothic" panose="020B0600070205080204" pitchFamily="34" charset="-128"/>
              </a:rPr>
              <a:t>7.2</a:t>
            </a:r>
          </a:p>
        </p:txBody>
      </p:sp>
      <p:sp>
        <p:nvSpPr>
          <p:cNvPr id="7" name="Text Box 26">
            <a:extLst>
              <a:ext uri="{FF2B5EF4-FFF2-40B4-BE49-F238E27FC236}">
                <a16:creationId xmlns:a16="http://schemas.microsoft.com/office/drawing/2014/main" id="{BF6E8D9E-6715-FE4F-B9F4-3C50F2BDE417}"/>
              </a:ext>
            </a:extLst>
          </p:cNvPr>
          <p:cNvSpPr txBox="1">
            <a:spLocks noChangeArrowheads="1"/>
          </p:cNvSpPr>
          <p:nvPr/>
        </p:nvSpPr>
        <p:spPr bwMode="auto">
          <a:xfrm>
            <a:off x="2750511" y="1660367"/>
            <a:ext cx="609141" cy="32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defTabSz="609585"/>
            <a:r>
              <a:rPr lang="en-US" sz="2133" b="1" dirty="0">
                <a:solidFill>
                  <a:prstClr val="white">
                    <a:lumMod val="50000"/>
                  </a:prstClr>
                </a:solidFill>
                <a:ea typeface="MS PGothic" panose="020B0600070205080204" pitchFamily="34" charset="-128"/>
              </a:rPr>
              <a:t>2014</a:t>
            </a:r>
          </a:p>
        </p:txBody>
      </p:sp>
      <p:sp>
        <p:nvSpPr>
          <p:cNvPr id="8" name="Text Box 28">
            <a:extLst>
              <a:ext uri="{FF2B5EF4-FFF2-40B4-BE49-F238E27FC236}">
                <a16:creationId xmlns:a16="http://schemas.microsoft.com/office/drawing/2014/main" id="{AA5C795A-853D-0146-8A3F-35936908024B}"/>
              </a:ext>
            </a:extLst>
          </p:cNvPr>
          <p:cNvSpPr txBox="1">
            <a:spLocks noChangeArrowheads="1"/>
          </p:cNvSpPr>
          <p:nvPr/>
        </p:nvSpPr>
        <p:spPr bwMode="auto">
          <a:xfrm>
            <a:off x="8272112" y="1260274"/>
            <a:ext cx="503904" cy="815559"/>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lIns="76153" tIns="38076" rIns="76153" bIns="38076">
            <a:spAutoFit/>
          </a:bodyPr>
          <a:lstStyle/>
          <a:p>
            <a:pPr defTabSz="609585">
              <a:defRPr/>
            </a:pPr>
            <a:r>
              <a:rPr lang="en-US" sz="4800" b="1" dirty="0">
                <a:solidFill>
                  <a:prstClr val="black"/>
                </a:solidFill>
                <a:latin typeface="Courier New" pitchFamily="49" charset="0"/>
                <a:ea typeface="MS PGothic" pitchFamily="34" charset="-128"/>
              </a:rPr>
              <a:t>…</a:t>
            </a:r>
          </a:p>
        </p:txBody>
      </p:sp>
      <p:graphicFrame>
        <p:nvGraphicFramePr>
          <p:cNvPr id="9" name="Object 887">
            <a:extLst>
              <a:ext uri="{FF2B5EF4-FFF2-40B4-BE49-F238E27FC236}">
                <a16:creationId xmlns:a16="http://schemas.microsoft.com/office/drawing/2014/main" id="{CEC81546-575D-2043-B549-30D0EEF0146D}"/>
              </a:ext>
            </a:extLst>
          </p:cNvPr>
          <p:cNvGraphicFramePr>
            <a:graphicFrameLocks noChangeAspect="1"/>
          </p:cNvGraphicFramePr>
          <p:nvPr/>
        </p:nvGraphicFramePr>
        <p:xfrm>
          <a:off x="812593" y="2587585"/>
          <a:ext cx="846235" cy="846441"/>
        </p:xfrm>
        <a:graphic>
          <a:graphicData uri="http://schemas.openxmlformats.org/presentationml/2006/ole">
            <mc:AlternateContent xmlns:mc="http://schemas.openxmlformats.org/markup-compatibility/2006">
              <mc:Choice xmlns:v="urn:schemas-microsoft-com:vml" Requires="v">
                <p:oleObj spid="_x0000_s76183" name="Photo Editor Photo" r:id="rId3" imgW="4409524" imgH="4409524" progId="">
                  <p:embed/>
                </p:oleObj>
              </mc:Choice>
              <mc:Fallback>
                <p:oleObj name="Photo Editor Photo" r:id="rId3" imgW="4409524" imgH="4409524" progId="">
                  <p:embed/>
                  <p:pic>
                    <p:nvPicPr>
                      <p:cNvPr id="22" name="Object 8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593" y="2587585"/>
                        <a:ext cx="846235" cy="846441"/>
                      </a:xfrm>
                      <a:prstGeom prst="rect">
                        <a:avLst/>
                      </a:prstGeom>
                      <a:noFill/>
                      <a:ln>
                        <a:noFill/>
                      </a:ln>
                      <a:effectLst/>
                    </p:spPr>
                  </p:pic>
                </p:oleObj>
              </mc:Fallback>
            </mc:AlternateContent>
          </a:graphicData>
        </a:graphic>
      </p:graphicFrame>
      <p:graphicFrame>
        <p:nvGraphicFramePr>
          <p:cNvPr id="10" name="Object 887">
            <a:extLst>
              <a:ext uri="{FF2B5EF4-FFF2-40B4-BE49-F238E27FC236}">
                <a16:creationId xmlns:a16="http://schemas.microsoft.com/office/drawing/2014/main" id="{DF9019C0-D690-B84B-82E7-04302440560B}"/>
              </a:ext>
            </a:extLst>
          </p:cNvPr>
          <p:cNvGraphicFramePr>
            <a:graphicFrameLocks noChangeAspect="1"/>
          </p:cNvGraphicFramePr>
          <p:nvPr/>
        </p:nvGraphicFramePr>
        <p:xfrm>
          <a:off x="2617924" y="2590489"/>
          <a:ext cx="870209" cy="846441"/>
        </p:xfrm>
        <a:graphic>
          <a:graphicData uri="http://schemas.openxmlformats.org/presentationml/2006/ole">
            <mc:AlternateContent xmlns:mc="http://schemas.openxmlformats.org/markup-compatibility/2006">
              <mc:Choice xmlns:v="urn:schemas-microsoft-com:vml" Requires="v">
                <p:oleObj spid="_x0000_s76184" name="Photo Editor Photo" r:id="rId5" imgW="4409524" imgH="4409524" progId="">
                  <p:embed/>
                </p:oleObj>
              </mc:Choice>
              <mc:Fallback>
                <p:oleObj name="Photo Editor Photo" r:id="rId5" imgW="4409524" imgH="4409524" progId="">
                  <p:embed/>
                  <p:pic>
                    <p:nvPicPr>
                      <p:cNvPr id="23" name="Object 8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7924" y="2590489"/>
                        <a:ext cx="870209" cy="846441"/>
                      </a:xfrm>
                      <a:prstGeom prst="rect">
                        <a:avLst/>
                      </a:prstGeom>
                      <a:noFill/>
                      <a:ln>
                        <a:noFill/>
                      </a:ln>
                      <a:effectLst/>
                    </p:spPr>
                  </p:pic>
                </p:oleObj>
              </mc:Fallback>
            </mc:AlternateContent>
          </a:graphicData>
        </a:graphic>
      </p:graphicFrame>
      <p:graphicFrame>
        <p:nvGraphicFramePr>
          <p:cNvPr id="11" name="Object 887">
            <a:extLst>
              <a:ext uri="{FF2B5EF4-FFF2-40B4-BE49-F238E27FC236}">
                <a16:creationId xmlns:a16="http://schemas.microsoft.com/office/drawing/2014/main" id="{B7FB92FD-609A-B844-869E-FB8DC8818878}"/>
              </a:ext>
            </a:extLst>
          </p:cNvPr>
          <p:cNvGraphicFramePr>
            <a:graphicFrameLocks noChangeAspect="1"/>
          </p:cNvGraphicFramePr>
          <p:nvPr/>
        </p:nvGraphicFramePr>
        <p:xfrm>
          <a:off x="8121817" y="2594956"/>
          <a:ext cx="886911" cy="846441"/>
        </p:xfrm>
        <a:graphic>
          <a:graphicData uri="http://schemas.openxmlformats.org/presentationml/2006/ole">
            <mc:AlternateContent xmlns:mc="http://schemas.openxmlformats.org/markup-compatibility/2006">
              <mc:Choice xmlns:v="urn:schemas-microsoft-com:vml" Requires="v">
                <p:oleObj spid="_x0000_s76185" name="Photo Editor Photo" r:id="rId6" imgW="4409524" imgH="4409524" progId="">
                  <p:embed/>
                </p:oleObj>
              </mc:Choice>
              <mc:Fallback>
                <p:oleObj name="Photo Editor Photo" r:id="rId6" imgW="4409524" imgH="4409524" progId="">
                  <p:embed/>
                  <p:pic>
                    <p:nvPicPr>
                      <p:cNvPr id="25" name="Object 8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1817" y="2594956"/>
                        <a:ext cx="886911" cy="846441"/>
                      </a:xfrm>
                      <a:prstGeom prst="rect">
                        <a:avLst/>
                      </a:prstGeom>
                      <a:noFill/>
                      <a:ln>
                        <a:noFill/>
                      </a:ln>
                      <a:effectLst/>
                    </p:spPr>
                  </p:pic>
                </p:oleObj>
              </mc:Fallback>
            </mc:AlternateContent>
          </a:graphicData>
        </a:graphic>
      </p:graphicFrame>
      <p:sp>
        <p:nvSpPr>
          <p:cNvPr id="12" name="Text Box 10">
            <a:extLst>
              <a:ext uri="{FF2B5EF4-FFF2-40B4-BE49-F238E27FC236}">
                <a16:creationId xmlns:a16="http://schemas.microsoft.com/office/drawing/2014/main" id="{FEF8622C-A527-BD4C-B473-744D429B4E36}"/>
              </a:ext>
            </a:extLst>
          </p:cNvPr>
          <p:cNvSpPr txBox="1">
            <a:spLocks noChangeArrowheads="1"/>
          </p:cNvSpPr>
          <p:nvPr/>
        </p:nvSpPr>
        <p:spPr bwMode="auto">
          <a:xfrm>
            <a:off x="7648024" y="3442614"/>
            <a:ext cx="1752082" cy="32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defTabSz="609585"/>
            <a:r>
              <a:rPr lang="en-US" sz="2133" b="1" dirty="0">
                <a:solidFill>
                  <a:prstClr val="black"/>
                </a:solidFill>
                <a:ea typeface="MS PGothic" panose="020B0600070205080204" pitchFamily="34" charset="-128"/>
              </a:rPr>
              <a:t>IBM i next + 1</a:t>
            </a:r>
          </a:p>
        </p:txBody>
      </p:sp>
      <p:sp>
        <p:nvSpPr>
          <p:cNvPr id="13" name="Text Box 26">
            <a:extLst>
              <a:ext uri="{FF2B5EF4-FFF2-40B4-BE49-F238E27FC236}">
                <a16:creationId xmlns:a16="http://schemas.microsoft.com/office/drawing/2014/main" id="{C2F86121-ECF5-524C-828C-6093A3421FDA}"/>
              </a:ext>
            </a:extLst>
          </p:cNvPr>
          <p:cNvSpPr txBox="1">
            <a:spLocks noChangeArrowheads="1"/>
          </p:cNvSpPr>
          <p:nvPr/>
        </p:nvSpPr>
        <p:spPr bwMode="auto">
          <a:xfrm>
            <a:off x="4468598" y="1660366"/>
            <a:ext cx="609141" cy="32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defTabSz="609585"/>
            <a:r>
              <a:rPr lang="en-US" sz="2133" b="1" dirty="0">
                <a:solidFill>
                  <a:prstClr val="black"/>
                </a:solidFill>
                <a:ea typeface="MS PGothic" panose="020B0600070205080204" pitchFamily="34" charset="-128"/>
              </a:rPr>
              <a:t>2016</a:t>
            </a:r>
          </a:p>
        </p:txBody>
      </p:sp>
      <p:graphicFrame>
        <p:nvGraphicFramePr>
          <p:cNvPr id="14" name="Object 887">
            <a:extLst>
              <a:ext uri="{FF2B5EF4-FFF2-40B4-BE49-F238E27FC236}">
                <a16:creationId xmlns:a16="http://schemas.microsoft.com/office/drawing/2014/main" id="{69492CD4-F689-4349-B9DA-46EA354C4C4A}"/>
              </a:ext>
            </a:extLst>
          </p:cNvPr>
          <p:cNvGraphicFramePr>
            <a:graphicFrameLocks noChangeAspect="1"/>
          </p:cNvGraphicFramePr>
          <p:nvPr/>
        </p:nvGraphicFramePr>
        <p:xfrm>
          <a:off x="10488135" y="2594956"/>
          <a:ext cx="899920" cy="846441"/>
        </p:xfrm>
        <a:graphic>
          <a:graphicData uri="http://schemas.openxmlformats.org/presentationml/2006/ole">
            <mc:AlternateContent xmlns:mc="http://schemas.openxmlformats.org/markup-compatibility/2006">
              <mc:Choice xmlns:v="urn:schemas-microsoft-com:vml" Requires="v">
                <p:oleObj spid="_x0000_s76186" name="Photo Editor Photo" r:id="rId7" imgW="4409524" imgH="4409524" progId="">
                  <p:embed/>
                </p:oleObj>
              </mc:Choice>
              <mc:Fallback>
                <p:oleObj name="Photo Editor Photo" r:id="rId7" imgW="4409524" imgH="4409524" progId="">
                  <p:embed/>
                  <p:pic>
                    <p:nvPicPr>
                      <p:cNvPr id="28" name="Object 8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88135" y="2594956"/>
                        <a:ext cx="899920" cy="846441"/>
                      </a:xfrm>
                      <a:prstGeom prst="rect">
                        <a:avLst/>
                      </a:prstGeom>
                      <a:noFill/>
                      <a:ln>
                        <a:noFill/>
                      </a:ln>
                      <a:effectLst/>
                    </p:spPr>
                  </p:pic>
                </p:oleObj>
              </mc:Fallback>
            </mc:AlternateContent>
          </a:graphicData>
        </a:graphic>
      </p:graphicFrame>
      <p:sp>
        <p:nvSpPr>
          <p:cNvPr id="15" name="Text Box 10">
            <a:extLst>
              <a:ext uri="{FF2B5EF4-FFF2-40B4-BE49-F238E27FC236}">
                <a16:creationId xmlns:a16="http://schemas.microsoft.com/office/drawing/2014/main" id="{E11179EF-EE21-D54B-AE31-F4EB149706D9}"/>
              </a:ext>
            </a:extLst>
          </p:cNvPr>
          <p:cNvSpPr txBox="1">
            <a:spLocks noChangeArrowheads="1"/>
          </p:cNvSpPr>
          <p:nvPr/>
        </p:nvSpPr>
        <p:spPr bwMode="auto">
          <a:xfrm>
            <a:off x="10014344" y="3442614"/>
            <a:ext cx="1752082" cy="32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defTabSz="609585"/>
            <a:r>
              <a:rPr lang="en-US" sz="2133" b="1" dirty="0">
                <a:solidFill>
                  <a:prstClr val="black"/>
                </a:solidFill>
                <a:ea typeface="MS PGothic" panose="020B0600070205080204" pitchFamily="34" charset="-128"/>
              </a:rPr>
              <a:t>IBM i next + 2</a:t>
            </a:r>
          </a:p>
        </p:txBody>
      </p:sp>
      <p:sp>
        <p:nvSpPr>
          <p:cNvPr id="16" name="Text Box 11">
            <a:extLst>
              <a:ext uri="{FF2B5EF4-FFF2-40B4-BE49-F238E27FC236}">
                <a16:creationId xmlns:a16="http://schemas.microsoft.com/office/drawing/2014/main" id="{4145FA86-621F-E24D-80C3-CD331071F247}"/>
              </a:ext>
            </a:extLst>
          </p:cNvPr>
          <p:cNvSpPr txBox="1">
            <a:spLocks noChangeArrowheads="1"/>
          </p:cNvSpPr>
          <p:nvPr/>
        </p:nvSpPr>
        <p:spPr bwMode="auto">
          <a:xfrm>
            <a:off x="4626725" y="3449091"/>
            <a:ext cx="379911" cy="32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defTabSz="609585"/>
            <a:r>
              <a:rPr lang="en-US" sz="2133" b="1" dirty="0">
                <a:solidFill>
                  <a:prstClr val="black"/>
                </a:solidFill>
                <a:ea typeface="MS PGothic" panose="020B0600070205080204" pitchFamily="34" charset="-128"/>
              </a:rPr>
              <a:t>7.3</a:t>
            </a:r>
          </a:p>
        </p:txBody>
      </p:sp>
      <p:sp>
        <p:nvSpPr>
          <p:cNvPr id="17" name="TextBox 3">
            <a:extLst>
              <a:ext uri="{FF2B5EF4-FFF2-40B4-BE49-F238E27FC236}">
                <a16:creationId xmlns:a16="http://schemas.microsoft.com/office/drawing/2014/main" id="{FB3ECE3F-20CE-A948-BBD5-B093920D8BEB}"/>
              </a:ext>
            </a:extLst>
          </p:cNvPr>
          <p:cNvSpPr txBox="1"/>
          <p:nvPr/>
        </p:nvSpPr>
        <p:spPr>
          <a:xfrm>
            <a:off x="6063613" y="5338881"/>
            <a:ext cx="1023037" cy="420564"/>
          </a:xfrm>
          <a:prstGeom prst="rect">
            <a:avLst/>
          </a:prstGeom>
          <a:solidFill>
            <a:schemeClr val="bg1"/>
          </a:solidFill>
        </p:spPr>
        <p:txBody>
          <a:bodyPr wrap="none" rtlCol="0">
            <a:spAutoFit/>
          </a:bodyPr>
          <a:lstStyle/>
          <a:p>
            <a:pPr defTabSz="609585"/>
            <a:r>
              <a:rPr lang="fr-FR" sz="2133" b="1" dirty="0">
                <a:solidFill>
                  <a:prstClr val="black"/>
                </a:solidFill>
                <a:latin typeface="Calibri"/>
              </a:rPr>
              <a:t>7.3 TR6</a:t>
            </a:r>
            <a:endParaRPr lang="en-US" sz="2133" b="1" dirty="0">
              <a:solidFill>
                <a:prstClr val="black"/>
              </a:solidFill>
              <a:latin typeface="Calibri"/>
            </a:endParaRPr>
          </a:p>
        </p:txBody>
      </p:sp>
      <p:graphicFrame>
        <p:nvGraphicFramePr>
          <p:cNvPr id="18" name="Object 887">
            <a:extLst>
              <a:ext uri="{FF2B5EF4-FFF2-40B4-BE49-F238E27FC236}">
                <a16:creationId xmlns:a16="http://schemas.microsoft.com/office/drawing/2014/main" id="{C1541695-C60E-1945-A4FE-AF65BF60E559}"/>
              </a:ext>
            </a:extLst>
          </p:cNvPr>
          <p:cNvGraphicFramePr>
            <a:graphicFrameLocks noChangeAspect="1"/>
          </p:cNvGraphicFramePr>
          <p:nvPr/>
        </p:nvGraphicFramePr>
        <p:xfrm>
          <a:off x="4377594" y="2580128"/>
          <a:ext cx="870209" cy="846441"/>
        </p:xfrm>
        <a:graphic>
          <a:graphicData uri="http://schemas.openxmlformats.org/presentationml/2006/ole">
            <mc:AlternateContent xmlns:mc="http://schemas.openxmlformats.org/markup-compatibility/2006">
              <mc:Choice xmlns:v="urn:schemas-microsoft-com:vml" Requires="v">
                <p:oleObj spid="_x0000_s76187" name="Photo Editor Photo" r:id="rId5" imgW="4409524" imgH="4409524" progId="">
                  <p:embed/>
                </p:oleObj>
              </mc:Choice>
              <mc:Fallback>
                <p:oleObj name="Photo Editor Photo" r:id="rId5" imgW="4409524" imgH="4409524" progId="">
                  <p:embed/>
                  <p:pic>
                    <p:nvPicPr>
                      <p:cNvPr id="30" name="Object 8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7594" y="2580128"/>
                        <a:ext cx="870209" cy="846441"/>
                      </a:xfrm>
                      <a:prstGeom prst="rect">
                        <a:avLst/>
                      </a:prstGeom>
                      <a:noFill/>
                      <a:ln>
                        <a:noFill/>
                      </a:ln>
                      <a:effectLst/>
                    </p:spPr>
                  </p:pic>
                </p:oleObj>
              </mc:Fallback>
            </mc:AlternateContent>
          </a:graphicData>
        </a:graphic>
      </p:graphicFrame>
      <p:graphicFrame>
        <p:nvGraphicFramePr>
          <p:cNvPr id="19" name="Object 887">
            <a:extLst>
              <a:ext uri="{FF2B5EF4-FFF2-40B4-BE49-F238E27FC236}">
                <a16:creationId xmlns:a16="http://schemas.microsoft.com/office/drawing/2014/main" id="{803CAF30-CEBB-3F40-B5C2-970F20FD0EAD}"/>
              </a:ext>
            </a:extLst>
          </p:cNvPr>
          <p:cNvGraphicFramePr>
            <a:graphicFrameLocks noChangeAspect="1"/>
          </p:cNvGraphicFramePr>
          <p:nvPr/>
        </p:nvGraphicFramePr>
        <p:xfrm>
          <a:off x="6382567" y="5005431"/>
          <a:ext cx="342815" cy="333452"/>
        </p:xfrm>
        <a:graphic>
          <a:graphicData uri="http://schemas.openxmlformats.org/presentationml/2006/ole">
            <mc:AlternateContent xmlns:mc="http://schemas.openxmlformats.org/markup-compatibility/2006">
              <mc:Choice xmlns:v="urn:schemas-microsoft-com:vml" Requires="v">
                <p:oleObj spid="_x0000_s76188" name="Photo Editor Photo" r:id="rId5" imgW="4409524" imgH="4409524" progId="">
                  <p:embed/>
                </p:oleObj>
              </mc:Choice>
              <mc:Fallback>
                <p:oleObj name="Photo Editor Photo" r:id="rId5" imgW="4409524" imgH="4409524" progId="">
                  <p:embed/>
                  <p:pic>
                    <p:nvPicPr>
                      <p:cNvPr id="36" name="Object 8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2567" y="5005431"/>
                        <a:ext cx="342815" cy="333452"/>
                      </a:xfrm>
                      <a:prstGeom prst="rect">
                        <a:avLst/>
                      </a:prstGeom>
                      <a:noFill/>
                      <a:ln>
                        <a:noFill/>
                      </a:ln>
                      <a:effectLst/>
                    </p:spPr>
                  </p:pic>
                </p:oleObj>
              </mc:Fallback>
            </mc:AlternateContent>
          </a:graphicData>
        </a:graphic>
      </p:graphicFrame>
      <p:sp>
        <p:nvSpPr>
          <p:cNvPr id="20" name="Text Box 26">
            <a:extLst>
              <a:ext uri="{FF2B5EF4-FFF2-40B4-BE49-F238E27FC236}">
                <a16:creationId xmlns:a16="http://schemas.microsoft.com/office/drawing/2014/main" id="{64E67197-CA4D-7F43-9A1A-DD47D82535B5}"/>
              </a:ext>
            </a:extLst>
          </p:cNvPr>
          <p:cNvSpPr txBox="1">
            <a:spLocks noChangeArrowheads="1"/>
          </p:cNvSpPr>
          <p:nvPr/>
        </p:nvSpPr>
        <p:spPr bwMode="auto">
          <a:xfrm>
            <a:off x="6186684" y="1668055"/>
            <a:ext cx="609141" cy="32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defTabSz="609585"/>
            <a:r>
              <a:rPr lang="en-US" sz="2133" b="1" dirty="0">
                <a:solidFill>
                  <a:srgbClr val="FF0000"/>
                </a:solidFill>
                <a:ea typeface="MS PGothic" panose="020B0600070205080204" pitchFamily="34" charset="-128"/>
              </a:rPr>
              <a:t>2019</a:t>
            </a:r>
          </a:p>
        </p:txBody>
      </p:sp>
      <p:sp>
        <p:nvSpPr>
          <p:cNvPr id="21" name="Right Brace 2">
            <a:extLst>
              <a:ext uri="{FF2B5EF4-FFF2-40B4-BE49-F238E27FC236}">
                <a16:creationId xmlns:a16="http://schemas.microsoft.com/office/drawing/2014/main" id="{C6AF5D56-54F7-9B4F-A98B-8F61772895D7}"/>
              </a:ext>
            </a:extLst>
          </p:cNvPr>
          <p:cNvSpPr/>
          <p:nvPr/>
        </p:nvSpPr>
        <p:spPr bwMode="auto">
          <a:xfrm>
            <a:off x="7193368" y="5338883"/>
            <a:ext cx="275395" cy="451405"/>
          </a:xfrm>
          <a:prstGeom prst="rightBrace">
            <a:avLst>
              <a:gd name="adj1" fmla="val 15671"/>
              <a:gd name="adj2" fmla="val 50676"/>
            </a:avLst>
          </a:prstGeom>
          <a:solidFill>
            <a:schemeClr val="bg1"/>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609585"/>
            <a:endParaRPr lang="en-US" sz="2133">
              <a:solidFill>
                <a:prstClr val="black"/>
              </a:solidFill>
              <a:latin typeface="Calibri"/>
            </a:endParaRPr>
          </a:p>
        </p:txBody>
      </p:sp>
      <p:sp>
        <p:nvSpPr>
          <p:cNvPr id="22" name="TextBox 5">
            <a:extLst>
              <a:ext uri="{FF2B5EF4-FFF2-40B4-BE49-F238E27FC236}">
                <a16:creationId xmlns:a16="http://schemas.microsoft.com/office/drawing/2014/main" id="{2E841DE2-6B4E-5947-9374-7AD44AD5D228}"/>
              </a:ext>
            </a:extLst>
          </p:cNvPr>
          <p:cNvSpPr txBox="1"/>
          <p:nvPr/>
        </p:nvSpPr>
        <p:spPr>
          <a:xfrm>
            <a:off x="7613344" y="5338883"/>
            <a:ext cx="3727302" cy="420564"/>
          </a:xfrm>
          <a:prstGeom prst="rect">
            <a:avLst/>
          </a:prstGeom>
          <a:solidFill>
            <a:srgbClr val="CDF2FF"/>
          </a:solidFill>
        </p:spPr>
        <p:txBody>
          <a:bodyPr wrap="none" rtlCol="0">
            <a:spAutoFit/>
          </a:bodyPr>
          <a:lstStyle/>
          <a:p>
            <a:pPr defTabSz="609585"/>
            <a:r>
              <a:rPr lang="fr-FR" sz="2133" dirty="0">
                <a:solidFill>
                  <a:prstClr val="black"/>
                </a:solidFill>
                <a:latin typeface="Calibri"/>
              </a:rPr>
              <a:t>Disponible depuis le 10.05.2019</a:t>
            </a:r>
            <a:endParaRPr lang="en-US" sz="2133" dirty="0">
              <a:solidFill>
                <a:prstClr val="black"/>
              </a:solidFill>
              <a:latin typeface="Calibri"/>
            </a:endParaRPr>
          </a:p>
        </p:txBody>
      </p:sp>
      <p:sp>
        <p:nvSpPr>
          <p:cNvPr id="23" name="TextBox 37">
            <a:extLst>
              <a:ext uri="{FF2B5EF4-FFF2-40B4-BE49-F238E27FC236}">
                <a16:creationId xmlns:a16="http://schemas.microsoft.com/office/drawing/2014/main" id="{2753A04E-FC56-484F-A953-01E8EFF87015}"/>
              </a:ext>
            </a:extLst>
          </p:cNvPr>
          <p:cNvSpPr txBox="1"/>
          <p:nvPr/>
        </p:nvSpPr>
        <p:spPr>
          <a:xfrm>
            <a:off x="457799" y="3977734"/>
            <a:ext cx="1491919" cy="1241622"/>
          </a:xfrm>
          <a:prstGeom prst="rect">
            <a:avLst/>
          </a:prstGeom>
          <a:solidFill>
            <a:srgbClr val="00B0F0"/>
          </a:solidFill>
        </p:spPr>
        <p:txBody>
          <a:bodyPr wrap="square" rtlCol="0">
            <a:spAutoFit/>
          </a:bodyPr>
          <a:lstStyle/>
          <a:p>
            <a:pPr algn="ctr" defTabSz="609585"/>
            <a:r>
              <a:rPr lang="fr-FR" sz="1867" dirty="0">
                <a:solidFill>
                  <a:prstClr val="white"/>
                </a:solidFill>
                <a:latin typeface="Calibri"/>
              </a:rPr>
              <a:t>Arrêt de support depuis le 30.04.2018</a:t>
            </a:r>
            <a:endParaRPr lang="en-US" sz="1867" dirty="0">
              <a:solidFill>
                <a:prstClr val="white"/>
              </a:solidFill>
              <a:latin typeface="Calibri"/>
            </a:endParaRPr>
          </a:p>
        </p:txBody>
      </p:sp>
      <p:sp>
        <p:nvSpPr>
          <p:cNvPr id="24" name="AutoShape 2">
            <a:extLst>
              <a:ext uri="{FF2B5EF4-FFF2-40B4-BE49-F238E27FC236}">
                <a16:creationId xmlns:a16="http://schemas.microsoft.com/office/drawing/2014/main" id="{B99F1614-9559-3043-ADE6-0F436BD41C95}"/>
              </a:ext>
            </a:extLst>
          </p:cNvPr>
          <p:cNvSpPr>
            <a:spLocks noChangeArrowheads="1"/>
          </p:cNvSpPr>
          <p:nvPr/>
        </p:nvSpPr>
        <p:spPr bwMode="auto">
          <a:xfrm>
            <a:off x="363939" y="2056493"/>
            <a:ext cx="11491443" cy="406064"/>
          </a:xfrm>
          <a:prstGeom prst="rightArrow">
            <a:avLst>
              <a:gd name="adj1" fmla="val 50000"/>
              <a:gd name="adj2" fmla="val 509056"/>
            </a:avLst>
          </a:prstGeom>
          <a:gradFill rotWithShape="1">
            <a:gsLst>
              <a:gs pos="0">
                <a:srgbClr val="DEE2FE"/>
              </a:gs>
              <a:gs pos="100000">
                <a:srgbClr val="0099CC"/>
              </a:gs>
            </a:gsLst>
            <a:lin ang="0" scaled="1"/>
          </a:gradFill>
          <a:ln>
            <a:noFill/>
          </a:ln>
          <a:effectLst>
            <a:prstShdw prst="shdw17" dist="17961" dir="2700000">
              <a:srgbClr val="858898"/>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defTabSz="609585"/>
            <a:endParaRPr lang="en-US" sz="2133">
              <a:solidFill>
                <a:prstClr val="black"/>
              </a:solidFill>
              <a:ea typeface="MS PGothic" panose="020B0600070205080204" pitchFamily="34" charset="-128"/>
            </a:endParaRPr>
          </a:p>
        </p:txBody>
      </p:sp>
      <p:sp>
        <p:nvSpPr>
          <p:cNvPr id="25" name="Text Box 11">
            <a:extLst>
              <a:ext uri="{FF2B5EF4-FFF2-40B4-BE49-F238E27FC236}">
                <a16:creationId xmlns:a16="http://schemas.microsoft.com/office/drawing/2014/main" id="{09DBF8FD-F513-A140-BA47-684746CD88A9}"/>
              </a:ext>
            </a:extLst>
          </p:cNvPr>
          <p:cNvSpPr txBox="1">
            <a:spLocks noChangeArrowheads="1"/>
          </p:cNvSpPr>
          <p:nvPr/>
        </p:nvSpPr>
        <p:spPr bwMode="auto">
          <a:xfrm>
            <a:off x="6312598" y="3456033"/>
            <a:ext cx="379911" cy="32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defTabSz="609585"/>
            <a:r>
              <a:rPr lang="en-US" sz="2133" b="1" dirty="0">
                <a:solidFill>
                  <a:srgbClr val="FF0000"/>
                </a:solidFill>
                <a:ea typeface="MS PGothic" panose="020B0600070205080204" pitchFamily="34" charset="-128"/>
              </a:rPr>
              <a:t>7.4</a:t>
            </a:r>
          </a:p>
        </p:txBody>
      </p:sp>
      <p:graphicFrame>
        <p:nvGraphicFramePr>
          <p:cNvPr id="26" name="Object 887">
            <a:extLst>
              <a:ext uri="{FF2B5EF4-FFF2-40B4-BE49-F238E27FC236}">
                <a16:creationId xmlns:a16="http://schemas.microsoft.com/office/drawing/2014/main" id="{BAB6E884-3E0F-024D-B47A-4FD317D990AF}"/>
              </a:ext>
            </a:extLst>
          </p:cNvPr>
          <p:cNvGraphicFramePr>
            <a:graphicFrameLocks noChangeAspect="1"/>
          </p:cNvGraphicFramePr>
          <p:nvPr/>
        </p:nvGraphicFramePr>
        <p:xfrm>
          <a:off x="6063469" y="2587069"/>
          <a:ext cx="870209" cy="846441"/>
        </p:xfrm>
        <a:graphic>
          <a:graphicData uri="http://schemas.openxmlformats.org/presentationml/2006/ole">
            <mc:AlternateContent xmlns:mc="http://schemas.openxmlformats.org/markup-compatibility/2006">
              <mc:Choice xmlns:v="urn:schemas-microsoft-com:vml" Requires="v">
                <p:oleObj spid="_x0000_s76189" name="Photo Editor Photo" r:id="rId5" imgW="4409524" imgH="4409524" progId="">
                  <p:embed/>
                </p:oleObj>
              </mc:Choice>
              <mc:Fallback>
                <p:oleObj name="Photo Editor Photo" r:id="rId5" imgW="4409524" imgH="4409524" progId="">
                  <p:embed/>
                  <p:pic>
                    <p:nvPicPr>
                      <p:cNvPr id="41" name="Object 887">
                        <a:extLst>
                          <a:ext uri="{FF2B5EF4-FFF2-40B4-BE49-F238E27FC236}">
                            <a16:creationId xmlns:a16="http://schemas.microsoft.com/office/drawing/2014/main" id="{43827F6C-B695-4E3E-AF10-A9596AF499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3469" y="2587069"/>
                        <a:ext cx="870209" cy="846441"/>
                      </a:xfrm>
                      <a:prstGeom prst="rect">
                        <a:avLst/>
                      </a:prstGeom>
                      <a:noFill/>
                      <a:ln>
                        <a:noFill/>
                      </a:ln>
                      <a:effectLst/>
                    </p:spPr>
                  </p:pic>
                </p:oleObj>
              </mc:Fallback>
            </mc:AlternateContent>
          </a:graphicData>
        </a:graphic>
      </p:graphicFrame>
      <p:sp>
        <p:nvSpPr>
          <p:cNvPr id="27" name="TextBox 41">
            <a:extLst>
              <a:ext uri="{FF2B5EF4-FFF2-40B4-BE49-F238E27FC236}">
                <a16:creationId xmlns:a16="http://schemas.microsoft.com/office/drawing/2014/main" id="{B6F40EC5-BF12-454D-B642-652EFD0D6473}"/>
              </a:ext>
            </a:extLst>
          </p:cNvPr>
          <p:cNvSpPr txBox="1"/>
          <p:nvPr/>
        </p:nvSpPr>
        <p:spPr>
          <a:xfrm>
            <a:off x="2298990" y="3997123"/>
            <a:ext cx="1491919" cy="1241622"/>
          </a:xfrm>
          <a:prstGeom prst="rect">
            <a:avLst/>
          </a:prstGeom>
          <a:solidFill>
            <a:srgbClr val="0070C0"/>
          </a:solidFill>
        </p:spPr>
        <p:txBody>
          <a:bodyPr wrap="square" rtlCol="0">
            <a:spAutoFit/>
          </a:bodyPr>
          <a:lstStyle/>
          <a:p>
            <a:pPr algn="ctr" defTabSz="609585"/>
            <a:r>
              <a:rPr lang="fr-FR" sz="1867" dirty="0">
                <a:solidFill>
                  <a:prstClr val="white"/>
                </a:solidFill>
                <a:latin typeface="Calibri"/>
              </a:rPr>
              <a:t>Arrêt des évolutions depuis le 30.04.2019</a:t>
            </a:r>
            <a:endParaRPr lang="en-US" sz="1867" dirty="0">
              <a:solidFill>
                <a:prstClr val="white"/>
              </a:solidFill>
              <a:latin typeface="Calibri"/>
            </a:endParaRPr>
          </a:p>
        </p:txBody>
      </p:sp>
      <p:sp>
        <p:nvSpPr>
          <p:cNvPr id="28" name="TextBox 42">
            <a:extLst>
              <a:ext uri="{FF2B5EF4-FFF2-40B4-BE49-F238E27FC236}">
                <a16:creationId xmlns:a16="http://schemas.microsoft.com/office/drawing/2014/main" id="{C51D28AA-1D2B-634E-B463-86EBFE3A66CC}"/>
              </a:ext>
            </a:extLst>
          </p:cNvPr>
          <p:cNvSpPr txBox="1"/>
          <p:nvPr/>
        </p:nvSpPr>
        <p:spPr>
          <a:xfrm>
            <a:off x="5031771" y="4169741"/>
            <a:ext cx="2925801" cy="420564"/>
          </a:xfrm>
          <a:prstGeom prst="rect">
            <a:avLst/>
          </a:prstGeom>
          <a:solidFill>
            <a:srgbClr val="CDF2FF"/>
          </a:solidFill>
        </p:spPr>
        <p:txBody>
          <a:bodyPr wrap="none" rtlCol="0">
            <a:spAutoFit/>
          </a:bodyPr>
          <a:lstStyle/>
          <a:p>
            <a:pPr defTabSz="609585"/>
            <a:r>
              <a:rPr lang="fr-FR" sz="2133" dirty="0">
                <a:solidFill>
                  <a:prstClr val="black"/>
                </a:solidFill>
                <a:latin typeface="Calibri"/>
              </a:rPr>
              <a:t>Disponible le 21.06.2019</a:t>
            </a:r>
            <a:endParaRPr lang="en-US" sz="2133" dirty="0">
              <a:solidFill>
                <a:prstClr val="black"/>
              </a:solidFill>
              <a:latin typeface="Calibri"/>
            </a:endParaRPr>
          </a:p>
        </p:txBody>
      </p:sp>
      <p:sp>
        <p:nvSpPr>
          <p:cNvPr id="29" name="Right Brace 43">
            <a:extLst>
              <a:ext uri="{FF2B5EF4-FFF2-40B4-BE49-F238E27FC236}">
                <a16:creationId xmlns:a16="http://schemas.microsoft.com/office/drawing/2014/main" id="{ECFC92E2-3709-0940-8459-F114C1C48B39}"/>
              </a:ext>
            </a:extLst>
          </p:cNvPr>
          <p:cNvSpPr/>
          <p:nvPr/>
        </p:nvSpPr>
        <p:spPr bwMode="auto">
          <a:xfrm rot="5400000">
            <a:off x="6389355" y="3704043"/>
            <a:ext cx="275395" cy="451405"/>
          </a:xfrm>
          <a:prstGeom prst="rightBrace">
            <a:avLst>
              <a:gd name="adj1" fmla="val 15671"/>
              <a:gd name="adj2" fmla="val 50676"/>
            </a:avLst>
          </a:prstGeom>
          <a:solidFill>
            <a:schemeClr val="bg1"/>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609585"/>
            <a:endParaRPr lang="en-US" sz="2133">
              <a:solidFill>
                <a:prstClr val="black"/>
              </a:solidFill>
              <a:latin typeface="Calibri"/>
            </a:endParaRPr>
          </a:p>
        </p:txBody>
      </p:sp>
      <p:sp>
        <p:nvSpPr>
          <p:cNvPr id="30" name="Rectangle 29">
            <a:extLst>
              <a:ext uri="{FF2B5EF4-FFF2-40B4-BE49-F238E27FC236}">
                <a16:creationId xmlns:a16="http://schemas.microsoft.com/office/drawing/2014/main" id="{975A9F30-F89D-E548-9053-35D0B33BFB36}"/>
              </a:ext>
            </a:extLst>
          </p:cNvPr>
          <p:cNvSpPr/>
          <p:nvPr/>
        </p:nvSpPr>
        <p:spPr bwMode="auto">
          <a:xfrm>
            <a:off x="0" y="0"/>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78814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302" name="Text Box 5">
            <a:extLst>
              <a:ext uri="{FF2B5EF4-FFF2-40B4-BE49-F238E27FC236}">
                <a16:creationId xmlns:a16="http://schemas.microsoft.com/office/drawing/2014/main" id="{BD682B45-C793-7C48-8438-B43E59CFD272}"/>
              </a:ext>
            </a:extLst>
          </p:cNvPr>
          <p:cNvSpPr txBox="1">
            <a:spLocks noChangeArrowheads="1"/>
          </p:cNvSpPr>
          <p:nvPr/>
        </p:nvSpPr>
        <p:spPr bwMode="auto">
          <a:xfrm>
            <a:off x="3344388" y="728836"/>
            <a:ext cx="612440"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90000"/>
              </a:lnSpc>
              <a:spcBef>
                <a:spcPts val="873"/>
              </a:spcBef>
              <a:spcAft>
                <a:spcPct val="0"/>
              </a:spcAft>
              <a:buClrTx/>
              <a:buSzTx/>
              <a:buFontTx/>
              <a:buNone/>
              <a:tabLst/>
              <a:defRPr/>
            </a:pPr>
            <a:r>
              <a:rPr kumimoji="0" lang="en-US" altLang="en-US" sz="1100" b="1" i="0" u="none" strike="noStrike" kern="1200" cap="none" spc="0" normalizeH="0" baseline="0" noProof="0">
                <a:ln>
                  <a:noFill/>
                </a:ln>
                <a:solidFill>
                  <a:srgbClr val="000000"/>
                </a:solidFill>
                <a:effectLst/>
                <a:uLnTx/>
                <a:uFillTx/>
                <a:latin typeface="Century Gothic" panose="020B0502020202020204" pitchFamily="34" charset="0"/>
                <a:ea typeface="ＭＳ Ｐゴシック" panose="020B0600070205080204" pitchFamily="34" charset="-128"/>
                <a:cs typeface="+mn-cs"/>
              </a:rPr>
              <a:t>2015</a:t>
            </a:r>
          </a:p>
        </p:txBody>
      </p:sp>
      <p:sp>
        <p:nvSpPr>
          <p:cNvPr id="303" name="Text Box 6">
            <a:extLst>
              <a:ext uri="{FF2B5EF4-FFF2-40B4-BE49-F238E27FC236}">
                <a16:creationId xmlns:a16="http://schemas.microsoft.com/office/drawing/2014/main" id="{9F019EEA-FE72-3F49-9BAD-B708D97F47E9}"/>
              </a:ext>
            </a:extLst>
          </p:cNvPr>
          <p:cNvSpPr txBox="1">
            <a:spLocks noChangeArrowheads="1"/>
          </p:cNvSpPr>
          <p:nvPr/>
        </p:nvSpPr>
        <p:spPr bwMode="auto">
          <a:xfrm>
            <a:off x="3986918" y="728836"/>
            <a:ext cx="612440"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90000"/>
              </a:lnSpc>
              <a:spcBef>
                <a:spcPts val="873"/>
              </a:spcBef>
              <a:spcAft>
                <a:spcPct val="0"/>
              </a:spcAft>
              <a:buClrTx/>
              <a:buSzTx/>
              <a:buFontTx/>
              <a:buNone/>
              <a:tabLst/>
              <a:defRPr/>
            </a:pPr>
            <a:r>
              <a:rPr kumimoji="0" lang="en-US" altLang="en-US" sz="11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2016</a:t>
            </a:r>
          </a:p>
        </p:txBody>
      </p:sp>
      <p:sp>
        <p:nvSpPr>
          <p:cNvPr id="304" name="Text Box 7">
            <a:extLst>
              <a:ext uri="{FF2B5EF4-FFF2-40B4-BE49-F238E27FC236}">
                <a16:creationId xmlns:a16="http://schemas.microsoft.com/office/drawing/2014/main" id="{FE8355A7-D49B-0D4A-923F-3924530721C1}"/>
              </a:ext>
            </a:extLst>
          </p:cNvPr>
          <p:cNvSpPr txBox="1">
            <a:spLocks noChangeArrowheads="1"/>
          </p:cNvSpPr>
          <p:nvPr/>
        </p:nvSpPr>
        <p:spPr bwMode="auto">
          <a:xfrm>
            <a:off x="4619485" y="728836"/>
            <a:ext cx="612440"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90000"/>
              </a:lnSpc>
              <a:spcBef>
                <a:spcPts val="873"/>
              </a:spcBef>
              <a:spcAft>
                <a:spcPct val="0"/>
              </a:spcAft>
              <a:buClrTx/>
              <a:buSzTx/>
              <a:buFontTx/>
              <a:buNone/>
              <a:tabLst/>
              <a:defRPr/>
            </a:pPr>
            <a:r>
              <a:rPr kumimoji="0" lang="en-US" altLang="en-US" sz="11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2017</a:t>
            </a:r>
          </a:p>
        </p:txBody>
      </p:sp>
      <p:sp>
        <p:nvSpPr>
          <p:cNvPr id="305" name="Text Box 8">
            <a:extLst>
              <a:ext uri="{FF2B5EF4-FFF2-40B4-BE49-F238E27FC236}">
                <a16:creationId xmlns:a16="http://schemas.microsoft.com/office/drawing/2014/main" id="{D5442404-EC7E-CB45-884D-C9AD9B292376}"/>
              </a:ext>
            </a:extLst>
          </p:cNvPr>
          <p:cNvSpPr txBox="1">
            <a:spLocks noChangeArrowheads="1"/>
          </p:cNvSpPr>
          <p:nvPr/>
        </p:nvSpPr>
        <p:spPr bwMode="auto">
          <a:xfrm>
            <a:off x="5265953" y="728836"/>
            <a:ext cx="612440"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90000"/>
              </a:lnSpc>
              <a:spcBef>
                <a:spcPts val="873"/>
              </a:spcBef>
              <a:spcAft>
                <a:spcPct val="0"/>
              </a:spcAft>
              <a:buClrTx/>
              <a:buSzTx/>
              <a:buFontTx/>
              <a:buNone/>
              <a:tabLst/>
              <a:defRPr/>
            </a:pPr>
            <a:r>
              <a:rPr kumimoji="0" lang="en-US" altLang="en-US" sz="11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2018</a:t>
            </a:r>
          </a:p>
        </p:txBody>
      </p:sp>
      <p:sp>
        <p:nvSpPr>
          <p:cNvPr id="306" name="Text Box 9">
            <a:extLst>
              <a:ext uri="{FF2B5EF4-FFF2-40B4-BE49-F238E27FC236}">
                <a16:creationId xmlns:a16="http://schemas.microsoft.com/office/drawing/2014/main" id="{70D6FCBC-353E-4D48-8568-6ECC7097FF8A}"/>
              </a:ext>
            </a:extLst>
          </p:cNvPr>
          <p:cNvSpPr txBox="1">
            <a:spLocks noChangeArrowheads="1"/>
          </p:cNvSpPr>
          <p:nvPr/>
        </p:nvSpPr>
        <p:spPr bwMode="auto">
          <a:xfrm>
            <a:off x="5894583" y="728836"/>
            <a:ext cx="612440"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90000"/>
              </a:lnSpc>
              <a:spcBef>
                <a:spcPts val="873"/>
              </a:spcBef>
              <a:spcAft>
                <a:spcPct val="0"/>
              </a:spcAft>
              <a:buClrTx/>
              <a:buSzTx/>
              <a:buFontTx/>
              <a:buNone/>
              <a:tabLst/>
              <a:defRPr/>
            </a:pPr>
            <a:r>
              <a:rPr kumimoji="0" lang="en-US" altLang="en-US" sz="11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2019</a:t>
            </a:r>
          </a:p>
        </p:txBody>
      </p:sp>
      <p:sp>
        <p:nvSpPr>
          <p:cNvPr id="307" name="Text Box 10">
            <a:extLst>
              <a:ext uri="{FF2B5EF4-FFF2-40B4-BE49-F238E27FC236}">
                <a16:creationId xmlns:a16="http://schemas.microsoft.com/office/drawing/2014/main" id="{15A897D3-AAB9-FF4A-94E7-9D4653D9B850}"/>
              </a:ext>
            </a:extLst>
          </p:cNvPr>
          <p:cNvSpPr txBox="1">
            <a:spLocks noChangeArrowheads="1"/>
          </p:cNvSpPr>
          <p:nvPr/>
        </p:nvSpPr>
        <p:spPr bwMode="auto">
          <a:xfrm>
            <a:off x="6567745" y="728836"/>
            <a:ext cx="612440"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90000"/>
              </a:lnSpc>
              <a:spcBef>
                <a:spcPts val="873"/>
              </a:spcBef>
              <a:spcAft>
                <a:spcPct val="0"/>
              </a:spcAft>
              <a:buClrTx/>
              <a:buSzTx/>
              <a:buFontTx/>
              <a:buNone/>
              <a:tabLst/>
              <a:defRPr/>
            </a:pPr>
            <a:r>
              <a:rPr kumimoji="0" lang="en-US" altLang="en-US" sz="11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2020</a:t>
            </a:r>
          </a:p>
        </p:txBody>
      </p:sp>
      <p:sp>
        <p:nvSpPr>
          <p:cNvPr id="308" name="Text Box 11">
            <a:extLst>
              <a:ext uri="{FF2B5EF4-FFF2-40B4-BE49-F238E27FC236}">
                <a16:creationId xmlns:a16="http://schemas.microsoft.com/office/drawing/2014/main" id="{5FD10EE6-D97D-3440-967D-1A33D369ACCD}"/>
              </a:ext>
            </a:extLst>
          </p:cNvPr>
          <p:cNvSpPr txBox="1">
            <a:spLocks noChangeArrowheads="1"/>
          </p:cNvSpPr>
          <p:nvPr/>
        </p:nvSpPr>
        <p:spPr bwMode="auto">
          <a:xfrm>
            <a:off x="7194604" y="728836"/>
            <a:ext cx="612440"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90000"/>
              </a:lnSpc>
              <a:spcBef>
                <a:spcPts val="873"/>
              </a:spcBef>
              <a:spcAft>
                <a:spcPct val="0"/>
              </a:spcAft>
              <a:buClrTx/>
              <a:buSzTx/>
              <a:buFontTx/>
              <a:buNone/>
              <a:tabLst/>
              <a:defRPr/>
            </a:pPr>
            <a:r>
              <a:rPr kumimoji="0" lang="en-US" altLang="en-US" sz="11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2021</a:t>
            </a:r>
          </a:p>
        </p:txBody>
      </p:sp>
      <p:sp>
        <p:nvSpPr>
          <p:cNvPr id="309" name="Text Box 12">
            <a:extLst>
              <a:ext uri="{FF2B5EF4-FFF2-40B4-BE49-F238E27FC236}">
                <a16:creationId xmlns:a16="http://schemas.microsoft.com/office/drawing/2014/main" id="{8E1CD456-B641-D747-B342-85AB907F0B6C}"/>
              </a:ext>
            </a:extLst>
          </p:cNvPr>
          <p:cNvSpPr txBox="1">
            <a:spLocks noChangeArrowheads="1"/>
          </p:cNvSpPr>
          <p:nvPr/>
        </p:nvSpPr>
        <p:spPr bwMode="auto">
          <a:xfrm>
            <a:off x="7831267" y="728836"/>
            <a:ext cx="612440"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90000"/>
              </a:lnSpc>
              <a:spcBef>
                <a:spcPts val="873"/>
              </a:spcBef>
              <a:spcAft>
                <a:spcPct val="0"/>
              </a:spcAft>
              <a:buClrTx/>
              <a:buSzTx/>
              <a:buFontTx/>
              <a:buNone/>
              <a:tabLst/>
              <a:defRPr/>
            </a:pPr>
            <a:r>
              <a:rPr kumimoji="0" lang="en-US" altLang="en-US" sz="11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2022</a:t>
            </a:r>
          </a:p>
        </p:txBody>
      </p:sp>
      <p:sp>
        <p:nvSpPr>
          <p:cNvPr id="310" name="Text Box 13">
            <a:extLst>
              <a:ext uri="{FF2B5EF4-FFF2-40B4-BE49-F238E27FC236}">
                <a16:creationId xmlns:a16="http://schemas.microsoft.com/office/drawing/2014/main" id="{CD72E3CD-5E44-2745-B0CA-1530C373734B}"/>
              </a:ext>
            </a:extLst>
          </p:cNvPr>
          <p:cNvSpPr txBox="1">
            <a:spLocks noChangeArrowheads="1"/>
          </p:cNvSpPr>
          <p:nvPr/>
        </p:nvSpPr>
        <p:spPr bwMode="auto">
          <a:xfrm>
            <a:off x="8446550" y="728836"/>
            <a:ext cx="612440"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90000"/>
              </a:lnSpc>
              <a:spcBef>
                <a:spcPts val="873"/>
              </a:spcBef>
              <a:spcAft>
                <a:spcPct val="0"/>
              </a:spcAft>
              <a:buClrTx/>
              <a:buSzTx/>
              <a:buFontTx/>
              <a:buNone/>
              <a:tabLst/>
              <a:defRPr/>
            </a:pPr>
            <a:r>
              <a:rPr kumimoji="0" lang="en-US" altLang="en-US" sz="11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2023</a:t>
            </a:r>
          </a:p>
        </p:txBody>
      </p:sp>
      <p:sp>
        <p:nvSpPr>
          <p:cNvPr id="311" name="Text Box 14">
            <a:extLst>
              <a:ext uri="{FF2B5EF4-FFF2-40B4-BE49-F238E27FC236}">
                <a16:creationId xmlns:a16="http://schemas.microsoft.com/office/drawing/2014/main" id="{D355C012-B183-8B4F-80DE-A0379CC4B3FA}"/>
              </a:ext>
            </a:extLst>
          </p:cNvPr>
          <p:cNvSpPr txBox="1">
            <a:spLocks noChangeArrowheads="1"/>
          </p:cNvSpPr>
          <p:nvPr/>
        </p:nvSpPr>
        <p:spPr bwMode="auto">
          <a:xfrm>
            <a:off x="9084986" y="728836"/>
            <a:ext cx="612440"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90000"/>
              </a:lnSpc>
              <a:spcBef>
                <a:spcPts val="873"/>
              </a:spcBef>
              <a:spcAft>
                <a:spcPct val="0"/>
              </a:spcAft>
              <a:buClrTx/>
              <a:buSzTx/>
              <a:buFontTx/>
              <a:buNone/>
              <a:tabLst/>
              <a:defRPr/>
            </a:pPr>
            <a:r>
              <a:rPr kumimoji="0" lang="en-US" altLang="en-US" sz="11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2024</a:t>
            </a:r>
          </a:p>
        </p:txBody>
      </p:sp>
      <p:sp>
        <p:nvSpPr>
          <p:cNvPr id="4" name="Rectangle 3">
            <a:extLst>
              <a:ext uri="{FF2B5EF4-FFF2-40B4-BE49-F238E27FC236}">
                <a16:creationId xmlns:a16="http://schemas.microsoft.com/office/drawing/2014/main" id="{A7056768-B133-DE4A-A09A-41E2F4FF7608}"/>
              </a:ext>
            </a:extLst>
          </p:cNvPr>
          <p:cNvSpPr>
            <a:spLocks noGrp="1"/>
          </p:cNvSpPr>
          <p:nvPr/>
        </p:nvSpPr>
        <p:spPr bwMode="gray">
          <a:xfrm>
            <a:off x="150124" y="138305"/>
            <a:ext cx="11097129" cy="419258"/>
          </a:xfrm>
          <a:prstGeom prst="rect">
            <a:avLst/>
          </a:prstGeom>
          <a:noFill/>
          <a:ln>
            <a:noFill/>
          </a:ln>
          <a:effectLst/>
          <a:extLst>
            <a:ext uri="{909E8E84-426E-40dd-AFC4-6F175D3DCCD1}">
              <a14:hiddenFill xmlns:a14="http://schemas.microsoft.com/office/drawing/2010/main" xmlns="" xmlns:lc="http://schemas.openxmlformats.org/drawingml/2006/lockedCanvas">
                <a:solidFill>
                  <a:schemeClr val="accent1"/>
                </a:solidFill>
              </a14:hiddenFill>
            </a:ext>
            <a:ext uri="{91240B29-F687-4f45-9708-019B960494DF}">
              <a14:hiddenLine xmlns:a14="http://schemas.microsoft.com/office/drawing/2010/main" xmlns="" xmlns:lc="http://schemas.openxmlformats.org/drawingml/2006/lockedCanvas" w="9525">
                <a:solidFill>
                  <a:schemeClr val="tx1"/>
                </a:solidFill>
                <a:miter lim="800000"/>
                <a:headEnd/>
                <a:tailEnd/>
              </a14:hiddenLine>
            </a:ext>
            <a:ext uri="{AF507438-7753-43e0-B8FC-AC1667EBCBE1}">
              <a14:hiddenEffects xmlns:a14="http://schemas.microsoft.com/office/drawing/2010/main" xmlns="" xmlns:lc="http://schemas.openxmlformats.org/drawingml/2006/lockedCanvas">
                <a:effectLst>
                  <a:outerShdw dist="35921" dir="2700000" algn="ctr" rotWithShape="0">
                    <a:schemeClr val="bg2"/>
                  </a:outerShdw>
                </a:effectLst>
              </a14:hiddenEffects>
            </a:ext>
          </a:extLst>
        </p:spPr>
        <p:txBody>
          <a:bodyPr vert="horz" wrap="square" lIns="91440" tIns="0" rIns="0" bIns="0" numCol="1" anchor="ctr" anchorCtr="0" compatLnSpc="1">
            <a:prstTxWarp prst="textNoShape">
              <a:avLst/>
            </a:prstTxWarp>
          </a:bodyPr>
          <a:lstStyle>
            <a:lvl1pPr algn="l" defTabSz="897207" rtl="0" eaLnBrk="1" fontAlgn="base" hangingPunct="1">
              <a:lnSpc>
                <a:spcPct val="90000"/>
              </a:lnSpc>
              <a:spcBef>
                <a:spcPct val="0"/>
              </a:spcBef>
              <a:spcAft>
                <a:spcPct val="0"/>
              </a:spcAft>
              <a:defRPr sz="2401" b="1" i="0" u="none" kern="1200">
                <a:solidFill>
                  <a:schemeClr val="tx2"/>
                </a:solidFill>
                <a:latin typeface="Arial" panose="020B0604020202020204" pitchFamily="34" charset="0"/>
                <a:ea typeface="+mj-ea"/>
                <a:cs typeface="Arial" panose="020B0604020202020204" pitchFamily="34" charset="0"/>
              </a:defRPr>
            </a:lvl1pPr>
            <a:lvl2pPr algn="l" defTabSz="897207" rtl="0" eaLnBrk="1" fontAlgn="base" hangingPunct="1">
              <a:spcBef>
                <a:spcPct val="0"/>
              </a:spcBef>
              <a:spcAft>
                <a:spcPct val="0"/>
              </a:spcAft>
              <a:defRPr sz="2301" b="1">
                <a:solidFill>
                  <a:srgbClr val="008ABF"/>
                </a:solidFill>
                <a:latin typeface="Arial" panose="020B0604020202020204" pitchFamily="34" charset="0"/>
              </a:defRPr>
            </a:lvl2pPr>
            <a:lvl3pPr algn="l" defTabSz="897207" rtl="0" eaLnBrk="1" fontAlgn="base" hangingPunct="1">
              <a:spcBef>
                <a:spcPct val="0"/>
              </a:spcBef>
              <a:spcAft>
                <a:spcPct val="0"/>
              </a:spcAft>
              <a:defRPr sz="2301" b="1">
                <a:solidFill>
                  <a:srgbClr val="008ABF"/>
                </a:solidFill>
                <a:latin typeface="Arial" panose="020B0604020202020204" pitchFamily="34" charset="0"/>
              </a:defRPr>
            </a:lvl3pPr>
            <a:lvl4pPr algn="l" defTabSz="897207" rtl="0" eaLnBrk="1" fontAlgn="base" hangingPunct="1">
              <a:spcBef>
                <a:spcPct val="0"/>
              </a:spcBef>
              <a:spcAft>
                <a:spcPct val="0"/>
              </a:spcAft>
              <a:defRPr sz="2301" b="1">
                <a:solidFill>
                  <a:srgbClr val="008ABF"/>
                </a:solidFill>
                <a:latin typeface="Arial" panose="020B0604020202020204" pitchFamily="34" charset="0"/>
              </a:defRPr>
            </a:lvl4pPr>
            <a:lvl5pPr algn="l" defTabSz="897207" rtl="0" eaLnBrk="1" fontAlgn="base" hangingPunct="1">
              <a:spcBef>
                <a:spcPct val="0"/>
              </a:spcBef>
              <a:spcAft>
                <a:spcPct val="0"/>
              </a:spcAft>
              <a:defRPr sz="2301" b="1">
                <a:solidFill>
                  <a:srgbClr val="008ABF"/>
                </a:solidFill>
                <a:latin typeface="Arial" panose="020B0604020202020204" pitchFamily="34" charset="0"/>
              </a:defRPr>
            </a:lvl5pPr>
            <a:lvl6pPr marL="668582" algn="l" defTabSz="898406" rtl="0" eaLnBrk="1" fontAlgn="base" hangingPunct="1">
              <a:spcBef>
                <a:spcPct val="0"/>
              </a:spcBef>
              <a:spcAft>
                <a:spcPct val="0"/>
              </a:spcAft>
              <a:defRPr sz="2340" b="1">
                <a:solidFill>
                  <a:srgbClr val="1966B2"/>
                </a:solidFill>
                <a:latin typeface="Arial" panose="020B0604020202020204" pitchFamily="34" charset="0"/>
              </a:defRPr>
            </a:lvl6pPr>
            <a:lvl7pPr marL="1337162" algn="l" defTabSz="898406" rtl="0" eaLnBrk="1" fontAlgn="base" hangingPunct="1">
              <a:spcBef>
                <a:spcPct val="0"/>
              </a:spcBef>
              <a:spcAft>
                <a:spcPct val="0"/>
              </a:spcAft>
              <a:defRPr sz="2340" b="1">
                <a:solidFill>
                  <a:srgbClr val="1966B2"/>
                </a:solidFill>
                <a:latin typeface="Arial" panose="020B0604020202020204" pitchFamily="34" charset="0"/>
              </a:defRPr>
            </a:lvl7pPr>
            <a:lvl8pPr marL="2005744" algn="l" defTabSz="898406" rtl="0" eaLnBrk="1" fontAlgn="base" hangingPunct="1">
              <a:spcBef>
                <a:spcPct val="0"/>
              </a:spcBef>
              <a:spcAft>
                <a:spcPct val="0"/>
              </a:spcAft>
              <a:defRPr sz="2340" b="1">
                <a:solidFill>
                  <a:srgbClr val="1966B2"/>
                </a:solidFill>
                <a:latin typeface="Arial" panose="020B0604020202020204" pitchFamily="34" charset="0"/>
              </a:defRPr>
            </a:lvl8pPr>
            <a:lvl9pPr marL="2674325" algn="l" defTabSz="898406" rtl="0" eaLnBrk="1" fontAlgn="base" hangingPunct="1">
              <a:spcBef>
                <a:spcPct val="0"/>
              </a:spcBef>
              <a:spcAft>
                <a:spcPct val="0"/>
              </a:spcAft>
              <a:defRPr sz="2340" b="1">
                <a:solidFill>
                  <a:srgbClr val="1966B2"/>
                </a:solidFill>
                <a:latin typeface="Arial" panose="020B0604020202020204" pitchFamily="34" charset="0"/>
              </a:defRPr>
            </a:lvl9pPr>
          </a:lstStyle>
          <a:p>
            <a:pPr marL="0" marR="0" lvl="0" indent="0" algn="l" defTabSz="897207" rtl="0" eaLnBrk="1" fontAlgn="base" latinLnBrk="0" hangingPunct="1">
              <a:lnSpc>
                <a:spcPct val="9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1E439B"/>
                </a:solidFill>
                <a:effectLst/>
                <a:uLnTx/>
                <a:uFillTx/>
                <a:latin typeface="Arial" panose="020B0604020202020204" pitchFamily="34" charset="0"/>
                <a:ea typeface="+mj-ea"/>
                <a:cs typeface="Arial" panose="020B0604020202020204" pitchFamily="34" charset="0"/>
              </a:rPr>
              <a:t>VIOS Releases &amp; Lifecycle</a:t>
            </a:r>
          </a:p>
        </p:txBody>
      </p:sp>
      <p:sp>
        <p:nvSpPr>
          <p:cNvPr id="6" name="Text Box 46">
            <a:extLst>
              <a:ext uri="{FF2B5EF4-FFF2-40B4-BE49-F238E27FC236}">
                <a16:creationId xmlns:a16="http://schemas.microsoft.com/office/drawing/2014/main" id="{148DB36E-2581-A04F-8611-482BA7327C31}"/>
              </a:ext>
            </a:extLst>
          </p:cNvPr>
          <p:cNvSpPr txBox="1">
            <a:spLocks noChangeArrowheads="1"/>
          </p:cNvSpPr>
          <p:nvPr/>
        </p:nvSpPr>
        <p:spPr bwMode="auto">
          <a:xfrm>
            <a:off x="2611245" y="4629343"/>
            <a:ext cx="1865641"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90000"/>
              </a:lnSpc>
              <a:spcBef>
                <a:spcPts val="873"/>
              </a:spcBef>
              <a:spcAft>
                <a:spcPct val="0"/>
              </a:spcAft>
              <a:buClrTx/>
              <a:buSzTx/>
              <a:buFontTx/>
              <a:buNone/>
              <a:tabLst/>
              <a:defRPr/>
            </a:pPr>
            <a:r>
              <a:rPr kumimoji="0" lang="en-US" altLang="en-US" sz="900" b="1" i="0" u="none" strike="noStrike" kern="1200" cap="none" spc="0" normalizeH="0" baseline="0" noProof="0">
                <a:ln>
                  <a:noFill/>
                </a:ln>
                <a:solidFill>
                  <a:srgbClr val="000000"/>
                </a:solidFill>
                <a:effectLst/>
                <a:uLnTx/>
                <a:uFillTx/>
                <a:latin typeface="Century Gothic" panose="020B0502020202020204" pitchFamily="34" charset="0"/>
                <a:ea typeface="ＭＳ Ｐゴシック" panose="020B0600070205080204" pitchFamily="34" charset="-128"/>
                <a:cs typeface="+mn-cs"/>
              </a:rPr>
              <a:t>Marketed and serviced</a:t>
            </a:r>
          </a:p>
        </p:txBody>
      </p:sp>
      <p:sp>
        <p:nvSpPr>
          <p:cNvPr id="7" name="Text Box 49">
            <a:extLst>
              <a:ext uri="{FF2B5EF4-FFF2-40B4-BE49-F238E27FC236}">
                <a16:creationId xmlns:a16="http://schemas.microsoft.com/office/drawing/2014/main" id="{1100604B-5C35-0044-9C61-D296C0B72271}"/>
              </a:ext>
            </a:extLst>
          </p:cNvPr>
          <p:cNvSpPr txBox="1">
            <a:spLocks noChangeArrowheads="1"/>
          </p:cNvSpPr>
          <p:nvPr/>
        </p:nvSpPr>
        <p:spPr bwMode="auto">
          <a:xfrm>
            <a:off x="4670671" y="4557790"/>
            <a:ext cx="2249744" cy="368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75000"/>
              </a:lnSpc>
              <a:spcBef>
                <a:spcPct val="15000"/>
              </a:spcBef>
              <a:spcAft>
                <a:spcPct val="0"/>
              </a:spcAft>
              <a:buClrTx/>
              <a:buSzTx/>
              <a:buFontTx/>
              <a:buNone/>
              <a:tabLst/>
              <a:defRPr/>
            </a:pPr>
            <a:r>
              <a:rPr kumimoji="0" lang="en-US" altLang="en-US" sz="900" b="1" i="0" u="none" strike="noStrike" kern="1200" cap="none" spc="0" normalizeH="0" baseline="0" noProof="0">
                <a:ln>
                  <a:noFill/>
                </a:ln>
                <a:solidFill>
                  <a:srgbClr val="000000"/>
                </a:solidFill>
                <a:effectLst/>
                <a:uLnTx/>
                <a:uFillTx/>
                <a:latin typeface="Century Gothic" panose="020B0502020202020204" pitchFamily="34" charset="0"/>
                <a:ea typeface="ＭＳ Ｐゴシック" panose="020B0600070205080204" pitchFamily="34" charset="-128"/>
                <a:cs typeface="+mn-cs"/>
              </a:rPr>
              <a:t>Fee-based service extension</a:t>
            </a:r>
          </a:p>
          <a:p>
            <a:pPr marL="0" marR="0" lvl="0" indent="0" algn="l" defTabSz="443126" rtl="0" eaLnBrk="0" fontAlgn="base" latinLnBrk="0" hangingPunct="0">
              <a:lnSpc>
                <a:spcPct val="75000"/>
              </a:lnSpc>
              <a:spcBef>
                <a:spcPct val="15000"/>
              </a:spcBef>
              <a:spcAft>
                <a:spcPct val="0"/>
              </a:spcAft>
              <a:buClrTx/>
              <a:buSzTx/>
              <a:buFontTx/>
              <a:buNone/>
              <a:tabLst/>
              <a:defRPr/>
            </a:pPr>
            <a:r>
              <a:rPr kumimoji="0" lang="en-US" altLang="en-US" sz="900" b="1" i="0" u="none" strike="noStrike" kern="1200" cap="none" spc="0" normalizeH="0" baseline="0" noProof="0">
                <a:ln>
                  <a:noFill/>
                </a:ln>
                <a:solidFill>
                  <a:srgbClr val="000000"/>
                </a:solidFill>
                <a:effectLst/>
                <a:uLnTx/>
                <a:uFillTx/>
                <a:latin typeface="Century Gothic" panose="020B0502020202020204" pitchFamily="34" charset="0"/>
                <a:ea typeface="ＭＳ Ｐゴシック" panose="020B0600070205080204" pitchFamily="34" charset="-128"/>
                <a:cs typeface="+mn-cs"/>
              </a:rPr>
              <a:t>ifix’s only, no new HW enablement</a:t>
            </a:r>
          </a:p>
          <a:p>
            <a:pPr marL="0" marR="0" lvl="0" indent="0" algn="l" defTabSz="443126" rtl="0" eaLnBrk="0" fontAlgn="base" latinLnBrk="0" hangingPunct="0">
              <a:lnSpc>
                <a:spcPct val="75000"/>
              </a:lnSpc>
              <a:spcBef>
                <a:spcPct val="15000"/>
              </a:spcBef>
              <a:spcAft>
                <a:spcPct val="0"/>
              </a:spcAft>
              <a:buClrTx/>
              <a:buSzTx/>
              <a:buFontTx/>
              <a:buNone/>
              <a:tabLst/>
              <a:defRPr/>
            </a:pPr>
            <a:endParaRPr kumimoji="0" lang="en-US" altLang="en-US" sz="900" b="1" i="0" u="none" strike="noStrike" kern="1200" cap="none" spc="0" normalizeH="0" baseline="0" noProof="0">
              <a:ln>
                <a:noFill/>
              </a:ln>
              <a:solidFill>
                <a:srgbClr val="000000"/>
              </a:solidFill>
              <a:effectLst/>
              <a:uLnTx/>
              <a:uFillTx/>
              <a:latin typeface="Century Gothic" panose="020B0502020202020204" pitchFamily="34" charset="0"/>
              <a:ea typeface="ＭＳ Ｐゴシック" panose="020B0600070205080204" pitchFamily="34" charset="-128"/>
              <a:cs typeface="+mn-cs"/>
            </a:endParaRPr>
          </a:p>
        </p:txBody>
      </p:sp>
      <p:sp>
        <p:nvSpPr>
          <p:cNvPr id="8" name="Text Box 61">
            <a:extLst>
              <a:ext uri="{FF2B5EF4-FFF2-40B4-BE49-F238E27FC236}">
                <a16:creationId xmlns:a16="http://schemas.microsoft.com/office/drawing/2014/main" id="{A3AEA94A-0245-814C-880A-AE89F364F984}"/>
              </a:ext>
            </a:extLst>
          </p:cNvPr>
          <p:cNvSpPr txBox="1">
            <a:spLocks noChangeArrowheads="1"/>
          </p:cNvSpPr>
          <p:nvPr/>
        </p:nvSpPr>
        <p:spPr bwMode="auto">
          <a:xfrm>
            <a:off x="7156276" y="4629343"/>
            <a:ext cx="1747047"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90000"/>
              </a:lnSpc>
              <a:spcBef>
                <a:spcPts val="873"/>
              </a:spcBef>
              <a:spcAft>
                <a:spcPct val="0"/>
              </a:spcAft>
              <a:buClrTx/>
              <a:buSzTx/>
              <a:buFontTx/>
              <a:buNone/>
              <a:tabLst/>
              <a:defRPr/>
            </a:pPr>
            <a:r>
              <a:rPr kumimoji="0" lang="en-US" altLang="en-US" sz="900" b="1" i="0" u="none" strike="noStrike" kern="1200" cap="none" spc="0" normalizeH="0" baseline="0" noProof="0">
                <a:ln>
                  <a:noFill/>
                </a:ln>
                <a:solidFill>
                  <a:srgbClr val="000000"/>
                </a:solidFill>
                <a:effectLst/>
                <a:uLnTx/>
                <a:uFillTx/>
                <a:latin typeface="Century Gothic" panose="020B0502020202020204" pitchFamily="34" charset="0"/>
                <a:ea typeface="ＭＳ Ｐゴシック" panose="020B0600070205080204" pitchFamily="34" charset="-128"/>
                <a:cs typeface="+mn-cs"/>
              </a:rPr>
              <a:t>Technology Level (TL)</a:t>
            </a:r>
          </a:p>
        </p:txBody>
      </p:sp>
      <p:sp>
        <p:nvSpPr>
          <p:cNvPr id="9" name="Line 63">
            <a:extLst>
              <a:ext uri="{FF2B5EF4-FFF2-40B4-BE49-F238E27FC236}">
                <a16:creationId xmlns:a16="http://schemas.microsoft.com/office/drawing/2014/main" id="{42818B89-D7AE-E04E-B635-32A655E40759}"/>
              </a:ext>
            </a:extLst>
          </p:cNvPr>
          <p:cNvSpPr>
            <a:spLocks noChangeShapeType="1"/>
          </p:cNvSpPr>
          <p:nvPr/>
        </p:nvSpPr>
        <p:spPr bwMode="auto">
          <a:xfrm flipH="1">
            <a:off x="1279446" y="4304067"/>
            <a:ext cx="9687528" cy="1400"/>
          </a:xfrm>
          <a:prstGeom prst="line">
            <a:avLst/>
          </a:prstGeom>
          <a:noFill/>
          <a:ln w="9360">
            <a:solidFill>
              <a:srgbClr val="000080"/>
            </a:solidFill>
            <a:miter lim="800000"/>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900" b="1" i="0" u="none" strike="noStrike" kern="1200" cap="none" spc="0" normalizeH="0" baseline="0" noProof="0">
              <a:ln>
                <a:noFill/>
              </a:ln>
              <a:solidFill>
                <a:srgbClr val="FFFFFF"/>
              </a:solidFill>
              <a:effectLst/>
              <a:uLnTx/>
              <a:uFillTx/>
              <a:latin typeface="Century Gothic" panose="020B0502020202020204" pitchFamily="34" charset="0"/>
              <a:ea typeface="Microsoft YaHei" panose="020B0503020204020204" pitchFamily="34" charset="-122"/>
              <a:cs typeface="+mn-cs"/>
            </a:endParaRPr>
          </a:p>
        </p:txBody>
      </p:sp>
      <p:sp>
        <p:nvSpPr>
          <p:cNvPr id="10" name="Rectangle 9" descr="Dark horizontal">
            <a:extLst>
              <a:ext uri="{FF2B5EF4-FFF2-40B4-BE49-F238E27FC236}">
                <a16:creationId xmlns:a16="http://schemas.microsoft.com/office/drawing/2014/main" id="{328586D0-0B5E-4A40-AE6C-D0114721C2FB}"/>
              </a:ext>
            </a:extLst>
          </p:cNvPr>
          <p:cNvSpPr>
            <a:spLocks noChangeArrowheads="1"/>
          </p:cNvSpPr>
          <p:nvPr/>
        </p:nvSpPr>
        <p:spPr bwMode="auto">
          <a:xfrm>
            <a:off x="4214628" y="4607430"/>
            <a:ext cx="476146" cy="228204"/>
          </a:xfrm>
          <a:prstGeom prst="rect">
            <a:avLst/>
          </a:prstGeom>
          <a:pattFill prst="lgCheck">
            <a:fgClr>
              <a:schemeClr val="accent1"/>
            </a:fgClr>
            <a:bgClr>
              <a:schemeClr val="bg2"/>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567E99">
                      <a:alpha val="74997"/>
                    </a:srgbClr>
                  </a:outerShdw>
                </a:effectLst>
              </a14:hiddenEffects>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altLang="en-US" sz="900" b="1" i="0" u="none" strike="noStrike" kern="1200" cap="none" spc="0" normalizeH="0" baseline="0" noProof="0">
              <a:ln>
                <a:noFill/>
              </a:ln>
              <a:solidFill>
                <a:srgbClr val="000000"/>
              </a:solidFill>
              <a:effectLst/>
              <a:uLnTx/>
              <a:uFillTx/>
              <a:latin typeface="Century Gothic" panose="020B0502020202020204" pitchFamily="34" charset="0"/>
              <a:ea typeface="ＭＳ Ｐゴシック" panose="020B0600070205080204" pitchFamily="34" charset="-128"/>
              <a:cs typeface="+mn-cs"/>
            </a:endParaRPr>
          </a:p>
        </p:txBody>
      </p:sp>
      <p:sp>
        <p:nvSpPr>
          <p:cNvPr id="12" name="Line 82">
            <a:extLst>
              <a:ext uri="{FF2B5EF4-FFF2-40B4-BE49-F238E27FC236}">
                <a16:creationId xmlns:a16="http://schemas.microsoft.com/office/drawing/2014/main" id="{6B0FA888-6F4A-B94F-8FDA-0335425951CB}"/>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3" name="Line 85">
            <a:extLst>
              <a:ext uri="{FF2B5EF4-FFF2-40B4-BE49-F238E27FC236}">
                <a16:creationId xmlns:a16="http://schemas.microsoft.com/office/drawing/2014/main" id="{68FB087F-E399-BA4A-BDAD-9030621394BC}"/>
              </a:ext>
            </a:extLst>
          </p:cNvPr>
          <p:cNvSpPr>
            <a:spLocks noChangeShapeType="1"/>
          </p:cNvSpPr>
          <p:nvPr/>
        </p:nvSpPr>
        <p:spPr bwMode="auto">
          <a:xfrm>
            <a:off x="4269662" y="1005809"/>
            <a:ext cx="0" cy="30114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4" name="Line 86">
            <a:extLst>
              <a:ext uri="{FF2B5EF4-FFF2-40B4-BE49-F238E27FC236}">
                <a16:creationId xmlns:a16="http://schemas.microsoft.com/office/drawing/2014/main" id="{7DED6696-848D-2147-ABD0-40943683769F}"/>
              </a:ext>
            </a:extLst>
          </p:cNvPr>
          <p:cNvSpPr>
            <a:spLocks noChangeShapeType="1"/>
          </p:cNvSpPr>
          <p:nvPr/>
        </p:nvSpPr>
        <p:spPr bwMode="auto">
          <a:xfrm>
            <a:off x="4905548" y="1005810"/>
            <a:ext cx="8852" cy="2986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5" name="Line 87">
            <a:extLst>
              <a:ext uri="{FF2B5EF4-FFF2-40B4-BE49-F238E27FC236}">
                <a16:creationId xmlns:a16="http://schemas.microsoft.com/office/drawing/2014/main" id="{82A57381-ED68-CC4B-BF28-F81A6AE3F6EE}"/>
              </a:ext>
            </a:extLst>
          </p:cNvPr>
          <p:cNvSpPr>
            <a:spLocks noChangeShapeType="1"/>
          </p:cNvSpPr>
          <p:nvPr/>
        </p:nvSpPr>
        <p:spPr bwMode="auto">
          <a:xfrm flipH="1">
            <a:off x="5535128" y="1005809"/>
            <a:ext cx="7080" cy="2993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6" name="Line 88">
            <a:extLst>
              <a:ext uri="{FF2B5EF4-FFF2-40B4-BE49-F238E27FC236}">
                <a16:creationId xmlns:a16="http://schemas.microsoft.com/office/drawing/2014/main" id="{E69F8528-9451-2D41-B8AB-0E56F264D8C7}"/>
              </a:ext>
            </a:extLst>
          </p:cNvPr>
          <p:cNvSpPr>
            <a:spLocks noChangeShapeType="1"/>
          </p:cNvSpPr>
          <p:nvPr/>
        </p:nvSpPr>
        <p:spPr bwMode="auto">
          <a:xfrm>
            <a:off x="6176786" y="1005809"/>
            <a:ext cx="7080"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7" name="Line 89">
            <a:extLst>
              <a:ext uri="{FF2B5EF4-FFF2-40B4-BE49-F238E27FC236}">
                <a16:creationId xmlns:a16="http://schemas.microsoft.com/office/drawing/2014/main" id="{B4B41D8B-D8A8-B542-8629-F2F6C9AA3DF0}"/>
              </a:ext>
            </a:extLst>
          </p:cNvPr>
          <p:cNvSpPr>
            <a:spLocks noChangeShapeType="1"/>
          </p:cNvSpPr>
          <p:nvPr/>
        </p:nvSpPr>
        <p:spPr bwMode="auto">
          <a:xfrm>
            <a:off x="6814750" y="1005811"/>
            <a:ext cx="0" cy="30058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8" name="Line 90">
            <a:extLst>
              <a:ext uri="{FF2B5EF4-FFF2-40B4-BE49-F238E27FC236}">
                <a16:creationId xmlns:a16="http://schemas.microsoft.com/office/drawing/2014/main" id="{74ABF1CC-E0BA-9F49-8789-1594F617A241}"/>
              </a:ext>
            </a:extLst>
          </p:cNvPr>
          <p:cNvSpPr>
            <a:spLocks noChangeShapeType="1"/>
          </p:cNvSpPr>
          <p:nvPr/>
        </p:nvSpPr>
        <p:spPr bwMode="auto">
          <a:xfrm flipH="1">
            <a:off x="7441403" y="1005809"/>
            <a:ext cx="8852"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9" name="Line 91">
            <a:extLst>
              <a:ext uri="{FF2B5EF4-FFF2-40B4-BE49-F238E27FC236}">
                <a16:creationId xmlns:a16="http://schemas.microsoft.com/office/drawing/2014/main" id="{5C7F8A17-622D-A149-AEE5-16A47CA2570F}"/>
              </a:ext>
            </a:extLst>
          </p:cNvPr>
          <p:cNvSpPr>
            <a:spLocks noChangeShapeType="1"/>
          </p:cNvSpPr>
          <p:nvPr/>
        </p:nvSpPr>
        <p:spPr bwMode="auto">
          <a:xfrm>
            <a:off x="8085754" y="1005809"/>
            <a:ext cx="0" cy="2998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20" name="Line 92">
            <a:extLst>
              <a:ext uri="{FF2B5EF4-FFF2-40B4-BE49-F238E27FC236}">
                <a16:creationId xmlns:a16="http://schemas.microsoft.com/office/drawing/2014/main" id="{B19E9484-4C74-0D45-AE90-B6E291119202}"/>
              </a:ext>
            </a:extLst>
          </p:cNvPr>
          <p:cNvSpPr>
            <a:spLocks noChangeShapeType="1"/>
          </p:cNvSpPr>
          <p:nvPr/>
        </p:nvSpPr>
        <p:spPr bwMode="auto">
          <a:xfrm>
            <a:off x="8729566" y="1005811"/>
            <a:ext cx="7080" cy="30058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21" name="Line 93">
            <a:extLst>
              <a:ext uri="{FF2B5EF4-FFF2-40B4-BE49-F238E27FC236}">
                <a16:creationId xmlns:a16="http://schemas.microsoft.com/office/drawing/2014/main" id="{D84EE559-7184-8C4D-A421-ED1B7FE74140}"/>
              </a:ext>
            </a:extLst>
          </p:cNvPr>
          <p:cNvSpPr>
            <a:spLocks noChangeShapeType="1"/>
          </p:cNvSpPr>
          <p:nvPr/>
        </p:nvSpPr>
        <p:spPr bwMode="auto">
          <a:xfrm flipH="1">
            <a:off x="9349450" y="1005811"/>
            <a:ext cx="8852" cy="30058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23" name="Rectangle 22">
            <a:extLst>
              <a:ext uri="{FF2B5EF4-FFF2-40B4-BE49-F238E27FC236}">
                <a16:creationId xmlns:a16="http://schemas.microsoft.com/office/drawing/2014/main" id="{83E4C1D4-CF4E-B542-9755-59AE6310EBDD}"/>
              </a:ext>
            </a:extLst>
          </p:cNvPr>
          <p:cNvSpPr>
            <a:spLocks noChangeArrowheads="1"/>
          </p:cNvSpPr>
          <p:nvPr/>
        </p:nvSpPr>
        <p:spPr bwMode="auto">
          <a:xfrm>
            <a:off x="2156749" y="4634726"/>
            <a:ext cx="474375" cy="228204"/>
          </a:xfrm>
          <a:prstGeom prst="rect">
            <a:avLst/>
          </a:prstGeom>
          <a:solidFill>
            <a:srgbClr val="808080"/>
          </a:solidFill>
          <a:ln w="9525">
            <a:solidFill>
              <a:schemeClr val="bg2"/>
            </a:solidFill>
            <a:miter lim="800000"/>
            <a:headEnd/>
            <a:tailEnd/>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altLang="en-US" sz="900" b="1" i="0" u="none" strike="noStrike" kern="1200" cap="none" spc="0" normalizeH="0" baseline="0" noProof="0">
              <a:ln>
                <a:noFill/>
              </a:ln>
              <a:solidFill>
                <a:srgbClr val="000000"/>
              </a:solidFill>
              <a:effectLst/>
              <a:uLnTx/>
              <a:uFillTx/>
              <a:latin typeface="Century Gothic" panose="020B0502020202020204" pitchFamily="34" charset="0"/>
              <a:ea typeface="ＭＳ Ｐゴシック" panose="020B0600070205080204" pitchFamily="34" charset="-128"/>
              <a:cs typeface="+mn-cs"/>
            </a:endParaRPr>
          </a:p>
        </p:txBody>
      </p:sp>
      <p:sp>
        <p:nvSpPr>
          <p:cNvPr id="25" name="Text Box 61">
            <a:extLst>
              <a:ext uri="{FF2B5EF4-FFF2-40B4-BE49-F238E27FC236}">
                <a16:creationId xmlns:a16="http://schemas.microsoft.com/office/drawing/2014/main" id="{CB15854B-FB89-A943-9421-8B0DB5169632}"/>
              </a:ext>
            </a:extLst>
          </p:cNvPr>
          <p:cNvSpPr txBox="1">
            <a:spLocks noChangeArrowheads="1"/>
          </p:cNvSpPr>
          <p:nvPr/>
        </p:nvSpPr>
        <p:spPr bwMode="auto">
          <a:xfrm>
            <a:off x="8774115" y="4656638"/>
            <a:ext cx="1193020"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90000"/>
              </a:lnSpc>
              <a:spcBef>
                <a:spcPts val="873"/>
              </a:spcBef>
              <a:spcAft>
                <a:spcPct val="0"/>
              </a:spcAft>
              <a:buClrTx/>
              <a:buSzTx/>
              <a:buFontTx/>
              <a:buNone/>
              <a:tabLst/>
              <a:defRPr/>
            </a:pPr>
            <a:r>
              <a:rPr kumimoji="0" lang="en-US" altLang="en-US" sz="900"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Service Pack</a:t>
            </a:r>
          </a:p>
        </p:txBody>
      </p:sp>
      <p:sp>
        <p:nvSpPr>
          <p:cNvPr id="26" name="Text Box 150">
            <a:extLst>
              <a:ext uri="{FF2B5EF4-FFF2-40B4-BE49-F238E27FC236}">
                <a16:creationId xmlns:a16="http://schemas.microsoft.com/office/drawing/2014/main" id="{EE2001AC-856A-B245-A104-8C7E97A8F794}"/>
              </a:ext>
            </a:extLst>
          </p:cNvPr>
          <p:cNvSpPr txBox="1">
            <a:spLocks noChangeArrowheads="1"/>
          </p:cNvSpPr>
          <p:nvPr/>
        </p:nvSpPr>
        <p:spPr bwMode="auto">
          <a:xfrm>
            <a:off x="884280" y="5247590"/>
            <a:ext cx="11346279" cy="636072"/>
          </a:xfrm>
          <a:prstGeom prst="rect">
            <a:avLst/>
          </a:prstGeom>
          <a:noFill/>
          <a:ln>
            <a:noFill/>
          </a:ln>
          <a:effectLst>
            <a:prstShdw prst="shdw17" dist="17961" dir="2700000">
              <a:schemeClr val="accent1">
                <a:gamma/>
                <a:shade val="60000"/>
                <a:invGamma/>
                <a:alpha val="74998"/>
              </a:schemeClr>
            </a:prstShdw>
          </a:effectLst>
          <a:extLst>
            <a:ext uri="{909E8E84-426E-40dd-AFC4-6F175D3DCCD1}"/>
            <a:ext uri="{91240B29-F687-4f45-9708-019B960494DF}"/>
          </a:extLst>
        </p:spPr>
        <p:txBody>
          <a:bodyPr wrap="square">
            <a:spAutoFit/>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742950" marR="0" lvl="1" indent="-285750" algn="l" defTabSz="443126" rtl="0" eaLnBrk="1" fontAlgn="base" latinLnBrk="0" hangingPunct="1">
              <a:lnSpc>
                <a:spcPct val="100000"/>
              </a:lnSpc>
              <a:spcBef>
                <a:spcPct val="0"/>
              </a:spcBef>
              <a:spcAft>
                <a:spcPts val="400"/>
              </a:spcAft>
              <a:buClrTx/>
              <a:buSzTx/>
              <a:buFont typeface="Symbol" pitchFamily="2" charset="2"/>
              <a:buChar char="-"/>
              <a:tabLst/>
              <a:defRPr/>
            </a:pPr>
            <a:r>
              <a:rPr kumimoji="0" lang="en-US" sz="1600" b="0" i="1" u="none" strike="noStrike" kern="1200" cap="none" spc="0" normalizeH="0" baseline="0" noProof="0" dirty="0">
                <a:ln>
                  <a:noFill/>
                </a:ln>
                <a:solidFill>
                  <a:prstClr val="black"/>
                </a:solidFill>
                <a:effectLst/>
                <a:uLnTx/>
                <a:uFillTx/>
                <a:latin typeface="Arial"/>
                <a:ea typeface="+mn-ea"/>
                <a:cs typeface="+mn-cs"/>
              </a:rPr>
              <a:t>A VIOS 3.1.0, 2.2.6, and 2.2.5  supported on are POWER9</a:t>
            </a:r>
          </a:p>
          <a:p>
            <a:pPr marL="742950" marR="0" lvl="1" indent="-285750" algn="l" defTabSz="443126" rtl="0" eaLnBrk="1" fontAlgn="base" latinLnBrk="0" hangingPunct="1">
              <a:lnSpc>
                <a:spcPct val="100000"/>
              </a:lnSpc>
              <a:spcBef>
                <a:spcPct val="0"/>
              </a:spcBef>
              <a:spcAft>
                <a:spcPts val="400"/>
              </a:spcAft>
              <a:buClrTx/>
              <a:buSzTx/>
              <a:buFont typeface="Symbol" pitchFamily="2" charset="2"/>
              <a:buChar char="-"/>
              <a:tabLst/>
              <a:defRPr/>
            </a:pPr>
            <a:r>
              <a:rPr kumimoji="0" lang="en-US" sz="1600" b="0" i="1" u="none" strike="noStrike" kern="1200" cap="none" spc="0" normalizeH="0" baseline="0" noProof="0" dirty="0">
                <a:ln>
                  <a:noFill/>
                </a:ln>
                <a:solidFill>
                  <a:prstClr val="black"/>
                </a:solidFill>
                <a:effectLst/>
                <a:uLnTx/>
                <a:uFillTx/>
                <a:latin typeface="Arial"/>
                <a:ea typeface="+mn-ea"/>
                <a:cs typeface="+mn-cs"/>
              </a:rPr>
              <a:t>VIOS 3.1 and VIOS 2.2.6 images available on IBM ESS (</a:t>
            </a:r>
            <a:r>
              <a:rPr kumimoji="0" lang="en-US" sz="1600" b="0" i="1" u="none" strike="noStrike" kern="1200" cap="none" spc="0" normalizeH="0" baseline="0" noProof="0" dirty="0">
                <a:ln>
                  <a:noFill/>
                </a:ln>
                <a:solidFill>
                  <a:srgbClr val="000000"/>
                </a:solidFill>
                <a:effectLst/>
                <a:uLnTx/>
                <a:uFillTx/>
                <a:latin typeface="Arial"/>
                <a:ea typeface="+mn-ea"/>
                <a:cs typeface="+mn-cs"/>
              </a:rPr>
              <a:t>Entitled Software Support) </a:t>
            </a:r>
            <a:r>
              <a:rPr kumimoji="0" lang="en-US" sz="1600" b="0" i="1" u="none" strike="noStrike" kern="1200" cap="none" spc="0" normalizeH="0" baseline="0" noProof="0" dirty="0">
                <a:ln>
                  <a:noFill/>
                </a:ln>
                <a:solidFill>
                  <a:srgbClr val="000000"/>
                </a:solidFill>
                <a:effectLst/>
                <a:uLnTx/>
                <a:uFillTx/>
                <a:latin typeface="Arial" panose="020B0604020202020204" pitchFamily="34" charset="0"/>
                <a:ea typeface="+mn-ea"/>
                <a:cs typeface="+mn-cs"/>
              </a:rPr>
              <a:t>website</a:t>
            </a:r>
            <a:endParaRPr kumimoji="0" lang="en-US" sz="1600" b="0" i="1" u="none" strike="noStrike" kern="1200" cap="none" spc="0" normalizeH="0" baseline="0" noProof="0" dirty="0">
              <a:ln>
                <a:noFill/>
              </a:ln>
              <a:solidFill>
                <a:prstClr val="black"/>
              </a:solidFill>
              <a:effectLst/>
              <a:uLnTx/>
              <a:uFillTx/>
              <a:latin typeface="Arial"/>
              <a:ea typeface="+mn-ea"/>
              <a:cs typeface="+mn-cs"/>
            </a:endParaRPr>
          </a:p>
        </p:txBody>
      </p:sp>
      <p:pic>
        <p:nvPicPr>
          <p:cNvPr id="27" name="Picture 26" descr="PowerVM_pres">
            <a:extLst>
              <a:ext uri="{FF2B5EF4-FFF2-40B4-BE49-F238E27FC236}">
                <a16:creationId xmlns:a16="http://schemas.microsoft.com/office/drawing/2014/main" id="{0F688339-39EA-AF4A-8029-8C7F996050F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25184" y="4561637"/>
            <a:ext cx="281439" cy="456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Line 82">
            <a:extLst>
              <a:ext uri="{FF2B5EF4-FFF2-40B4-BE49-F238E27FC236}">
                <a16:creationId xmlns:a16="http://schemas.microsoft.com/office/drawing/2014/main" id="{34858672-A03E-DA4F-AC28-0A05992E2F6C}"/>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30" name="Line 82">
            <a:extLst>
              <a:ext uri="{FF2B5EF4-FFF2-40B4-BE49-F238E27FC236}">
                <a16:creationId xmlns:a16="http://schemas.microsoft.com/office/drawing/2014/main" id="{713C66C7-2FA9-F844-9C5F-2DF4F2968538}"/>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31" name="Line 85">
            <a:extLst>
              <a:ext uri="{FF2B5EF4-FFF2-40B4-BE49-F238E27FC236}">
                <a16:creationId xmlns:a16="http://schemas.microsoft.com/office/drawing/2014/main" id="{BBE1CAC9-801A-AF4C-9C3D-3B5D593D36CF}"/>
              </a:ext>
            </a:extLst>
          </p:cNvPr>
          <p:cNvSpPr>
            <a:spLocks noChangeShapeType="1"/>
          </p:cNvSpPr>
          <p:nvPr/>
        </p:nvSpPr>
        <p:spPr bwMode="auto">
          <a:xfrm>
            <a:off x="4269662" y="1005809"/>
            <a:ext cx="0" cy="30114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33" name="Line 82">
            <a:extLst>
              <a:ext uri="{FF2B5EF4-FFF2-40B4-BE49-F238E27FC236}">
                <a16:creationId xmlns:a16="http://schemas.microsoft.com/office/drawing/2014/main" id="{937498CF-6F75-AA4E-BFA0-D17E41901D07}"/>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34" name="Line 85">
            <a:extLst>
              <a:ext uri="{FF2B5EF4-FFF2-40B4-BE49-F238E27FC236}">
                <a16:creationId xmlns:a16="http://schemas.microsoft.com/office/drawing/2014/main" id="{377F7194-23C2-6243-BE47-F6C081484C21}"/>
              </a:ext>
            </a:extLst>
          </p:cNvPr>
          <p:cNvSpPr>
            <a:spLocks noChangeShapeType="1"/>
          </p:cNvSpPr>
          <p:nvPr/>
        </p:nvSpPr>
        <p:spPr bwMode="auto">
          <a:xfrm>
            <a:off x="4269662" y="1005809"/>
            <a:ext cx="0" cy="30114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36" name="Line 82">
            <a:extLst>
              <a:ext uri="{FF2B5EF4-FFF2-40B4-BE49-F238E27FC236}">
                <a16:creationId xmlns:a16="http://schemas.microsoft.com/office/drawing/2014/main" id="{750AE5CE-DDA0-0A42-9022-1F9E4D3CDCB0}"/>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37" name="Line 86">
            <a:extLst>
              <a:ext uri="{FF2B5EF4-FFF2-40B4-BE49-F238E27FC236}">
                <a16:creationId xmlns:a16="http://schemas.microsoft.com/office/drawing/2014/main" id="{1059DDC4-67C3-4B40-B9DA-4DCE81172BEA}"/>
              </a:ext>
            </a:extLst>
          </p:cNvPr>
          <p:cNvSpPr>
            <a:spLocks noChangeShapeType="1"/>
          </p:cNvSpPr>
          <p:nvPr/>
        </p:nvSpPr>
        <p:spPr bwMode="auto">
          <a:xfrm>
            <a:off x="4905548" y="1005810"/>
            <a:ext cx="8852" cy="2986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38" name="Line 85">
            <a:extLst>
              <a:ext uri="{FF2B5EF4-FFF2-40B4-BE49-F238E27FC236}">
                <a16:creationId xmlns:a16="http://schemas.microsoft.com/office/drawing/2014/main" id="{0CA2F6AF-1259-B84B-B805-500B5D883C7C}"/>
              </a:ext>
            </a:extLst>
          </p:cNvPr>
          <p:cNvSpPr>
            <a:spLocks noChangeShapeType="1"/>
          </p:cNvSpPr>
          <p:nvPr/>
        </p:nvSpPr>
        <p:spPr bwMode="auto">
          <a:xfrm>
            <a:off x="4269662" y="1005809"/>
            <a:ext cx="0" cy="30114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40" name="Line 82">
            <a:extLst>
              <a:ext uri="{FF2B5EF4-FFF2-40B4-BE49-F238E27FC236}">
                <a16:creationId xmlns:a16="http://schemas.microsoft.com/office/drawing/2014/main" id="{2C6ED823-2199-1A4D-A50B-9A4B50D05589}"/>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41" name="Line 87">
            <a:extLst>
              <a:ext uri="{FF2B5EF4-FFF2-40B4-BE49-F238E27FC236}">
                <a16:creationId xmlns:a16="http://schemas.microsoft.com/office/drawing/2014/main" id="{C61AABD0-E925-A948-9674-11A85BD92727}"/>
              </a:ext>
            </a:extLst>
          </p:cNvPr>
          <p:cNvSpPr>
            <a:spLocks noChangeShapeType="1"/>
          </p:cNvSpPr>
          <p:nvPr/>
        </p:nvSpPr>
        <p:spPr bwMode="auto">
          <a:xfrm flipH="1">
            <a:off x="5535128" y="1005809"/>
            <a:ext cx="7080" cy="2993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42" name="Line 86">
            <a:extLst>
              <a:ext uri="{FF2B5EF4-FFF2-40B4-BE49-F238E27FC236}">
                <a16:creationId xmlns:a16="http://schemas.microsoft.com/office/drawing/2014/main" id="{4894B010-F171-0B4B-9795-7FD607F51412}"/>
              </a:ext>
            </a:extLst>
          </p:cNvPr>
          <p:cNvSpPr>
            <a:spLocks noChangeShapeType="1"/>
          </p:cNvSpPr>
          <p:nvPr/>
        </p:nvSpPr>
        <p:spPr bwMode="auto">
          <a:xfrm>
            <a:off x="4905548" y="1005810"/>
            <a:ext cx="8852" cy="2986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43" name="Line 85">
            <a:extLst>
              <a:ext uri="{FF2B5EF4-FFF2-40B4-BE49-F238E27FC236}">
                <a16:creationId xmlns:a16="http://schemas.microsoft.com/office/drawing/2014/main" id="{7DBDB238-FAAE-0F45-961F-E2E9E4FD4E41}"/>
              </a:ext>
            </a:extLst>
          </p:cNvPr>
          <p:cNvSpPr>
            <a:spLocks noChangeShapeType="1"/>
          </p:cNvSpPr>
          <p:nvPr/>
        </p:nvSpPr>
        <p:spPr bwMode="auto">
          <a:xfrm>
            <a:off x="4269662" y="1005809"/>
            <a:ext cx="0" cy="30114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45" name="Line 82">
            <a:extLst>
              <a:ext uri="{FF2B5EF4-FFF2-40B4-BE49-F238E27FC236}">
                <a16:creationId xmlns:a16="http://schemas.microsoft.com/office/drawing/2014/main" id="{7510966C-5CFE-224B-8E6A-031162F98A6A}"/>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46" name="Line 88">
            <a:extLst>
              <a:ext uri="{FF2B5EF4-FFF2-40B4-BE49-F238E27FC236}">
                <a16:creationId xmlns:a16="http://schemas.microsoft.com/office/drawing/2014/main" id="{17D3EE64-4780-A941-9AB7-47D7522E8FE7}"/>
              </a:ext>
            </a:extLst>
          </p:cNvPr>
          <p:cNvSpPr>
            <a:spLocks noChangeShapeType="1"/>
          </p:cNvSpPr>
          <p:nvPr/>
        </p:nvSpPr>
        <p:spPr bwMode="auto">
          <a:xfrm>
            <a:off x="6176786" y="1005809"/>
            <a:ext cx="7080"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48" name="Line 88">
            <a:extLst>
              <a:ext uri="{FF2B5EF4-FFF2-40B4-BE49-F238E27FC236}">
                <a16:creationId xmlns:a16="http://schemas.microsoft.com/office/drawing/2014/main" id="{FCA1AE87-D339-234E-8E69-B908D41285C7}"/>
              </a:ext>
            </a:extLst>
          </p:cNvPr>
          <p:cNvSpPr>
            <a:spLocks noChangeShapeType="1"/>
          </p:cNvSpPr>
          <p:nvPr/>
        </p:nvSpPr>
        <p:spPr bwMode="auto">
          <a:xfrm>
            <a:off x="6176786" y="1005809"/>
            <a:ext cx="7080"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49" name="Line 82">
            <a:extLst>
              <a:ext uri="{FF2B5EF4-FFF2-40B4-BE49-F238E27FC236}">
                <a16:creationId xmlns:a16="http://schemas.microsoft.com/office/drawing/2014/main" id="{2EF3B63D-3065-3942-90E1-AFBF2EE6F19D}"/>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51" name="Line 88">
            <a:extLst>
              <a:ext uri="{FF2B5EF4-FFF2-40B4-BE49-F238E27FC236}">
                <a16:creationId xmlns:a16="http://schemas.microsoft.com/office/drawing/2014/main" id="{0F9B4C87-9252-FE40-BBFB-EE7B4997E4EC}"/>
              </a:ext>
            </a:extLst>
          </p:cNvPr>
          <p:cNvSpPr>
            <a:spLocks noChangeShapeType="1"/>
          </p:cNvSpPr>
          <p:nvPr/>
        </p:nvSpPr>
        <p:spPr bwMode="auto">
          <a:xfrm>
            <a:off x="6176786" y="1005809"/>
            <a:ext cx="7080"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52" name="Line 85">
            <a:extLst>
              <a:ext uri="{FF2B5EF4-FFF2-40B4-BE49-F238E27FC236}">
                <a16:creationId xmlns:a16="http://schemas.microsoft.com/office/drawing/2014/main" id="{3E54808F-6E66-D440-AC4F-C1B23C7F1A02}"/>
              </a:ext>
            </a:extLst>
          </p:cNvPr>
          <p:cNvSpPr>
            <a:spLocks noChangeShapeType="1"/>
          </p:cNvSpPr>
          <p:nvPr/>
        </p:nvSpPr>
        <p:spPr bwMode="auto">
          <a:xfrm>
            <a:off x="4269662" y="1005809"/>
            <a:ext cx="0" cy="30114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53" name="Line 82">
            <a:extLst>
              <a:ext uri="{FF2B5EF4-FFF2-40B4-BE49-F238E27FC236}">
                <a16:creationId xmlns:a16="http://schemas.microsoft.com/office/drawing/2014/main" id="{3D109D17-1180-D14E-AA72-62B0BCEE77DB}"/>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55" name="Line 88">
            <a:extLst>
              <a:ext uri="{FF2B5EF4-FFF2-40B4-BE49-F238E27FC236}">
                <a16:creationId xmlns:a16="http://schemas.microsoft.com/office/drawing/2014/main" id="{E5628970-D344-B944-A57C-1FD962E4ECF6}"/>
              </a:ext>
            </a:extLst>
          </p:cNvPr>
          <p:cNvSpPr>
            <a:spLocks noChangeShapeType="1"/>
          </p:cNvSpPr>
          <p:nvPr/>
        </p:nvSpPr>
        <p:spPr bwMode="auto">
          <a:xfrm>
            <a:off x="6176786" y="1005809"/>
            <a:ext cx="7080"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56" name="Line 86">
            <a:extLst>
              <a:ext uri="{FF2B5EF4-FFF2-40B4-BE49-F238E27FC236}">
                <a16:creationId xmlns:a16="http://schemas.microsoft.com/office/drawing/2014/main" id="{E633FBF2-93E1-7E46-9510-F73DABEEABC8}"/>
              </a:ext>
            </a:extLst>
          </p:cNvPr>
          <p:cNvSpPr>
            <a:spLocks noChangeShapeType="1"/>
          </p:cNvSpPr>
          <p:nvPr/>
        </p:nvSpPr>
        <p:spPr bwMode="auto">
          <a:xfrm>
            <a:off x="4905548" y="1005810"/>
            <a:ext cx="8852" cy="2986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57" name="Line 85">
            <a:extLst>
              <a:ext uri="{FF2B5EF4-FFF2-40B4-BE49-F238E27FC236}">
                <a16:creationId xmlns:a16="http://schemas.microsoft.com/office/drawing/2014/main" id="{1CBDFD5D-49DA-A24F-B627-BE6D4A0E2939}"/>
              </a:ext>
            </a:extLst>
          </p:cNvPr>
          <p:cNvSpPr>
            <a:spLocks noChangeShapeType="1"/>
          </p:cNvSpPr>
          <p:nvPr/>
        </p:nvSpPr>
        <p:spPr bwMode="auto">
          <a:xfrm>
            <a:off x="4269662" y="1005809"/>
            <a:ext cx="0" cy="30114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58" name="Line 82">
            <a:extLst>
              <a:ext uri="{FF2B5EF4-FFF2-40B4-BE49-F238E27FC236}">
                <a16:creationId xmlns:a16="http://schemas.microsoft.com/office/drawing/2014/main" id="{BD1EB9CD-EC85-554B-8B70-E7634E0211E8}"/>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60" name="Line 88">
            <a:extLst>
              <a:ext uri="{FF2B5EF4-FFF2-40B4-BE49-F238E27FC236}">
                <a16:creationId xmlns:a16="http://schemas.microsoft.com/office/drawing/2014/main" id="{142A3FC4-6A59-C148-AE2B-00C41A1600D6}"/>
              </a:ext>
            </a:extLst>
          </p:cNvPr>
          <p:cNvSpPr>
            <a:spLocks noChangeShapeType="1"/>
          </p:cNvSpPr>
          <p:nvPr/>
        </p:nvSpPr>
        <p:spPr bwMode="auto">
          <a:xfrm>
            <a:off x="6176786" y="1005809"/>
            <a:ext cx="7080"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61" name="Line 87">
            <a:extLst>
              <a:ext uri="{FF2B5EF4-FFF2-40B4-BE49-F238E27FC236}">
                <a16:creationId xmlns:a16="http://schemas.microsoft.com/office/drawing/2014/main" id="{6C7C818B-599C-3F41-8C22-74ED8185C153}"/>
              </a:ext>
            </a:extLst>
          </p:cNvPr>
          <p:cNvSpPr>
            <a:spLocks noChangeShapeType="1"/>
          </p:cNvSpPr>
          <p:nvPr/>
        </p:nvSpPr>
        <p:spPr bwMode="auto">
          <a:xfrm flipH="1">
            <a:off x="5535128" y="1005809"/>
            <a:ext cx="7080" cy="2993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62" name="Line 86">
            <a:extLst>
              <a:ext uri="{FF2B5EF4-FFF2-40B4-BE49-F238E27FC236}">
                <a16:creationId xmlns:a16="http://schemas.microsoft.com/office/drawing/2014/main" id="{C71A2222-7A48-5944-9060-306A544E2B55}"/>
              </a:ext>
            </a:extLst>
          </p:cNvPr>
          <p:cNvSpPr>
            <a:spLocks noChangeShapeType="1"/>
          </p:cNvSpPr>
          <p:nvPr/>
        </p:nvSpPr>
        <p:spPr bwMode="auto">
          <a:xfrm>
            <a:off x="4905548" y="1005810"/>
            <a:ext cx="8852" cy="2986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63" name="Line 85">
            <a:extLst>
              <a:ext uri="{FF2B5EF4-FFF2-40B4-BE49-F238E27FC236}">
                <a16:creationId xmlns:a16="http://schemas.microsoft.com/office/drawing/2014/main" id="{85DFFA3F-8328-BC4F-8A96-F3839CEB40BA}"/>
              </a:ext>
            </a:extLst>
          </p:cNvPr>
          <p:cNvSpPr>
            <a:spLocks noChangeShapeType="1"/>
          </p:cNvSpPr>
          <p:nvPr/>
        </p:nvSpPr>
        <p:spPr bwMode="auto">
          <a:xfrm>
            <a:off x="4269662" y="1005809"/>
            <a:ext cx="0" cy="30114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64" name="Line 82">
            <a:extLst>
              <a:ext uri="{FF2B5EF4-FFF2-40B4-BE49-F238E27FC236}">
                <a16:creationId xmlns:a16="http://schemas.microsoft.com/office/drawing/2014/main" id="{CF1EEA6C-DA02-DE4F-A0AA-5796823430B0}"/>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66" name="Line 88">
            <a:extLst>
              <a:ext uri="{FF2B5EF4-FFF2-40B4-BE49-F238E27FC236}">
                <a16:creationId xmlns:a16="http://schemas.microsoft.com/office/drawing/2014/main" id="{39E7C565-0659-764D-84E4-AFEE12E5DFDD}"/>
              </a:ext>
            </a:extLst>
          </p:cNvPr>
          <p:cNvSpPr>
            <a:spLocks noChangeShapeType="1"/>
          </p:cNvSpPr>
          <p:nvPr/>
        </p:nvSpPr>
        <p:spPr bwMode="auto">
          <a:xfrm>
            <a:off x="6176786" y="1005809"/>
            <a:ext cx="7080"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67" name="Line 89">
            <a:extLst>
              <a:ext uri="{FF2B5EF4-FFF2-40B4-BE49-F238E27FC236}">
                <a16:creationId xmlns:a16="http://schemas.microsoft.com/office/drawing/2014/main" id="{78B63953-510A-2047-9EDC-DC004630EAD1}"/>
              </a:ext>
            </a:extLst>
          </p:cNvPr>
          <p:cNvSpPr>
            <a:spLocks noChangeShapeType="1"/>
          </p:cNvSpPr>
          <p:nvPr/>
        </p:nvSpPr>
        <p:spPr bwMode="auto">
          <a:xfrm>
            <a:off x="6814750" y="1005811"/>
            <a:ext cx="0" cy="30058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68" name="Line 87">
            <a:extLst>
              <a:ext uri="{FF2B5EF4-FFF2-40B4-BE49-F238E27FC236}">
                <a16:creationId xmlns:a16="http://schemas.microsoft.com/office/drawing/2014/main" id="{1498C2E5-31D5-034F-BB7A-DE1ADF05A28C}"/>
              </a:ext>
            </a:extLst>
          </p:cNvPr>
          <p:cNvSpPr>
            <a:spLocks noChangeShapeType="1"/>
          </p:cNvSpPr>
          <p:nvPr/>
        </p:nvSpPr>
        <p:spPr bwMode="auto">
          <a:xfrm flipH="1">
            <a:off x="5535128" y="1005809"/>
            <a:ext cx="7080" cy="2993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69" name="Line 86">
            <a:extLst>
              <a:ext uri="{FF2B5EF4-FFF2-40B4-BE49-F238E27FC236}">
                <a16:creationId xmlns:a16="http://schemas.microsoft.com/office/drawing/2014/main" id="{A7499A3A-A161-3947-8996-EC9B192D1C09}"/>
              </a:ext>
            </a:extLst>
          </p:cNvPr>
          <p:cNvSpPr>
            <a:spLocks noChangeShapeType="1"/>
          </p:cNvSpPr>
          <p:nvPr/>
        </p:nvSpPr>
        <p:spPr bwMode="auto">
          <a:xfrm>
            <a:off x="4905548" y="1005810"/>
            <a:ext cx="8852" cy="2986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70" name="Line 85">
            <a:extLst>
              <a:ext uri="{FF2B5EF4-FFF2-40B4-BE49-F238E27FC236}">
                <a16:creationId xmlns:a16="http://schemas.microsoft.com/office/drawing/2014/main" id="{14905DE3-E4EE-F344-A356-85E77036D30C}"/>
              </a:ext>
            </a:extLst>
          </p:cNvPr>
          <p:cNvSpPr>
            <a:spLocks noChangeShapeType="1"/>
          </p:cNvSpPr>
          <p:nvPr/>
        </p:nvSpPr>
        <p:spPr bwMode="auto">
          <a:xfrm>
            <a:off x="4269662" y="1005809"/>
            <a:ext cx="0" cy="30114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71" name="Line 82">
            <a:extLst>
              <a:ext uri="{FF2B5EF4-FFF2-40B4-BE49-F238E27FC236}">
                <a16:creationId xmlns:a16="http://schemas.microsoft.com/office/drawing/2014/main" id="{80C5F7ED-4341-6D47-8335-57DDDBAEAA9E}"/>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73" name="Line 88">
            <a:extLst>
              <a:ext uri="{FF2B5EF4-FFF2-40B4-BE49-F238E27FC236}">
                <a16:creationId xmlns:a16="http://schemas.microsoft.com/office/drawing/2014/main" id="{07097056-1FBD-9F41-8F43-6DAE7C328EFF}"/>
              </a:ext>
            </a:extLst>
          </p:cNvPr>
          <p:cNvSpPr>
            <a:spLocks noChangeShapeType="1"/>
          </p:cNvSpPr>
          <p:nvPr/>
        </p:nvSpPr>
        <p:spPr bwMode="auto">
          <a:xfrm>
            <a:off x="6176786" y="1005809"/>
            <a:ext cx="7080"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74" name="Line 90">
            <a:extLst>
              <a:ext uri="{FF2B5EF4-FFF2-40B4-BE49-F238E27FC236}">
                <a16:creationId xmlns:a16="http://schemas.microsoft.com/office/drawing/2014/main" id="{4711E181-8741-BA4B-91A0-AF89E0712383}"/>
              </a:ext>
            </a:extLst>
          </p:cNvPr>
          <p:cNvSpPr>
            <a:spLocks noChangeShapeType="1"/>
          </p:cNvSpPr>
          <p:nvPr/>
        </p:nvSpPr>
        <p:spPr bwMode="auto">
          <a:xfrm flipH="1">
            <a:off x="7441403" y="1005809"/>
            <a:ext cx="8852"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75" name="Line 89">
            <a:extLst>
              <a:ext uri="{FF2B5EF4-FFF2-40B4-BE49-F238E27FC236}">
                <a16:creationId xmlns:a16="http://schemas.microsoft.com/office/drawing/2014/main" id="{1B854411-B682-4442-99EE-22286EA2CB88}"/>
              </a:ext>
            </a:extLst>
          </p:cNvPr>
          <p:cNvSpPr>
            <a:spLocks noChangeShapeType="1"/>
          </p:cNvSpPr>
          <p:nvPr/>
        </p:nvSpPr>
        <p:spPr bwMode="auto">
          <a:xfrm>
            <a:off x="6814750" y="1005811"/>
            <a:ext cx="0" cy="30058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76" name="Line 87">
            <a:extLst>
              <a:ext uri="{FF2B5EF4-FFF2-40B4-BE49-F238E27FC236}">
                <a16:creationId xmlns:a16="http://schemas.microsoft.com/office/drawing/2014/main" id="{FF305E56-292C-6949-AB05-5D5C3A8FA378}"/>
              </a:ext>
            </a:extLst>
          </p:cNvPr>
          <p:cNvSpPr>
            <a:spLocks noChangeShapeType="1"/>
          </p:cNvSpPr>
          <p:nvPr/>
        </p:nvSpPr>
        <p:spPr bwMode="auto">
          <a:xfrm flipH="1">
            <a:off x="5535128" y="1005809"/>
            <a:ext cx="7080" cy="2993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77" name="Line 86">
            <a:extLst>
              <a:ext uri="{FF2B5EF4-FFF2-40B4-BE49-F238E27FC236}">
                <a16:creationId xmlns:a16="http://schemas.microsoft.com/office/drawing/2014/main" id="{D57DAF5E-2467-E746-9125-E368114C3600}"/>
              </a:ext>
            </a:extLst>
          </p:cNvPr>
          <p:cNvSpPr>
            <a:spLocks noChangeShapeType="1"/>
          </p:cNvSpPr>
          <p:nvPr/>
        </p:nvSpPr>
        <p:spPr bwMode="auto">
          <a:xfrm>
            <a:off x="4905548" y="1005810"/>
            <a:ext cx="8852" cy="2986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78" name="Line 85">
            <a:extLst>
              <a:ext uri="{FF2B5EF4-FFF2-40B4-BE49-F238E27FC236}">
                <a16:creationId xmlns:a16="http://schemas.microsoft.com/office/drawing/2014/main" id="{BB798F2B-BCD9-3F4D-826F-4811C229A414}"/>
              </a:ext>
            </a:extLst>
          </p:cNvPr>
          <p:cNvSpPr>
            <a:spLocks noChangeShapeType="1"/>
          </p:cNvSpPr>
          <p:nvPr/>
        </p:nvSpPr>
        <p:spPr bwMode="auto">
          <a:xfrm>
            <a:off x="4269662" y="1005809"/>
            <a:ext cx="0" cy="30114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79" name="Line 82">
            <a:extLst>
              <a:ext uri="{FF2B5EF4-FFF2-40B4-BE49-F238E27FC236}">
                <a16:creationId xmlns:a16="http://schemas.microsoft.com/office/drawing/2014/main" id="{F3140F0D-7EA3-4549-BE6D-41D6DB481A2E}"/>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81" name="Line 88">
            <a:extLst>
              <a:ext uri="{FF2B5EF4-FFF2-40B4-BE49-F238E27FC236}">
                <a16:creationId xmlns:a16="http://schemas.microsoft.com/office/drawing/2014/main" id="{BDFA6D87-C642-3946-853D-C6D2069503C2}"/>
              </a:ext>
            </a:extLst>
          </p:cNvPr>
          <p:cNvSpPr>
            <a:spLocks noChangeShapeType="1"/>
          </p:cNvSpPr>
          <p:nvPr/>
        </p:nvSpPr>
        <p:spPr bwMode="auto">
          <a:xfrm>
            <a:off x="6176786" y="1005809"/>
            <a:ext cx="7080"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82" name="Line 91">
            <a:extLst>
              <a:ext uri="{FF2B5EF4-FFF2-40B4-BE49-F238E27FC236}">
                <a16:creationId xmlns:a16="http://schemas.microsoft.com/office/drawing/2014/main" id="{50185343-50AF-6045-9562-701E151CF164}"/>
              </a:ext>
            </a:extLst>
          </p:cNvPr>
          <p:cNvSpPr>
            <a:spLocks noChangeShapeType="1"/>
          </p:cNvSpPr>
          <p:nvPr/>
        </p:nvSpPr>
        <p:spPr bwMode="auto">
          <a:xfrm>
            <a:off x="8085754" y="1005809"/>
            <a:ext cx="0" cy="2998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83" name="Line 90">
            <a:extLst>
              <a:ext uri="{FF2B5EF4-FFF2-40B4-BE49-F238E27FC236}">
                <a16:creationId xmlns:a16="http://schemas.microsoft.com/office/drawing/2014/main" id="{0346C084-0DF0-6C41-A31D-528EEB764A24}"/>
              </a:ext>
            </a:extLst>
          </p:cNvPr>
          <p:cNvSpPr>
            <a:spLocks noChangeShapeType="1"/>
          </p:cNvSpPr>
          <p:nvPr/>
        </p:nvSpPr>
        <p:spPr bwMode="auto">
          <a:xfrm flipH="1">
            <a:off x="7441403" y="1005809"/>
            <a:ext cx="8852"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84" name="Line 89">
            <a:extLst>
              <a:ext uri="{FF2B5EF4-FFF2-40B4-BE49-F238E27FC236}">
                <a16:creationId xmlns:a16="http://schemas.microsoft.com/office/drawing/2014/main" id="{1F16F0A5-E0D8-4D4B-A13F-1FB70AF544E7}"/>
              </a:ext>
            </a:extLst>
          </p:cNvPr>
          <p:cNvSpPr>
            <a:spLocks noChangeShapeType="1"/>
          </p:cNvSpPr>
          <p:nvPr/>
        </p:nvSpPr>
        <p:spPr bwMode="auto">
          <a:xfrm>
            <a:off x="6814750" y="1005811"/>
            <a:ext cx="0" cy="30058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85" name="Line 87">
            <a:extLst>
              <a:ext uri="{FF2B5EF4-FFF2-40B4-BE49-F238E27FC236}">
                <a16:creationId xmlns:a16="http://schemas.microsoft.com/office/drawing/2014/main" id="{4500D532-BE90-E947-B92C-C1A1FFE977B9}"/>
              </a:ext>
            </a:extLst>
          </p:cNvPr>
          <p:cNvSpPr>
            <a:spLocks noChangeShapeType="1"/>
          </p:cNvSpPr>
          <p:nvPr/>
        </p:nvSpPr>
        <p:spPr bwMode="auto">
          <a:xfrm flipH="1">
            <a:off x="5535128" y="1005809"/>
            <a:ext cx="7080" cy="2993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86" name="Line 86">
            <a:extLst>
              <a:ext uri="{FF2B5EF4-FFF2-40B4-BE49-F238E27FC236}">
                <a16:creationId xmlns:a16="http://schemas.microsoft.com/office/drawing/2014/main" id="{67FC6B5A-61CA-2E49-BB18-6D1B57227E25}"/>
              </a:ext>
            </a:extLst>
          </p:cNvPr>
          <p:cNvSpPr>
            <a:spLocks noChangeShapeType="1"/>
          </p:cNvSpPr>
          <p:nvPr/>
        </p:nvSpPr>
        <p:spPr bwMode="auto">
          <a:xfrm>
            <a:off x="4905548" y="1005810"/>
            <a:ext cx="8852" cy="2986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87" name="Line 85">
            <a:extLst>
              <a:ext uri="{FF2B5EF4-FFF2-40B4-BE49-F238E27FC236}">
                <a16:creationId xmlns:a16="http://schemas.microsoft.com/office/drawing/2014/main" id="{B38A05FE-C103-7C4B-BE75-D5DFB72E6792}"/>
              </a:ext>
            </a:extLst>
          </p:cNvPr>
          <p:cNvSpPr>
            <a:spLocks noChangeShapeType="1"/>
          </p:cNvSpPr>
          <p:nvPr/>
        </p:nvSpPr>
        <p:spPr bwMode="auto">
          <a:xfrm>
            <a:off x="4269662" y="1005809"/>
            <a:ext cx="0" cy="30114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88" name="Line 82">
            <a:extLst>
              <a:ext uri="{FF2B5EF4-FFF2-40B4-BE49-F238E27FC236}">
                <a16:creationId xmlns:a16="http://schemas.microsoft.com/office/drawing/2014/main" id="{450FC348-C369-9C4D-9E4D-4429AC9BCA95}"/>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90" name="Line 88">
            <a:extLst>
              <a:ext uri="{FF2B5EF4-FFF2-40B4-BE49-F238E27FC236}">
                <a16:creationId xmlns:a16="http://schemas.microsoft.com/office/drawing/2014/main" id="{B3399AA9-7847-7E4B-B74A-F39F695725DE}"/>
              </a:ext>
            </a:extLst>
          </p:cNvPr>
          <p:cNvSpPr>
            <a:spLocks noChangeShapeType="1"/>
          </p:cNvSpPr>
          <p:nvPr/>
        </p:nvSpPr>
        <p:spPr bwMode="auto">
          <a:xfrm>
            <a:off x="6176786" y="1005809"/>
            <a:ext cx="7080"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91" name="Line 92">
            <a:extLst>
              <a:ext uri="{FF2B5EF4-FFF2-40B4-BE49-F238E27FC236}">
                <a16:creationId xmlns:a16="http://schemas.microsoft.com/office/drawing/2014/main" id="{C66F433C-32AF-9C4E-8122-AED3C4B16125}"/>
              </a:ext>
            </a:extLst>
          </p:cNvPr>
          <p:cNvSpPr>
            <a:spLocks noChangeShapeType="1"/>
          </p:cNvSpPr>
          <p:nvPr/>
        </p:nvSpPr>
        <p:spPr bwMode="auto">
          <a:xfrm>
            <a:off x="8729566" y="1005811"/>
            <a:ext cx="7080" cy="30058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92" name="Line 91">
            <a:extLst>
              <a:ext uri="{FF2B5EF4-FFF2-40B4-BE49-F238E27FC236}">
                <a16:creationId xmlns:a16="http://schemas.microsoft.com/office/drawing/2014/main" id="{114D5C72-2C13-2241-ADE1-C68F6949D0F2}"/>
              </a:ext>
            </a:extLst>
          </p:cNvPr>
          <p:cNvSpPr>
            <a:spLocks noChangeShapeType="1"/>
          </p:cNvSpPr>
          <p:nvPr/>
        </p:nvSpPr>
        <p:spPr bwMode="auto">
          <a:xfrm>
            <a:off x="8085754" y="1005809"/>
            <a:ext cx="0" cy="2998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93" name="Line 90">
            <a:extLst>
              <a:ext uri="{FF2B5EF4-FFF2-40B4-BE49-F238E27FC236}">
                <a16:creationId xmlns:a16="http://schemas.microsoft.com/office/drawing/2014/main" id="{49A93559-5CBB-664E-8590-5477E195AA15}"/>
              </a:ext>
            </a:extLst>
          </p:cNvPr>
          <p:cNvSpPr>
            <a:spLocks noChangeShapeType="1"/>
          </p:cNvSpPr>
          <p:nvPr/>
        </p:nvSpPr>
        <p:spPr bwMode="auto">
          <a:xfrm flipH="1">
            <a:off x="7441403" y="1005809"/>
            <a:ext cx="8852"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94" name="Line 89">
            <a:extLst>
              <a:ext uri="{FF2B5EF4-FFF2-40B4-BE49-F238E27FC236}">
                <a16:creationId xmlns:a16="http://schemas.microsoft.com/office/drawing/2014/main" id="{AFBA64FD-0746-F146-8EC9-37269029D838}"/>
              </a:ext>
            </a:extLst>
          </p:cNvPr>
          <p:cNvSpPr>
            <a:spLocks noChangeShapeType="1"/>
          </p:cNvSpPr>
          <p:nvPr/>
        </p:nvSpPr>
        <p:spPr bwMode="auto">
          <a:xfrm>
            <a:off x="6814750" y="1005811"/>
            <a:ext cx="0" cy="30058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95" name="Line 87">
            <a:extLst>
              <a:ext uri="{FF2B5EF4-FFF2-40B4-BE49-F238E27FC236}">
                <a16:creationId xmlns:a16="http://schemas.microsoft.com/office/drawing/2014/main" id="{7E7A7A36-A9A3-9F4A-B6BF-6C4F8A59FF6F}"/>
              </a:ext>
            </a:extLst>
          </p:cNvPr>
          <p:cNvSpPr>
            <a:spLocks noChangeShapeType="1"/>
          </p:cNvSpPr>
          <p:nvPr/>
        </p:nvSpPr>
        <p:spPr bwMode="auto">
          <a:xfrm flipH="1">
            <a:off x="5535128" y="1005809"/>
            <a:ext cx="7080" cy="2993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96" name="Line 86">
            <a:extLst>
              <a:ext uri="{FF2B5EF4-FFF2-40B4-BE49-F238E27FC236}">
                <a16:creationId xmlns:a16="http://schemas.microsoft.com/office/drawing/2014/main" id="{4BAC8F63-DF54-494A-B46C-F667327D6500}"/>
              </a:ext>
            </a:extLst>
          </p:cNvPr>
          <p:cNvSpPr>
            <a:spLocks noChangeShapeType="1"/>
          </p:cNvSpPr>
          <p:nvPr/>
        </p:nvSpPr>
        <p:spPr bwMode="auto">
          <a:xfrm>
            <a:off x="4905548" y="1005810"/>
            <a:ext cx="8852" cy="2986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97" name="Line 85">
            <a:extLst>
              <a:ext uri="{FF2B5EF4-FFF2-40B4-BE49-F238E27FC236}">
                <a16:creationId xmlns:a16="http://schemas.microsoft.com/office/drawing/2014/main" id="{72919A99-B484-8749-86F2-398FD0834E3F}"/>
              </a:ext>
            </a:extLst>
          </p:cNvPr>
          <p:cNvSpPr>
            <a:spLocks noChangeShapeType="1"/>
          </p:cNvSpPr>
          <p:nvPr/>
        </p:nvSpPr>
        <p:spPr bwMode="auto">
          <a:xfrm>
            <a:off x="4269662" y="1005809"/>
            <a:ext cx="0" cy="30114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98" name="Line 82">
            <a:extLst>
              <a:ext uri="{FF2B5EF4-FFF2-40B4-BE49-F238E27FC236}">
                <a16:creationId xmlns:a16="http://schemas.microsoft.com/office/drawing/2014/main" id="{DA1FE927-E073-844D-8B4A-5B60E7378CF0}"/>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00" name="Line 88">
            <a:extLst>
              <a:ext uri="{FF2B5EF4-FFF2-40B4-BE49-F238E27FC236}">
                <a16:creationId xmlns:a16="http://schemas.microsoft.com/office/drawing/2014/main" id="{26FA47AF-30AD-344E-BD4C-AD17EB0792C4}"/>
              </a:ext>
            </a:extLst>
          </p:cNvPr>
          <p:cNvSpPr>
            <a:spLocks noChangeShapeType="1"/>
          </p:cNvSpPr>
          <p:nvPr/>
        </p:nvSpPr>
        <p:spPr bwMode="auto">
          <a:xfrm>
            <a:off x="6176786" y="1005809"/>
            <a:ext cx="7080"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01" name="Line 93">
            <a:extLst>
              <a:ext uri="{FF2B5EF4-FFF2-40B4-BE49-F238E27FC236}">
                <a16:creationId xmlns:a16="http://schemas.microsoft.com/office/drawing/2014/main" id="{ACB93D46-62E5-0440-82EF-9E2A6AE14C8F}"/>
              </a:ext>
            </a:extLst>
          </p:cNvPr>
          <p:cNvSpPr>
            <a:spLocks noChangeShapeType="1"/>
          </p:cNvSpPr>
          <p:nvPr/>
        </p:nvSpPr>
        <p:spPr bwMode="auto">
          <a:xfrm flipH="1">
            <a:off x="9349450" y="1005811"/>
            <a:ext cx="8852" cy="30058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02" name="Line 92">
            <a:extLst>
              <a:ext uri="{FF2B5EF4-FFF2-40B4-BE49-F238E27FC236}">
                <a16:creationId xmlns:a16="http://schemas.microsoft.com/office/drawing/2014/main" id="{F987DB0C-2DED-EC46-B38B-726259A70494}"/>
              </a:ext>
            </a:extLst>
          </p:cNvPr>
          <p:cNvSpPr>
            <a:spLocks noChangeShapeType="1"/>
          </p:cNvSpPr>
          <p:nvPr/>
        </p:nvSpPr>
        <p:spPr bwMode="auto">
          <a:xfrm>
            <a:off x="8729566" y="1005811"/>
            <a:ext cx="7080" cy="30058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03" name="Line 91">
            <a:extLst>
              <a:ext uri="{FF2B5EF4-FFF2-40B4-BE49-F238E27FC236}">
                <a16:creationId xmlns:a16="http://schemas.microsoft.com/office/drawing/2014/main" id="{13A429E3-CD1C-774A-8BAC-6CDFC11B255B}"/>
              </a:ext>
            </a:extLst>
          </p:cNvPr>
          <p:cNvSpPr>
            <a:spLocks noChangeShapeType="1"/>
          </p:cNvSpPr>
          <p:nvPr/>
        </p:nvSpPr>
        <p:spPr bwMode="auto">
          <a:xfrm>
            <a:off x="8085754" y="1005809"/>
            <a:ext cx="0" cy="2998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939" b="0" i="0" u="none" strike="noStrike" kern="1200" cap="none" spc="0" normalizeH="0" baseline="0" noProof="0" dirty="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04" name="Line 90">
            <a:extLst>
              <a:ext uri="{FF2B5EF4-FFF2-40B4-BE49-F238E27FC236}">
                <a16:creationId xmlns:a16="http://schemas.microsoft.com/office/drawing/2014/main" id="{4E6C82C1-E014-D74C-8D51-48C3FDAB092D}"/>
              </a:ext>
            </a:extLst>
          </p:cNvPr>
          <p:cNvSpPr>
            <a:spLocks noChangeShapeType="1"/>
          </p:cNvSpPr>
          <p:nvPr/>
        </p:nvSpPr>
        <p:spPr bwMode="auto">
          <a:xfrm flipH="1">
            <a:off x="7441403" y="1005809"/>
            <a:ext cx="8852"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05" name="Line 89">
            <a:extLst>
              <a:ext uri="{FF2B5EF4-FFF2-40B4-BE49-F238E27FC236}">
                <a16:creationId xmlns:a16="http://schemas.microsoft.com/office/drawing/2014/main" id="{3215A965-C75E-B74E-86BA-DD717AC87F75}"/>
              </a:ext>
            </a:extLst>
          </p:cNvPr>
          <p:cNvSpPr>
            <a:spLocks noChangeShapeType="1"/>
          </p:cNvSpPr>
          <p:nvPr/>
        </p:nvSpPr>
        <p:spPr bwMode="auto">
          <a:xfrm>
            <a:off x="6814750" y="1005811"/>
            <a:ext cx="0" cy="30058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06" name="Line 87">
            <a:extLst>
              <a:ext uri="{FF2B5EF4-FFF2-40B4-BE49-F238E27FC236}">
                <a16:creationId xmlns:a16="http://schemas.microsoft.com/office/drawing/2014/main" id="{564453E3-A31C-6F4B-A6F2-1AB9507C3B06}"/>
              </a:ext>
            </a:extLst>
          </p:cNvPr>
          <p:cNvSpPr>
            <a:spLocks noChangeShapeType="1"/>
          </p:cNvSpPr>
          <p:nvPr/>
        </p:nvSpPr>
        <p:spPr bwMode="auto">
          <a:xfrm flipH="1">
            <a:off x="5535128" y="1005809"/>
            <a:ext cx="7080" cy="2993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07" name="Line 86">
            <a:extLst>
              <a:ext uri="{FF2B5EF4-FFF2-40B4-BE49-F238E27FC236}">
                <a16:creationId xmlns:a16="http://schemas.microsoft.com/office/drawing/2014/main" id="{1B3FD710-A1D2-E049-82A6-7C188F61163F}"/>
              </a:ext>
            </a:extLst>
          </p:cNvPr>
          <p:cNvSpPr>
            <a:spLocks noChangeShapeType="1"/>
          </p:cNvSpPr>
          <p:nvPr/>
        </p:nvSpPr>
        <p:spPr bwMode="auto">
          <a:xfrm>
            <a:off x="4905548" y="1005810"/>
            <a:ext cx="8852" cy="2986255"/>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08" name="Line 82">
            <a:extLst>
              <a:ext uri="{FF2B5EF4-FFF2-40B4-BE49-F238E27FC236}">
                <a16:creationId xmlns:a16="http://schemas.microsoft.com/office/drawing/2014/main" id="{B1600F4A-670C-D542-8C4D-6D16DABA4758}"/>
              </a:ext>
            </a:extLst>
          </p:cNvPr>
          <p:cNvSpPr>
            <a:spLocks noChangeShapeType="1"/>
          </p:cNvSpPr>
          <p:nvPr/>
        </p:nvSpPr>
        <p:spPr bwMode="auto">
          <a:xfrm>
            <a:off x="3634161" y="1005811"/>
            <a:ext cx="0" cy="2987654"/>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10" name="Line 88">
            <a:extLst>
              <a:ext uri="{FF2B5EF4-FFF2-40B4-BE49-F238E27FC236}">
                <a16:creationId xmlns:a16="http://schemas.microsoft.com/office/drawing/2014/main" id="{47E049CB-06F4-7C4F-8ECA-92451EC7AC17}"/>
              </a:ext>
            </a:extLst>
          </p:cNvPr>
          <p:cNvSpPr>
            <a:spLocks noChangeShapeType="1"/>
          </p:cNvSpPr>
          <p:nvPr/>
        </p:nvSpPr>
        <p:spPr bwMode="auto">
          <a:xfrm>
            <a:off x="6176786" y="1005809"/>
            <a:ext cx="7080" cy="2991856"/>
          </a:xfrm>
          <a:prstGeom prst="line">
            <a:avLst/>
          </a:prstGeom>
          <a:noFill/>
          <a:ln w="12700" cap="rnd">
            <a:solidFill>
              <a:srgbClr val="808080"/>
            </a:solidFill>
            <a:prstDash val="sysDot"/>
            <a:round/>
            <a:headEnd/>
            <a:tailEnd/>
          </a:ln>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srgbClr val="FFFFFF"/>
              </a:solidFill>
              <a:effectLst/>
              <a:uLnTx/>
              <a:uFillTx/>
              <a:latin typeface="Arial" panose="020B0604020202020204" pitchFamily="34" charset="0"/>
              <a:ea typeface="Microsoft YaHei" panose="020B0503020204020204" pitchFamily="34" charset="-122"/>
              <a:cs typeface="+mn-cs"/>
            </a:endParaRPr>
          </a:p>
        </p:txBody>
      </p:sp>
      <p:sp>
        <p:nvSpPr>
          <p:cNvPr id="111" name="Text Box 86">
            <a:extLst>
              <a:ext uri="{FF2B5EF4-FFF2-40B4-BE49-F238E27FC236}">
                <a16:creationId xmlns:a16="http://schemas.microsoft.com/office/drawing/2014/main" id="{234D7B40-005D-2240-8CA7-2917BDE742B3}"/>
              </a:ext>
            </a:extLst>
          </p:cNvPr>
          <p:cNvSpPr txBox="1">
            <a:spLocks noChangeArrowheads="1"/>
          </p:cNvSpPr>
          <p:nvPr/>
        </p:nvSpPr>
        <p:spPr bwMode="auto">
          <a:xfrm>
            <a:off x="1046251" y="3776471"/>
            <a:ext cx="1790800" cy="341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1167" rIns="0" bIns="0"/>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90000"/>
              </a:lnSpc>
              <a:spcBef>
                <a:spcPct val="0"/>
              </a:spcBef>
              <a:spcAft>
                <a:spcPct val="0"/>
              </a:spcAft>
              <a:buClrTx/>
              <a:buSzTx/>
              <a:buFontTx/>
              <a:buNone/>
              <a:tabLst/>
              <a:defRPr/>
            </a:pPr>
            <a:r>
              <a:rPr kumimoji="0" lang="en-US" altLang="en-US" sz="1333" b="1" i="0" u="none" strike="noStrike" kern="1200" cap="none" spc="0" normalizeH="0" baseline="0" noProof="0">
                <a:ln>
                  <a:noFill/>
                </a:ln>
                <a:solidFill>
                  <a:srgbClr val="000000"/>
                </a:solidFill>
                <a:effectLst/>
                <a:uLnTx/>
                <a:uFillTx/>
                <a:latin typeface="Century Gothic" panose="020B0502020202020204" pitchFamily="34" charset="0"/>
                <a:ea typeface="ＭＳ Ｐゴシック" panose="020B0600070205080204" pitchFamily="34" charset="-128"/>
                <a:cs typeface="+mn-cs"/>
              </a:rPr>
              <a:t>VIOS 2.2.4</a:t>
            </a:r>
          </a:p>
          <a:p>
            <a:pPr marL="0" marR="0" lvl="0" indent="0" algn="l" defTabSz="443126" rtl="0" eaLnBrk="0" fontAlgn="base" latinLnBrk="0" hangingPunct="0">
              <a:lnSpc>
                <a:spcPct val="90000"/>
              </a:lnSpc>
              <a:spcBef>
                <a:spcPct val="0"/>
              </a:spcBef>
              <a:spcAft>
                <a:spcPct val="0"/>
              </a:spcAft>
              <a:buClrTx/>
              <a:buSzTx/>
              <a:buFontTx/>
              <a:buNone/>
              <a:tabLst/>
              <a:defRPr/>
            </a:pPr>
            <a:r>
              <a:rPr kumimoji="0" lang="en-US" altLang="en-US" sz="1333" b="1" i="0" u="none" strike="noStrike" kern="1200" cap="none" spc="0" normalizeH="0" baseline="0" noProof="0">
                <a:ln>
                  <a:noFill/>
                </a:ln>
                <a:solidFill>
                  <a:srgbClr val="000000"/>
                </a:solidFill>
                <a:effectLst/>
                <a:uLnTx/>
                <a:uFillTx/>
                <a:latin typeface="Century Gothic" panose="020B0502020202020204" pitchFamily="34" charset="0"/>
                <a:ea typeface="ＭＳ Ｐゴシック" panose="020B0600070205080204" pitchFamily="34" charset="-128"/>
                <a:cs typeface="+mn-cs"/>
              </a:rPr>
              <a:t>GA 12/15 </a:t>
            </a:r>
          </a:p>
        </p:txBody>
      </p:sp>
      <p:sp>
        <p:nvSpPr>
          <p:cNvPr id="112" name="Rectangle 111">
            <a:extLst>
              <a:ext uri="{FF2B5EF4-FFF2-40B4-BE49-F238E27FC236}">
                <a16:creationId xmlns:a16="http://schemas.microsoft.com/office/drawing/2014/main" id="{04DC9F92-BEFB-2648-9FFD-FDB9C4592957}"/>
              </a:ext>
            </a:extLst>
          </p:cNvPr>
          <p:cNvSpPr>
            <a:spLocks noChangeArrowheads="1"/>
          </p:cNvSpPr>
          <p:nvPr/>
        </p:nvSpPr>
        <p:spPr bwMode="auto">
          <a:xfrm>
            <a:off x="4156061" y="3838020"/>
            <a:ext cx="1978926" cy="280057"/>
          </a:xfrm>
          <a:prstGeom prst="rect">
            <a:avLst/>
          </a:prstGeom>
          <a:solidFill>
            <a:srgbClr val="808080"/>
          </a:solidFill>
          <a:ln w="9525">
            <a:solidFill>
              <a:schemeClr val="bg2"/>
            </a:solidFill>
            <a:miter lim="800000"/>
            <a:headEnd/>
            <a:tailEnd/>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altLang="en-US" sz="1164"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
        <p:nvSpPr>
          <p:cNvPr id="113" name="Rectangle 112">
            <a:extLst>
              <a:ext uri="{FF2B5EF4-FFF2-40B4-BE49-F238E27FC236}">
                <a16:creationId xmlns:a16="http://schemas.microsoft.com/office/drawing/2014/main" id="{4F00F0AA-D135-9E47-A7B6-CE7FEA7E81D5}"/>
              </a:ext>
            </a:extLst>
          </p:cNvPr>
          <p:cNvSpPr>
            <a:spLocks noChangeArrowheads="1"/>
          </p:cNvSpPr>
          <p:nvPr/>
        </p:nvSpPr>
        <p:spPr bwMode="auto">
          <a:xfrm>
            <a:off x="5240179"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14" name="Rectangle 113">
            <a:extLst>
              <a:ext uri="{FF2B5EF4-FFF2-40B4-BE49-F238E27FC236}">
                <a16:creationId xmlns:a16="http://schemas.microsoft.com/office/drawing/2014/main" id="{4A5DD556-0230-8B48-9599-7CA913193AA4}"/>
              </a:ext>
            </a:extLst>
          </p:cNvPr>
          <p:cNvSpPr>
            <a:spLocks noChangeArrowheads="1"/>
          </p:cNvSpPr>
          <p:nvPr/>
        </p:nvSpPr>
        <p:spPr bwMode="auto">
          <a:xfrm>
            <a:off x="4635451" y="3891879"/>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15" name="Rectangle 114">
            <a:extLst>
              <a:ext uri="{FF2B5EF4-FFF2-40B4-BE49-F238E27FC236}">
                <a16:creationId xmlns:a16="http://schemas.microsoft.com/office/drawing/2014/main" id="{0DECB0F8-EF18-594F-8AF4-533ED935EF1D}"/>
              </a:ext>
            </a:extLst>
          </p:cNvPr>
          <p:cNvSpPr>
            <a:spLocks noChangeArrowheads="1"/>
          </p:cNvSpPr>
          <p:nvPr/>
        </p:nvSpPr>
        <p:spPr bwMode="auto">
          <a:xfrm>
            <a:off x="4947817" y="3888800"/>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16" name="Rectangle 115">
            <a:extLst>
              <a:ext uri="{FF2B5EF4-FFF2-40B4-BE49-F238E27FC236}">
                <a16:creationId xmlns:a16="http://schemas.microsoft.com/office/drawing/2014/main" id="{4F5D2B01-4D3A-A940-9832-3033E93A0065}"/>
              </a:ext>
            </a:extLst>
          </p:cNvPr>
          <p:cNvSpPr>
            <a:spLocks noChangeArrowheads="1"/>
          </p:cNvSpPr>
          <p:nvPr/>
        </p:nvSpPr>
        <p:spPr bwMode="auto">
          <a:xfrm>
            <a:off x="4635451" y="3891879"/>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17" name="Rectangle 116">
            <a:extLst>
              <a:ext uri="{FF2B5EF4-FFF2-40B4-BE49-F238E27FC236}">
                <a16:creationId xmlns:a16="http://schemas.microsoft.com/office/drawing/2014/main" id="{ECBFFD01-1EE9-2E4C-AEFF-6C8AC592CECA}"/>
              </a:ext>
            </a:extLst>
          </p:cNvPr>
          <p:cNvSpPr>
            <a:spLocks noChangeArrowheads="1"/>
          </p:cNvSpPr>
          <p:nvPr/>
        </p:nvSpPr>
        <p:spPr bwMode="auto">
          <a:xfrm>
            <a:off x="4947817" y="3888800"/>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18" name="Rectangle 117">
            <a:extLst>
              <a:ext uri="{FF2B5EF4-FFF2-40B4-BE49-F238E27FC236}">
                <a16:creationId xmlns:a16="http://schemas.microsoft.com/office/drawing/2014/main" id="{9F88ABF8-24B5-0E42-8FCC-64A3794D3202}"/>
              </a:ext>
            </a:extLst>
          </p:cNvPr>
          <p:cNvSpPr>
            <a:spLocks noChangeArrowheads="1"/>
          </p:cNvSpPr>
          <p:nvPr/>
        </p:nvSpPr>
        <p:spPr bwMode="auto">
          <a:xfrm>
            <a:off x="5240179"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19" name="Rectangle 118">
            <a:extLst>
              <a:ext uri="{FF2B5EF4-FFF2-40B4-BE49-F238E27FC236}">
                <a16:creationId xmlns:a16="http://schemas.microsoft.com/office/drawing/2014/main" id="{D24F8A03-0C27-774C-A20A-A598918079CA}"/>
              </a:ext>
            </a:extLst>
          </p:cNvPr>
          <p:cNvSpPr>
            <a:spLocks noChangeArrowheads="1"/>
          </p:cNvSpPr>
          <p:nvPr/>
        </p:nvSpPr>
        <p:spPr bwMode="auto">
          <a:xfrm>
            <a:off x="4635451"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20" name="Rectangle 119">
            <a:extLst>
              <a:ext uri="{FF2B5EF4-FFF2-40B4-BE49-F238E27FC236}">
                <a16:creationId xmlns:a16="http://schemas.microsoft.com/office/drawing/2014/main" id="{D0CBA12D-80C1-624E-8A39-81B415D827F4}"/>
              </a:ext>
            </a:extLst>
          </p:cNvPr>
          <p:cNvSpPr>
            <a:spLocks noChangeArrowheads="1"/>
          </p:cNvSpPr>
          <p:nvPr/>
        </p:nvSpPr>
        <p:spPr bwMode="auto">
          <a:xfrm>
            <a:off x="4947817"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22" name="Rectangle 121">
            <a:extLst>
              <a:ext uri="{FF2B5EF4-FFF2-40B4-BE49-F238E27FC236}">
                <a16:creationId xmlns:a16="http://schemas.microsoft.com/office/drawing/2014/main" id="{95032C0A-B320-614D-99F2-3665BAA782E0}"/>
              </a:ext>
            </a:extLst>
          </p:cNvPr>
          <p:cNvSpPr>
            <a:spLocks noChangeArrowheads="1"/>
          </p:cNvSpPr>
          <p:nvPr/>
        </p:nvSpPr>
        <p:spPr bwMode="auto">
          <a:xfrm>
            <a:off x="5472529" y="390111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23" name="Rectangle 122">
            <a:extLst>
              <a:ext uri="{FF2B5EF4-FFF2-40B4-BE49-F238E27FC236}">
                <a16:creationId xmlns:a16="http://schemas.microsoft.com/office/drawing/2014/main" id="{8E331A32-16B4-524B-9870-3B9EEEAAE6C3}"/>
              </a:ext>
            </a:extLst>
          </p:cNvPr>
          <p:cNvSpPr>
            <a:spLocks noChangeArrowheads="1"/>
          </p:cNvSpPr>
          <p:nvPr/>
        </p:nvSpPr>
        <p:spPr bwMode="auto">
          <a:xfrm>
            <a:off x="5784895" y="390111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24" name="Rectangle 123">
            <a:extLst>
              <a:ext uri="{FF2B5EF4-FFF2-40B4-BE49-F238E27FC236}">
                <a16:creationId xmlns:a16="http://schemas.microsoft.com/office/drawing/2014/main" id="{30DDB377-0F9D-6148-986C-EA1B7A325962}"/>
              </a:ext>
            </a:extLst>
          </p:cNvPr>
          <p:cNvSpPr>
            <a:spLocks noChangeArrowheads="1"/>
          </p:cNvSpPr>
          <p:nvPr/>
        </p:nvSpPr>
        <p:spPr bwMode="auto">
          <a:xfrm>
            <a:off x="4635451"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25" name="Rectangle 124">
            <a:extLst>
              <a:ext uri="{FF2B5EF4-FFF2-40B4-BE49-F238E27FC236}">
                <a16:creationId xmlns:a16="http://schemas.microsoft.com/office/drawing/2014/main" id="{BEE76C38-ACC6-D541-B677-68D973DFD11F}"/>
              </a:ext>
            </a:extLst>
          </p:cNvPr>
          <p:cNvSpPr>
            <a:spLocks noChangeArrowheads="1"/>
          </p:cNvSpPr>
          <p:nvPr/>
        </p:nvSpPr>
        <p:spPr bwMode="auto">
          <a:xfrm>
            <a:off x="4947817"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26" name="Rectangle 125">
            <a:extLst>
              <a:ext uri="{FF2B5EF4-FFF2-40B4-BE49-F238E27FC236}">
                <a16:creationId xmlns:a16="http://schemas.microsoft.com/office/drawing/2014/main" id="{D25A67EB-3991-4240-9101-0A455A558564}"/>
              </a:ext>
            </a:extLst>
          </p:cNvPr>
          <p:cNvSpPr>
            <a:spLocks noChangeArrowheads="1"/>
          </p:cNvSpPr>
          <p:nvPr/>
        </p:nvSpPr>
        <p:spPr bwMode="auto">
          <a:xfrm>
            <a:off x="5250949"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27" name="Rectangle 126">
            <a:extLst>
              <a:ext uri="{FF2B5EF4-FFF2-40B4-BE49-F238E27FC236}">
                <a16:creationId xmlns:a16="http://schemas.microsoft.com/office/drawing/2014/main" id="{2063A032-5EC4-F444-81F9-8618F221308E}"/>
              </a:ext>
            </a:extLst>
          </p:cNvPr>
          <p:cNvSpPr>
            <a:spLocks noChangeArrowheads="1"/>
          </p:cNvSpPr>
          <p:nvPr/>
        </p:nvSpPr>
        <p:spPr bwMode="auto">
          <a:xfrm>
            <a:off x="4646222"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28" name="Rectangle 127">
            <a:extLst>
              <a:ext uri="{FF2B5EF4-FFF2-40B4-BE49-F238E27FC236}">
                <a16:creationId xmlns:a16="http://schemas.microsoft.com/office/drawing/2014/main" id="{AC72F9F1-6B80-3843-9EE0-CADAEE40FB75}"/>
              </a:ext>
            </a:extLst>
          </p:cNvPr>
          <p:cNvSpPr>
            <a:spLocks noChangeArrowheads="1"/>
          </p:cNvSpPr>
          <p:nvPr/>
        </p:nvSpPr>
        <p:spPr bwMode="auto">
          <a:xfrm>
            <a:off x="4958587"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29" name="Rectangle 128">
            <a:extLst>
              <a:ext uri="{FF2B5EF4-FFF2-40B4-BE49-F238E27FC236}">
                <a16:creationId xmlns:a16="http://schemas.microsoft.com/office/drawing/2014/main" id="{DC420E3E-9426-B842-B376-7622F7A7A48C}"/>
              </a:ext>
            </a:extLst>
          </p:cNvPr>
          <p:cNvSpPr>
            <a:spLocks noChangeArrowheads="1"/>
          </p:cNvSpPr>
          <p:nvPr/>
        </p:nvSpPr>
        <p:spPr bwMode="auto">
          <a:xfrm>
            <a:off x="5472529" y="390111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30" name="Rectangle 129">
            <a:extLst>
              <a:ext uri="{FF2B5EF4-FFF2-40B4-BE49-F238E27FC236}">
                <a16:creationId xmlns:a16="http://schemas.microsoft.com/office/drawing/2014/main" id="{C95690B6-6B4A-B94E-BDD7-689A63F13314}"/>
              </a:ext>
            </a:extLst>
          </p:cNvPr>
          <p:cNvSpPr>
            <a:spLocks noChangeArrowheads="1"/>
          </p:cNvSpPr>
          <p:nvPr/>
        </p:nvSpPr>
        <p:spPr bwMode="auto">
          <a:xfrm>
            <a:off x="5250949"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31" name="Rectangle 130">
            <a:extLst>
              <a:ext uri="{FF2B5EF4-FFF2-40B4-BE49-F238E27FC236}">
                <a16:creationId xmlns:a16="http://schemas.microsoft.com/office/drawing/2014/main" id="{B575185B-DCC0-DC43-9D3C-AC3368D656DA}"/>
              </a:ext>
            </a:extLst>
          </p:cNvPr>
          <p:cNvSpPr>
            <a:spLocks noChangeArrowheads="1"/>
          </p:cNvSpPr>
          <p:nvPr/>
        </p:nvSpPr>
        <p:spPr bwMode="auto">
          <a:xfrm>
            <a:off x="4646222"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32" name="Rectangle 131">
            <a:extLst>
              <a:ext uri="{FF2B5EF4-FFF2-40B4-BE49-F238E27FC236}">
                <a16:creationId xmlns:a16="http://schemas.microsoft.com/office/drawing/2014/main" id="{7ECF4DBC-FB49-C24B-B678-6560B65DD760}"/>
              </a:ext>
            </a:extLst>
          </p:cNvPr>
          <p:cNvSpPr>
            <a:spLocks noChangeArrowheads="1"/>
          </p:cNvSpPr>
          <p:nvPr/>
        </p:nvSpPr>
        <p:spPr bwMode="auto">
          <a:xfrm>
            <a:off x="4958587"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33" name="Rectangle 132">
            <a:extLst>
              <a:ext uri="{FF2B5EF4-FFF2-40B4-BE49-F238E27FC236}">
                <a16:creationId xmlns:a16="http://schemas.microsoft.com/office/drawing/2014/main" id="{23B18F06-EE52-E14E-93EA-FBDA50E061ED}"/>
              </a:ext>
            </a:extLst>
          </p:cNvPr>
          <p:cNvSpPr>
            <a:spLocks noChangeArrowheads="1"/>
          </p:cNvSpPr>
          <p:nvPr/>
        </p:nvSpPr>
        <p:spPr bwMode="auto">
          <a:xfrm>
            <a:off x="5784895" y="390111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34" name="Rectangle 133">
            <a:extLst>
              <a:ext uri="{FF2B5EF4-FFF2-40B4-BE49-F238E27FC236}">
                <a16:creationId xmlns:a16="http://schemas.microsoft.com/office/drawing/2014/main" id="{69200263-9E9E-634E-BBC3-D8196158B727}"/>
              </a:ext>
            </a:extLst>
          </p:cNvPr>
          <p:cNvSpPr>
            <a:spLocks noChangeArrowheads="1"/>
          </p:cNvSpPr>
          <p:nvPr/>
        </p:nvSpPr>
        <p:spPr bwMode="auto">
          <a:xfrm>
            <a:off x="5472529" y="390111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35" name="Rectangle 134">
            <a:extLst>
              <a:ext uri="{FF2B5EF4-FFF2-40B4-BE49-F238E27FC236}">
                <a16:creationId xmlns:a16="http://schemas.microsoft.com/office/drawing/2014/main" id="{47217508-3C08-194C-ABC3-1E6B6802EC8F}"/>
              </a:ext>
            </a:extLst>
          </p:cNvPr>
          <p:cNvSpPr>
            <a:spLocks noChangeArrowheads="1"/>
          </p:cNvSpPr>
          <p:nvPr/>
        </p:nvSpPr>
        <p:spPr bwMode="auto">
          <a:xfrm>
            <a:off x="5250949"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36" name="Rectangle 135">
            <a:extLst>
              <a:ext uri="{FF2B5EF4-FFF2-40B4-BE49-F238E27FC236}">
                <a16:creationId xmlns:a16="http://schemas.microsoft.com/office/drawing/2014/main" id="{2C036E3E-ECF9-694F-AA0B-65383C27FBF6}"/>
              </a:ext>
            </a:extLst>
          </p:cNvPr>
          <p:cNvSpPr>
            <a:spLocks noChangeArrowheads="1"/>
          </p:cNvSpPr>
          <p:nvPr/>
        </p:nvSpPr>
        <p:spPr bwMode="auto">
          <a:xfrm>
            <a:off x="4646222"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37" name="Rectangle 136">
            <a:extLst>
              <a:ext uri="{FF2B5EF4-FFF2-40B4-BE49-F238E27FC236}">
                <a16:creationId xmlns:a16="http://schemas.microsoft.com/office/drawing/2014/main" id="{1A234DE3-1F07-CC4E-A3BB-464C570062DB}"/>
              </a:ext>
            </a:extLst>
          </p:cNvPr>
          <p:cNvSpPr>
            <a:spLocks noChangeArrowheads="1"/>
          </p:cNvSpPr>
          <p:nvPr/>
        </p:nvSpPr>
        <p:spPr bwMode="auto">
          <a:xfrm>
            <a:off x="4958587" y="389341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39" name="Rectangle 138">
            <a:extLst>
              <a:ext uri="{FF2B5EF4-FFF2-40B4-BE49-F238E27FC236}">
                <a16:creationId xmlns:a16="http://schemas.microsoft.com/office/drawing/2014/main" id="{F4C223E2-6D01-E047-9FCF-AE3A856F0E7F}"/>
              </a:ext>
            </a:extLst>
          </p:cNvPr>
          <p:cNvSpPr>
            <a:spLocks noChangeArrowheads="1"/>
          </p:cNvSpPr>
          <p:nvPr/>
        </p:nvSpPr>
        <p:spPr bwMode="auto">
          <a:xfrm>
            <a:off x="5784895" y="3893417"/>
            <a:ext cx="194707" cy="124602"/>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40" name="Rectangle 139">
            <a:extLst>
              <a:ext uri="{FF2B5EF4-FFF2-40B4-BE49-F238E27FC236}">
                <a16:creationId xmlns:a16="http://schemas.microsoft.com/office/drawing/2014/main" id="{CC5CE35B-4905-0C42-8B36-1E03623F1965}"/>
              </a:ext>
            </a:extLst>
          </p:cNvPr>
          <p:cNvSpPr>
            <a:spLocks noChangeArrowheads="1"/>
          </p:cNvSpPr>
          <p:nvPr/>
        </p:nvSpPr>
        <p:spPr bwMode="auto">
          <a:xfrm>
            <a:off x="5472529" y="3893417"/>
            <a:ext cx="194707" cy="124602"/>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141" name="Rectangle 140">
            <a:extLst>
              <a:ext uri="{FF2B5EF4-FFF2-40B4-BE49-F238E27FC236}">
                <a16:creationId xmlns:a16="http://schemas.microsoft.com/office/drawing/2014/main" id="{B611D818-6A6F-7548-8795-DA9332C6EA9E}"/>
              </a:ext>
            </a:extLst>
          </p:cNvPr>
          <p:cNvSpPr>
            <a:spLocks noChangeArrowheads="1"/>
          </p:cNvSpPr>
          <p:nvPr/>
        </p:nvSpPr>
        <p:spPr bwMode="auto">
          <a:xfrm>
            <a:off x="5250949" y="3893417"/>
            <a:ext cx="194707" cy="124602"/>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142" name="Rectangle 141">
            <a:extLst>
              <a:ext uri="{FF2B5EF4-FFF2-40B4-BE49-F238E27FC236}">
                <a16:creationId xmlns:a16="http://schemas.microsoft.com/office/drawing/2014/main" id="{A18D907E-B918-9341-811D-B9505BE06CDF}"/>
              </a:ext>
            </a:extLst>
          </p:cNvPr>
          <p:cNvSpPr>
            <a:spLocks noChangeArrowheads="1"/>
          </p:cNvSpPr>
          <p:nvPr/>
        </p:nvSpPr>
        <p:spPr bwMode="auto">
          <a:xfrm>
            <a:off x="4646222" y="3893417"/>
            <a:ext cx="194707" cy="124602"/>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143" name="Rectangle 142">
            <a:extLst>
              <a:ext uri="{FF2B5EF4-FFF2-40B4-BE49-F238E27FC236}">
                <a16:creationId xmlns:a16="http://schemas.microsoft.com/office/drawing/2014/main" id="{9ECDA809-91B1-AE4D-8870-BC2C791F01BB}"/>
              </a:ext>
            </a:extLst>
          </p:cNvPr>
          <p:cNvSpPr>
            <a:spLocks noChangeArrowheads="1"/>
          </p:cNvSpPr>
          <p:nvPr/>
        </p:nvSpPr>
        <p:spPr bwMode="auto">
          <a:xfrm>
            <a:off x="4958587" y="3893417"/>
            <a:ext cx="194707" cy="124602"/>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pic>
        <p:nvPicPr>
          <p:cNvPr id="144" name="Picture 143" descr="PowerVM_pres">
            <a:extLst>
              <a:ext uri="{FF2B5EF4-FFF2-40B4-BE49-F238E27FC236}">
                <a16:creationId xmlns:a16="http://schemas.microsoft.com/office/drawing/2014/main" id="{E4084998-0818-6D4B-9097-C3ACBBBB481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96364" y="3767239"/>
            <a:ext cx="281438" cy="45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5" name="Text Box 86">
            <a:extLst>
              <a:ext uri="{FF2B5EF4-FFF2-40B4-BE49-F238E27FC236}">
                <a16:creationId xmlns:a16="http://schemas.microsoft.com/office/drawing/2014/main" id="{E66CBCC4-AD4F-5141-A96D-85246B9FD49B}"/>
              </a:ext>
            </a:extLst>
          </p:cNvPr>
          <p:cNvSpPr txBox="1">
            <a:spLocks noChangeArrowheads="1"/>
          </p:cNvSpPr>
          <p:nvPr/>
        </p:nvSpPr>
        <p:spPr bwMode="auto">
          <a:xfrm>
            <a:off x="1046251" y="2588423"/>
            <a:ext cx="1790800" cy="341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1167" rIns="0" bIns="0"/>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90000"/>
              </a:lnSpc>
              <a:spcBef>
                <a:spcPct val="0"/>
              </a:spcBef>
              <a:spcAft>
                <a:spcPct val="0"/>
              </a:spcAft>
              <a:buClrTx/>
              <a:buSzTx/>
              <a:buFontTx/>
              <a:buNone/>
              <a:tabLst/>
              <a:defRPr/>
            </a:pPr>
            <a:r>
              <a:rPr kumimoji="0" lang="en-US" altLang="en-US" sz="1333"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VIOS 2.2.6</a:t>
            </a:r>
          </a:p>
          <a:p>
            <a:pPr marL="0" marR="0" lvl="0" indent="0" algn="l" defTabSz="443126" rtl="0" eaLnBrk="0" fontAlgn="base" latinLnBrk="0" hangingPunct="0">
              <a:lnSpc>
                <a:spcPct val="90000"/>
              </a:lnSpc>
              <a:spcBef>
                <a:spcPct val="0"/>
              </a:spcBef>
              <a:spcAft>
                <a:spcPct val="0"/>
              </a:spcAft>
              <a:buClrTx/>
              <a:buSzTx/>
              <a:buFontTx/>
              <a:buNone/>
              <a:tabLst/>
              <a:defRPr/>
            </a:pPr>
            <a:r>
              <a:rPr kumimoji="0" lang="en-US" altLang="en-US" sz="1333"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GA Oct 2017 </a:t>
            </a:r>
          </a:p>
        </p:txBody>
      </p:sp>
      <p:sp>
        <p:nvSpPr>
          <p:cNvPr id="146" name="Rectangle 145">
            <a:extLst>
              <a:ext uri="{FF2B5EF4-FFF2-40B4-BE49-F238E27FC236}">
                <a16:creationId xmlns:a16="http://schemas.microsoft.com/office/drawing/2014/main" id="{2F8827B2-9A72-6C43-8B8B-0027FA4B34BC}"/>
              </a:ext>
            </a:extLst>
          </p:cNvPr>
          <p:cNvSpPr>
            <a:spLocks noChangeArrowheads="1"/>
          </p:cNvSpPr>
          <p:nvPr/>
        </p:nvSpPr>
        <p:spPr bwMode="auto">
          <a:xfrm>
            <a:off x="5403200" y="2623044"/>
            <a:ext cx="1992403" cy="278605"/>
          </a:xfrm>
          <a:prstGeom prst="rect">
            <a:avLst/>
          </a:prstGeom>
          <a:solidFill>
            <a:srgbClr val="808080"/>
          </a:solidFill>
          <a:ln w="9525">
            <a:solidFill>
              <a:schemeClr val="bg2"/>
            </a:solidFill>
            <a:miter lim="800000"/>
            <a:headEnd/>
            <a:tailEnd/>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altLang="en-US" sz="1164"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
        <p:nvSpPr>
          <p:cNvPr id="147" name="Rectangle 146">
            <a:extLst>
              <a:ext uri="{FF2B5EF4-FFF2-40B4-BE49-F238E27FC236}">
                <a16:creationId xmlns:a16="http://schemas.microsoft.com/office/drawing/2014/main" id="{A4908CDC-E831-8746-ADF7-132095EF756A}"/>
              </a:ext>
            </a:extLst>
          </p:cNvPr>
          <p:cNvSpPr>
            <a:spLocks noChangeArrowheads="1"/>
          </p:cNvSpPr>
          <p:nvPr/>
        </p:nvSpPr>
        <p:spPr bwMode="auto">
          <a:xfrm>
            <a:off x="6525846"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48" name="Rectangle 147">
            <a:extLst>
              <a:ext uri="{FF2B5EF4-FFF2-40B4-BE49-F238E27FC236}">
                <a16:creationId xmlns:a16="http://schemas.microsoft.com/office/drawing/2014/main" id="{0A47FBA3-C026-7D42-9EC4-DB339AAA976D}"/>
              </a:ext>
            </a:extLst>
          </p:cNvPr>
          <p:cNvSpPr>
            <a:spLocks noChangeArrowheads="1"/>
          </p:cNvSpPr>
          <p:nvPr/>
        </p:nvSpPr>
        <p:spPr bwMode="auto">
          <a:xfrm>
            <a:off x="5921119" y="270767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49" name="Rectangle 148">
            <a:extLst>
              <a:ext uri="{FF2B5EF4-FFF2-40B4-BE49-F238E27FC236}">
                <a16:creationId xmlns:a16="http://schemas.microsoft.com/office/drawing/2014/main" id="{06493860-A551-E941-B2CC-7C0BE720386B}"/>
              </a:ext>
            </a:extLst>
          </p:cNvPr>
          <p:cNvSpPr>
            <a:spLocks noChangeArrowheads="1"/>
          </p:cNvSpPr>
          <p:nvPr/>
        </p:nvSpPr>
        <p:spPr bwMode="auto">
          <a:xfrm>
            <a:off x="6233485" y="270767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50" name="Rectangle 149">
            <a:extLst>
              <a:ext uri="{FF2B5EF4-FFF2-40B4-BE49-F238E27FC236}">
                <a16:creationId xmlns:a16="http://schemas.microsoft.com/office/drawing/2014/main" id="{B6B0C1A2-8E39-C34E-9B0B-EAB5B18A8907}"/>
              </a:ext>
            </a:extLst>
          </p:cNvPr>
          <p:cNvSpPr>
            <a:spLocks noChangeArrowheads="1"/>
          </p:cNvSpPr>
          <p:nvPr/>
        </p:nvSpPr>
        <p:spPr bwMode="auto">
          <a:xfrm>
            <a:off x="5921119" y="270767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51" name="Rectangle 150">
            <a:extLst>
              <a:ext uri="{FF2B5EF4-FFF2-40B4-BE49-F238E27FC236}">
                <a16:creationId xmlns:a16="http://schemas.microsoft.com/office/drawing/2014/main" id="{7F23E912-5B60-9D47-A5F5-E5197B4BF30E}"/>
              </a:ext>
            </a:extLst>
          </p:cNvPr>
          <p:cNvSpPr>
            <a:spLocks noChangeArrowheads="1"/>
          </p:cNvSpPr>
          <p:nvPr/>
        </p:nvSpPr>
        <p:spPr bwMode="auto">
          <a:xfrm>
            <a:off x="6233485" y="270767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52" name="Rectangle 151">
            <a:extLst>
              <a:ext uri="{FF2B5EF4-FFF2-40B4-BE49-F238E27FC236}">
                <a16:creationId xmlns:a16="http://schemas.microsoft.com/office/drawing/2014/main" id="{108C2040-4D29-4745-87CC-351D5041DFAB}"/>
              </a:ext>
            </a:extLst>
          </p:cNvPr>
          <p:cNvSpPr>
            <a:spLocks noChangeArrowheads="1"/>
          </p:cNvSpPr>
          <p:nvPr/>
        </p:nvSpPr>
        <p:spPr bwMode="auto">
          <a:xfrm>
            <a:off x="6525846"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53" name="Rectangle 152">
            <a:extLst>
              <a:ext uri="{FF2B5EF4-FFF2-40B4-BE49-F238E27FC236}">
                <a16:creationId xmlns:a16="http://schemas.microsoft.com/office/drawing/2014/main" id="{553C41E6-6889-AC4B-8D54-6D40B3E70206}"/>
              </a:ext>
            </a:extLst>
          </p:cNvPr>
          <p:cNvSpPr>
            <a:spLocks noChangeArrowheads="1"/>
          </p:cNvSpPr>
          <p:nvPr/>
        </p:nvSpPr>
        <p:spPr bwMode="auto">
          <a:xfrm>
            <a:off x="5921119"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54" name="Rectangle 153">
            <a:extLst>
              <a:ext uri="{FF2B5EF4-FFF2-40B4-BE49-F238E27FC236}">
                <a16:creationId xmlns:a16="http://schemas.microsoft.com/office/drawing/2014/main" id="{7E7ECBC3-1E9C-8743-995A-75810930634A}"/>
              </a:ext>
            </a:extLst>
          </p:cNvPr>
          <p:cNvSpPr>
            <a:spLocks noChangeArrowheads="1"/>
          </p:cNvSpPr>
          <p:nvPr/>
        </p:nvSpPr>
        <p:spPr bwMode="auto">
          <a:xfrm>
            <a:off x="6233485"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57" name="Rectangle 156">
            <a:extLst>
              <a:ext uri="{FF2B5EF4-FFF2-40B4-BE49-F238E27FC236}">
                <a16:creationId xmlns:a16="http://schemas.microsoft.com/office/drawing/2014/main" id="{B9C1FD89-A30D-1C47-BA45-F511143648CA}"/>
              </a:ext>
            </a:extLst>
          </p:cNvPr>
          <p:cNvSpPr>
            <a:spLocks noChangeArrowheads="1"/>
          </p:cNvSpPr>
          <p:nvPr/>
        </p:nvSpPr>
        <p:spPr bwMode="auto">
          <a:xfrm>
            <a:off x="7070563" y="270767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58" name="Rectangle 157">
            <a:extLst>
              <a:ext uri="{FF2B5EF4-FFF2-40B4-BE49-F238E27FC236}">
                <a16:creationId xmlns:a16="http://schemas.microsoft.com/office/drawing/2014/main" id="{CEED0C25-B58B-DC40-A983-19B207115182}"/>
              </a:ext>
            </a:extLst>
          </p:cNvPr>
          <p:cNvSpPr>
            <a:spLocks noChangeArrowheads="1"/>
          </p:cNvSpPr>
          <p:nvPr/>
        </p:nvSpPr>
        <p:spPr bwMode="auto">
          <a:xfrm>
            <a:off x="5921119"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59" name="Rectangle 158">
            <a:extLst>
              <a:ext uri="{FF2B5EF4-FFF2-40B4-BE49-F238E27FC236}">
                <a16:creationId xmlns:a16="http://schemas.microsoft.com/office/drawing/2014/main" id="{622F7CF6-5D20-A444-B9C4-DEF735AEC9A9}"/>
              </a:ext>
            </a:extLst>
          </p:cNvPr>
          <p:cNvSpPr>
            <a:spLocks noChangeArrowheads="1"/>
          </p:cNvSpPr>
          <p:nvPr/>
        </p:nvSpPr>
        <p:spPr bwMode="auto">
          <a:xfrm>
            <a:off x="6233485"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60" name="Rectangle 159">
            <a:extLst>
              <a:ext uri="{FF2B5EF4-FFF2-40B4-BE49-F238E27FC236}">
                <a16:creationId xmlns:a16="http://schemas.microsoft.com/office/drawing/2014/main" id="{F6DC7F4B-6611-7649-8AB4-EB3E529207A7}"/>
              </a:ext>
            </a:extLst>
          </p:cNvPr>
          <p:cNvSpPr>
            <a:spLocks noChangeArrowheads="1"/>
          </p:cNvSpPr>
          <p:nvPr/>
        </p:nvSpPr>
        <p:spPr bwMode="auto">
          <a:xfrm>
            <a:off x="6536618"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61" name="Rectangle 160">
            <a:extLst>
              <a:ext uri="{FF2B5EF4-FFF2-40B4-BE49-F238E27FC236}">
                <a16:creationId xmlns:a16="http://schemas.microsoft.com/office/drawing/2014/main" id="{D1E9C864-A5EE-554E-945E-E2D81843859D}"/>
              </a:ext>
            </a:extLst>
          </p:cNvPr>
          <p:cNvSpPr>
            <a:spLocks noChangeArrowheads="1"/>
          </p:cNvSpPr>
          <p:nvPr/>
        </p:nvSpPr>
        <p:spPr bwMode="auto">
          <a:xfrm>
            <a:off x="5931891"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62" name="Rectangle 161">
            <a:extLst>
              <a:ext uri="{FF2B5EF4-FFF2-40B4-BE49-F238E27FC236}">
                <a16:creationId xmlns:a16="http://schemas.microsoft.com/office/drawing/2014/main" id="{21003691-6725-344E-A509-03514968F994}"/>
              </a:ext>
            </a:extLst>
          </p:cNvPr>
          <p:cNvSpPr>
            <a:spLocks noChangeArrowheads="1"/>
          </p:cNvSpPr>
          <p:nvPr/>
        </p:nvSpPr>
        <p:spPr bwMode="auto">
          <a:xfrm>
            <a:off x="6244255"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64" name="Rectangle 163">
            <a:extLst>
              <a:ext uri="{FF2B5EF4-FFF2-40B4-BE49-F238E27FC236}">
                <a16:creationId xmlns:a16="http://schemas.microsoft.com/office/drawing/2014/main" id="{94296890-B76F-A948-A1CF-5D51BA0A558C}"/>
              </a:ext>
            </a:extLst>
          </p:cNvPr>
          <p:cNvSpPr>
            <a:spLocks noChangeArrowheads="1"/>
          </p:cNvSpPr>
          <p:nvPr/>
        </p:nvSpPr>
        <p:spPr bwMode="auto">
          <a:xfrm>
            <a:off x="6536618"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65" name="Rectangle 164">
            <a:extLst>
              <a:ext uri="{FF2B5EF4-FFF2-40B4-BE49-F238E27FC236}">
                <a16:creationId xmlns:a16="http://schemas.microsoft.com/office/drawing/2014/main" id="{6ECD67EA-A87A-3145-99D6-294003F44305}"/>
              </a:ext>
            </a:extLst>
          </p:cNvPr>
          <p:cNvSpPr>
            <a:spLocks noChangeArrowheads="1"/>
          </p:cNvSpPr>
          <p:nvPr/>
        </p:nvSpPr>
        <p:spPr bwMode="auto">
          <a:xfrm>
            <a:off x="5931891"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66" name="Rectangle 165">
            <a:extLst>
              <a:ext uri="{FF2B5EF4-FFF2-40B4-BE49-F238E27FC236}">
                <a16:creationId xmlns:a16="http://schemas.microsoft.com/office/drawing/2014/main" id="{9854E0FA-BBD1-0643-9BF0-998772CA05F8}"/>
              </a:ext>
            </a:extLst>
          </p:cNvPr>
          <p:cNvSpPr>
            <a:spLocks noChangeArrowheads="1"/>
          </p:cNvSpPr>
          <p:nvPr/>
        </p:nvSpPr>
        <p:spPr bwMode="auto">
          <a:xfrm>
            <a:off x="6244255"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67" name="Rectangle 166">
            <a:extLst>
              <a:ext uri="{FF2B5EF4-FFF2-40B4-BE49-F238E27FC236}">
                <a16:creationId xmlns:a16="http://schemas.microsoft.com/office/drawing/2014/main" id="{D48E4911-A6CB-3A43-9C96-1FC867569FA9}"/>
              </a:ext>
            </a:extLst>
          </p:cNvPr>
          <p:cNvSpPr>
            <a:spLocks noChangeArrowheads="1"/>
          </p:cNvSpPr>
          <p:nvPr/>
        </p:nvSpPr>
        <p:spPr bwMode="auto">
          <a:xfrm>
            <a:off x="7070563" y="2707677"/>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69" name="Rectangle 168">
            <a:extLst>
              <a:ext uri="{FF2B5EF4-FFF2-40B4-BE49-F238E27FC236}">
                <a16:creationId xmlns:a16="http://schemas.microsoft.com/office/drawing/2014/main" id="{E8C1CD90-0D20-DA48-8393-FB2151CE7F1A}"/>
              </a:ext>
            </a:extLst>
          </p:cNvPr>
          <p:cNvSpPr>
            <a:spLocks noChangeArrowheads="1"/>
          </p:cNvSpPr>
          <p:nvPr/>
        </p:nvSpPr>
        <p:spPr bwMode="auto">
          <a:xfrm>
            <a:off x="6536618"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70" name="Rectangle 169">
            <a:extLst>
              <a:ext uri="{FF2B5EF4-FFF2-40B4-BE49-F238E27FC236}">
                <a16:creationId xmlns:a16="http://schemas.microsoft.com/office/drawing/2014/main" id="{AC296F21-BA9F-1D40-98DE-B030BEFAEE85}"/>
              </a:ext>
            </a:extLst>
          </p:cNvPr>
          <p:cNvSpPr>
            <a:spLocks noChangeArrowheads="1"/>
          </p:cNvSpPr>
          <p:nvPr/>
        </p:nvSpPr>
        <p:spPr bwMode="auto">
          <a:xfrm>
            <a:off x="5931891"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71" name="Rectangle 170">
            <a:extLst>
              <a:ext uri="{FF2B5EF4-FFF2-40B4-BE49-F238E27FC236}">
                <a16:creationId xmlns:a16="http://schemas.microsoft.com/office/drawing/2014/main" id="{3A5EE55C-CE16-2541-BFDD-4C4ED987E8C1}"/>
              </a:ext>
            </a:extLst>
          </p:cNvPr>
          <p:cNvSpPr>
            <a:spLocks noChangeArrowheads="1"/>
          </p:cNvSpPr>
          <p:nvPr/>
        </p:nvSpPr>
        <p:spPr bwMode="auto">
          <a:xfrm>
            <a:off x="6244255" y="2707675"/>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72" name="Rectangle 171">
            <a:extLst>
              <a:ext uri="{FF2B5EF4-FFF2-40B4-BE49-F238E27FC236}">
                <a16:creationId xmlns:a16="http://schemas.microsoft.com/office/drawing/2014/main" id="{D95771ED-92E5-2C4D-9D1D-936E616FFB8C}"/>
              </a:ext>
            </a:extLst>
          </p:cNvPr>
          <p:cNvSpPr>
            <a:spLocks noChangeArrowheads="1"/>
          </p:cNvSpPr>
          <p:nvPr/>
        </p:nvSpPr>
        <p:spPr bwMode="auto">
          <a:xfrm>
            <a:off x="6795765" y="2707675"/>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173" name="Rectangle 172">
            <a:extLst>
              <a:ext uri="{FF2B5EF4-FFF2-40B4-BE49-F238E27FC236}">
                <a16:creationId xmlns:a16="http://schemas.microsoft.com/office/drawing/2014/main" id="{5A1CF95E-E8F0-7E41-B3D3-85FEF4CAD7B9}"/>
              </a:ext>
            </a:extLst>
          </p:cNvPr>
          <p:cNvSpPr>
            <a:spLocks noChangeArrowheads="1"/>
          </p:cNvSpPr>
          <p:nvPr/>
        </p:nvSpPr>
        <p:spPr bwMode="auto">
          <a:xfrm>
            <a:off x="7070563" y="2707675"/>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a:ln>
                  <a:noFill/>
                </a:ln>
                <a:solidFill>
                  <a:srgbClr val="FFFFFF"/>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75" name="Rectangle 174">
            <a:extLst>
              <a:ext uri="{FF2B5EF4-FFF2-40B4-BE49-F238E27FC236}">
                <a16:creationId xmlns:a16="http://schemas.microsoft.com/office/drawing/2014/main" id="{54B34780-7716-2D4A-B12F-0D56AFB01302}"/>
              </a:ext>
            </a:extLst>
          </p:cNvPr>
          <p:cNvSpPr>
            <a:spLocks noChangeArrowheads="1"/>
          </p:cNvSpPr>
          <p:nvPr/>
        </p:nvSpPr>
        <p:spPr bwMode="auto">
          <a:xfrm>
            <a:off x="6536618" y="2707675"/>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176" name="Rectangle 175">
            <a:extLst>
              <a:ext uri="{FF2B5EF4-FFF2-40B4-BE49-F238E27FC236}">
                <a16:creationId xmlns:a16="http://schemas.microsoft.com/office/drawing/2014/main" id="{4BE0C4EB-4523-C042-93A4-A4D7BDC97AD6}"/>
              </a:ext>
            </a:extLst>
          </p:cNvPr>
          <p:cNvSpPr>
            <a:spLocks noChangeArrowheads="1"/>
          </p:cNvSpPr>
          <p:nvPr/>
        </p:nvSpPr>
        <p:spPr bwMode="auto">
          <a:xfrm>
            <a:off x="5931891" y="2707675"/>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177" name="Rectangle 176">
            <a:extLst>
              <a:ext uri="{FF2B5EF4-FFF2-40B4-BE49-F238E27FC236}">
                <a16:creationId xmlns:a16="http://schemas.microsoft.com/office/drawing/2014/main" id="{18B633B5-AFCA-AC45-8230-7354F81D395D}"/>
              </a:ext>
            </a:extLst>
          </p:cNvPr>
          <p:cNvSpPr>
            <a:spLocks noChangeArrowheads="1"/>
          </p:cNvSpPr>
          <p:nvPr/>
        </p:nvSpPr>
        <p:spPr bwMode="auto">
          <a:xfrm>
            <a:off x="6244255" y="2707675"/>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pic>
        <p:nvPicPr>
          <p:cNvPr id="178" name="Picture 177" descr="PowerVM_pres">
            <a:extLst>
              <a:ext uri="{FF2B5EF4-FFF2-40B4-BE49-F238E27FC236}">
                <a16:creationId xmlns:a16="http://schemas.microsoft.com/office/drawing/2014/main" id="{F334AB15-CCDC-9647-AA68-136342AC140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2032" y="2577651"/>
            <a:ext cx="281438" cy="45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1" name="Text Box 286">
            <a:extLst>
              <a:ext uri="{FF2B5EF4-FFF2-40B4-BE49-F238E27FC236}">
                <a16:creationId xmlns:a16="http://schemas.microsoft.com/office/drawing/2014/main" id="{64941153-088D-2341-B4A5-12B140378E11}"/>
              </a:ext>
            </a:extLst>
          </p:cNvPr>
          <p:cNvSpPr txBox="1">
            <a:spLocks noChangeArrowheads="1"/>
          </p:cNvSpPr>
          <p:nvPr/>
        </p:nvSpPr>
        <p:spPr bwMode="auto">
          <a:xfrm>
            <a:off x="7568239" y="3364284"/>
            <a:ext cx="3074323" cy="661720"/>
          </a:xfrm>
          <a:prstGeom prst="rect">
            <a:avLst/>
          </a:prstGeom>
          <a:solidFill>
            <a:schemeClr val="bg1"/>
          </a:solidFill>
          <a:ln w="19050" algn="ctr">
            <a:solidFill>
              <a:schemeClr val="bg2">
                <a:lumMod val="40000"/>
                <a:lumOff val="6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80000"/>
              </a:lnSpc>
              <a:spcBef>
                <a:spcPct val="50000"/>
              </a:spcBef>
              <a:spcAft>
                <a:spcPct val="0"/>
              </a:spcAft>
              <a:buClrTx/>
              <a:buSzTx/>
              <a:buFontTx/>
              <a:buNone/>
              <a:tabLst/>
              <a:defRPr/>
            </a:pPr>
            <a:r>
              <a:rPr kumimoji="0" lang="en-US" altLang="en-US" sz="1000" b="0"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Optional Extended Support available, Special Bid Process.</a:t>
            </a:r>
          </a:p>
          <a:p>
            <a:pPr marL="0" marR="0" lvl="0" indent="0" algn="l" defTabSz="443126" rtl="0" eaLnBrk="0" fontAlgn="base" latinLnBrk="0" hangingPunct="0">
              <a:lnSpc>
                <a:spcPct val="80000"/>
              </a:lnSpc>
              <a:spcBef>
                <a:spcPct val="50000"/>
              </a:spcBef>
              <a:spcAft>
                <a:spcPct val="0"/>
              </a:spcAft>
              <a:buClrTx/>
              <a:buSzTx/>
              <a:buFontTx/>
              <a:buNone/>
              <a:tabLst/>
              <a:defRPr/>
            </a:pPr>
            <a:r>
              <a:rPr kumimoji="0" lang="en-US" altLang="en-US" sz="1000" b="0"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iFIX support for bug fixes only, does </a:t>
            </a:r>
            <a:r>
              <a:rPr kumimoji="0" lang="en-US" altLang="en-US" sz="1000" b="0" i="0" u="sng"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not</a:t>
            </a:r>
            <a:r>
              <a:rPr kumimoji="0" lang="en-US" altLang="en-US" sz="1000" b="0"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 include enablement of new HW</a:t>
            </a:r>
          </a:p>
        </p:txBody>
      </p:sp>
      <p:sp>
        <p:nvSpPr>
          <p:cNvPr id="182" name="Line 291">
            <a:extLst>
              <a:ext uri="{FF2B5EF4-FFF2-40B4-BE49-F238E27FC236}">
                <a16:creationId xmlns:a16="http://schemas.microsoft.com/office/drawing/2014/main" id="{83ADBA52-A71B-7943-8893-92799D5361C9}"/>
              </a:ext>
            </a:extLst>
          </p:cNvPr>
          <p:cNvSpPr>
            <a:spLocks noChangeShapeType="1"/>
          </p:cNvSpPr>
          <p:nvPr/>
        </p:nvSpPr>
        <p:spPr bwMode="auto">
          <a:xfrm flipV="1">
            <a:off x="8030749" y="2922499"/>
            <a:ext cx="0" cy="436808"/>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
        <p:nvSpPr>
          <p:cNvPr id="183" name="Rectangle 182">
            <a:extLst>
              <a:ext uri="{FF2B5EF4-FFF2-40B4-BE49-F238E27FC236}">
                <a16:creationId xmlns:a16="http://schemas.microsoft.com/office/drawing/2014/main" id="{7E37BB76-7E6F-9F4E-9B2F-039F5E2A2082}"/>
              </a:ext>
            </a:extLst>
          </p:cNvPr>
          <p:cNvSpPr>
            <a:spLocks noChangeArrowheads="1"/>
          </p:cNvSpPr>
          <p:nvPr/>
        </p:nvSpPr>
        <p:spPr bwMode="auto">
          <a:xfrm>
            <a:off x="8635562" y="4691661"/>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900" b="1" i="0" u="none" strike="noStrike" kern="1200" cap="none" spc="0" normalizeH="0" baseline="0" noProof="0" dirty="0">
                <a:ln>
                  <a:noFill/>
                </a:ln>
                <a:solidFill>
                  <a:srgbClr val="FFFFFF"/>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85" name="Text Box 61">
            <a:extLst>
              <a:ext uri="{FF2B5EF4-FFF2-40B4-BE49-F238E27FC236}">
                <a16:creationId xmlns:a16="http://schemas.microsoft.com/office/drawing/2014/main" id="{BB7C674E-689E-084B-9C10-8843FF563683}"/>
              </a:ext>
            </a:extLst>
          </p:cNvPr>
          <p:cNvSpPr txBox="1">
            <a:spLocks noChangeArrowheads="1"/>
          </p:cNvSpPr>
          <p:nvPr/>
        </p:nvSpPr>
        <p:spPr bwMode="auto">
          <a:xfrm>
            <a:off x="9828017" y="4629343"/>
            <a:ext cx="1417816" cy="2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236" tIns="55483" rIns="87236" bIns="45363"/>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90000"/>
              </a:lnSpc>
              <a:spcBef>
                <a:spcPts val="873"/>
              </a:spcBef>
              <a:spcAft>
                <a:spcPct val="0"/>
              </a:spcAft>
              <a:buClrTx/>
              <a:buSzTx/>
              <a:buFontTx/>
              <a:buNone/>
              <a:tabLst/>
              <a:defRPr/>
            </a:pPr>
            <a:r>
              <a:rPr kumimoji="0" lang="en-US" altLang="en-US" sz="900" b="1" i="0" u="none" strike="noStrike" kern="1200" cap="none" spc="0" normalizeH="0" baseline="0" noProof="0">
                <a:ln>
                  <a:noFill/>
                </a:ln>
                <a:solidFill>
                  <a:srgbClr val="000000"/>
                </a:solidFill>
                <a:effectLst/>
                <a:uLnTx/>
                <a:uFillTx/>
                <a:latin typeface="Century Gothic" panose="020B0502020202020204" pitchFamily="34" charset="0"/>
                <a:ea typeface="ＭＳ Ｐゴシック" panose="020B0600070205080204" pitchFamily="34" charset="-128"/>
                <a:cs typeface="+mn-cs"/>
              </a:rPr>
              <a:t>End of standard support</a:t>
            </a:r>
          </a:p>
        </p:txBody>
      </p:sp>
      <p:sp>
        <p:nvSpPr>
          <p:cNvPr id="186" name="Line 301">
            <a:extLst>
              <a:ext uri="{FF2B5EF4-FFF2-40B4-BE49-F238E27FC236}">
                <a16:creationId xmlns:a16="http://schemas.microsoft.com/office/drawing/2014/main" id="{5B369F53-FDFC-4F4A-8F65-DF2008F6CA78}"/>
              </a:ext>
            </a:extLst>
          </p:cNvPr>
          <p:cNvSpPr>
            <a:spLocks noChangeShapeType="1"/>
          </p:cNvSpPr>
          <p:nvPr/>
        </p:nvSpPr>
        <p:spPr bwMode="auto">
          <a:xfrm>
            <a:off x="9847980" y="4616262"/>
            <a:ext cx="0" cy="261806"/>
          </a:xfrm>
          <a:prstGeom prst="line">
            <a:avLst/>
          </a:prstGeom>
          <a:noFill/>
          <a:ln w="15875">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900" b="1" i="0" u="none" strike="noStrike" kern="1200" cap="none" spc="0" normalizeH="0" baseline="0" noProof="0">
              <a:ln>
                <a:noFill/>
              </a:ln>
              <a:solidFill>
                <a:srgbClr val="FFFFFF"/>
              </a:solidFill>
              <a:effectLst/>
              <a:uLnTx/>
              <a:uFillTx/>
              <a:latin typeface="Century Gothic" panose="020B0502020202020204" pitchFamily="34" charset="0"/>
              <a:ea typeface="Microsoft YaHei" panose="020B0503020204020204" pitchFamily="34" charset="-122"/>
              <a:cs typeface="+mn-cs"/>
            </a:endParaRPr>
          </a:p>
        </p:txBody>
      </p:sp>
      <p:sp>
        <p:nvSpPr>
          <p:cNvPr id="187" name="Line 305">
            <a:extLst>
              <a:ext uri="{FF2B5EF4-FFF2-40B4-BE49-F238E27FC236}">
                <a16:creationId xmlns:a16="http://schemas.microsoft.com/office/drawing/2014/main" id="{25F6B26B-06CC-3C40-8A3C-870270DB10B4}"/>
              </a:ext>
            </a:extLst>
          </p:cNvPr>
          <p:cNvSpPr>
            <a:spLocks noChangeShapeType="1"/>
          </p:cNvSpPr>
          <p:nvPr/>
        </p:nvSpPr>
        <p:spPr bwMode="auto">
          <a:xfrm>
            <a:off x="6122343" y="3833474"/>
            <a:ext cx="0" cy="261806"/>
          </a:xfrm>
          <a:prstGeom prst="line">
            <a:avLst/>
          </a:prstGeom>
          <a:noFill/>
          <a:ln w="15875">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Microsoft YaHei" panose="020B0503020204020204" pitchFamily="34" charset="-122"/>
              <a:cs typeface="+mn-cs"/>
            </a:endParaRPr>
          </a:p>
        </p:txBody>
      </p:sp>
      <p:sp>
        <p:nvSpPr>
          <p:cNvPr id="188" name="Line 306">
            <a:extLst>
              <a:ext uri="{FF2B5EF4-FFF2-40B4-BE49-F238E27FC236}">
                <a16:creationId xmlns:a16="http://schemas.microsoft.com/office/drawing/2014/main" id="{E4FD91A3-BDB3-344B-ACD8-26C6CB9925A4}"/>
              </a:ext>
            </a:extLst>
          </p:cNvPr>
          <p:cNvSpPr>
            <a:spLocks noChangeShapeType="1"/>
          </p:cNvSpPr>
          <p:nvPr/>
        </p:nvSpPr>
        <p:spPr bwMode="auto">
          <a:xfrm>
            <a:off x="7348928" y="2632277"/>
            <a:ext cx="0" cy="261806"/>
          </a:xfrm>
          <a:prstGeom prst="line">
            <a:avLst/>
          </a:prstGeom>
          <a:noFill/>
          <a:ln w="15875">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Century Gothic" panose="020B0502020202020204" pitchFamily="34" charset="0"/>
              <a:ea typeface="Microsoft YaHei" panose="020B0503020204020204" pitchFamily="34" charset="-122"/>
              <a:cs typeface="+mn-cs"/>
            </a:endParaRPr>
          </a:p>
        </p:txBody>
      </p:sp>
      <p:sp>
        <p:nvSpPr>
          <p:cNvPr id="189" name="Text Box 86">
            <a:extLst>
              <a:ext uri="{FF2B5EF4-FFF2-40B4-BE49-F238E27FC236}">
                <a16:creationId xmlns:a16="http://schemas.microsoft.com/office/drawing/2014/main" id="{C311D4EF-5CB2-0849-8CCF-BE05CD8E5DD6}"/>
              </a:ext>
            </a:extLst>
          </p:cNvPr>
          <p:cNvSpPr txBox="1">
            <a:spLocks noChangeArrowheads="1"/>
          </p:cNvSpPr>
          <p:nvPr/>
        </p:nvSpPr>
        <p:spPr bwMode="auto">
          <a:xfrm>
            <a:off x="1046251" y="3161843"/>
            <a:ext cx="1790800" cy="341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1167" rIns="0" bIns="0"/>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90000"/>
              </a:lnSpc>
              <a:spcBef>
                <a:spcPct val="0"/>
              </a:spcBef>
              <a:spcAft>
                <a:spcPct val="0"/>
              </a:spcAft>
              <a:buClrTx/>
              <a:buSzTx/>
              <a:buFontTx/>
              <a:buNone/>
              <a:tabLst/>
              <a:defRPr/>
            </a:pPr>
            <a:r>
              <a:rPr kumimoji="0" lang="en-US" altLang="en-US" sz="1333"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VIOS 2.2.5</a:t>
            </a:r>
          </a:p>
          <a:p>
            <a:pPr marL="0" marR="0" lvl="0" indent="0" algn="l" defTabSz="443126" rtl="0" eaLnBrk="0" fontAlgn="base" latinLnBrk="0" hangingPunct="0">
              <a:lnSpc>
                <a:spcPct val="90000"/>
              </a:lnSpc>
              <a:spcBef>
                <a:spcPct val="0"/>
              </a:spcBef>
              <a:spcAft>
                <a:spcPct val="0"/>
              </a:spcAft>
              <a:buClrTx/>
              <a:buSzTx/>
              <a:buFontTx/>
              <a:buNone/>
              <a:tabLst/>
              <a:defRPr/>
            </a:pPr>
            <a:r>
              <a:rPr kumimoji="0" lang="en-US" altLang="en-US" sz="1333"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GA 4Q/16 </a:t>
            </a:r>
          </a:p>
        </p:txBody>
      </p:sp>
      <p:sp>
        <p:nvSpPr>
          <p:cNvPr id="190" name="Rectangle 189">
            <a:extLst>
              <a:ext uri="{FF2B5EF4-FFF2-40B4-BE49-F238E27FC236}">
                <a16:creationId xmlns:a16="http://schemas.microsoft.com/office/drawing/2014/main" id="{0D5445C0-A96F-E54C-8D87-1289088D0693}"/>
              </a:ext>
            </a:extLst>
          </p:cNvPr>
          <p:cNvSpPr>
            <a:spLocks noChangeArrowheads="1"/>
          </p:cNvSpPr>
          <p:nvPr/>
        </p:nvSpPr>
        <p:spPr bwMode="auto">
          <a:xfrm>
            <a:off x="4743576" y="3223815"/>
            <a:ext cx="1925814" cy="324724"/>
          </a:xfrm>
          <a:prstGeom prst="rect">
            <a:avLst/>
          </a:prstGeom>
          <a:solidFill>
            <a:srgbClr val="808080"/>
          </a:solidFill>
          <a:ln w="9525">
            <a:solidFill>
              <a:schemeClr val="bg2"/>
            </a:solidFill>
            <a:miter lim="800000"/>
            <a:headEnd/>
            <a:tailEnd/>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altLang="en-US" sz="1164"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
        <p:nvSpPr>
          <p:cNvPr id="191" name="Rectangle 190">
            <a:extLst>
              <a:ext uri="{FF2B5EF4-FFF2-40B4-BE49-F238E27FC236}">
                <a16:creationId xmlns:a16="http://schemas.microsoft.com/office/drawing/2014/main" id="{C93F69FF-3313-5144-A500-F7693DD85121}"/>
              </a:ext>
            </a:extLst>
          </p:cNvPr>
          <p:cNvSpPr>
            <a:spLocks noChangeArrowheads="1"/>
          </p:cNvSpPr>
          <p:nvPr/>
        </p:nvSpPr>
        <p:spPr bwMode="auto">
          <a:xfrm>
            <a:off x="5874142"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92" name="Rectangle 191">
            <a:extLst>
              <a:ext uri="{FF2B5EF4-FFF2-40B4-BE49-F238E27FC236}">
                <a16:creationId xmlns:a16="http://schemas.microsoft.com/office/drawing/2014/main" id="{AC6BA51E-D07F-6C41-8467-4DE1248701A2}"/>
              </a:ext>
            </a:extLst>
          </p:cNvPr>
          <p:cNvSpPr>
            <a:spLocks noChangeArrowheads="1"/>
          </p:cNvSpPr>
          <p:nvPr/>
        </p:nvSpPr>
        <p:spPr bwMode="auto">
          <a:xfrm>
            <a:off x="5269415" y="3301869"/>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93" name="Rectangle 192">
            <a:extLst>
              <a:ext uri="{FF2B5EF4-FFF2-40B4-BE49-F238E27FC236}">
                <a16:creationId xmlns:a16="http://schemas.microsoft.com/office/drawing/2014/main" id="{8545C45B-F358-A649-B212-6BFCB565E055}"/>
              </a:ext>
            </a:extLst>
          </p:cNvPr>
          <p:cNvSpPr>
            <a:spLocks noChangeArrowheads="1"/>
          </p:cNvSpPr>
          <p:nvPr/>
        </p:nvSpPr>
        <p:spPr bwMode="auto">
          <a:xfrm>
            <a:off x="5581781" y="3298792"/>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94" name="Rectangle 193">
            <a:extLst>
              <a:ext uri="{FF2B5EF4-FFF2-40B4-BE49-F238E27FC236}">
                <a16:creationId xmlns:a16="http://schemas.microsoft.com/office/drawing/2014/main" id="{0C510926-5595-E249-AC22-F40CC0CF59D0}"/>
              </a:ext>
            </a:extLst>
          </p:cNvPr>
          <p:cNvSpPr>
            <a:spLocks noChangeArrowheads="1"/>
          </p:cNvSpPr>
          <p:nvPr/>
        </p:nvSpPr>
        <p:spPr bwMode="auto">
          <a:xfrm>
            <a:off x="5269415" y="3301869"/>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95" name="Rectangle 194">
            <a:extLst>
              <a:ext uri="{FF2B5EF4-FFF2-40B4-BE49-F238E27FC236}">
                <a16:creationId xmlns:a16="http://schemas.microsoft.com/office/drawing/2014/main" id="{1A87565D-1ADC-6D4D-AA99-B45AAA1A0261}"/>
              </a:ext>
            </a:extLst>
          </p:cNvPr>
          <p:cNvSpPr>
            <a:spLocks noChangeArrowheads="1"/>
          </p:cNvSpPr>
          <p:nvPr/>
        </p:nvSpPr>
        <p:spPr bwMode="auto">
          <a:xfrm>
            <a:off x="5581781" y="3298792"/>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96" name="Rectangle 195">
            <a:extLst>
              <a:ext uri="{FF2B5EF4-FFF2-40B4-BE49-F238E27FC236}">
                <a16:creationId xmlns:a16="http://schemas.microsoft.com/office/drawing/2014/main" id="{29B4BD29-7010-9A43-B090-8826D3EFC830}"/>
              </a:ext>
            </a:extLst>
          </p:cNvPr>
          <p:cNvSpPr>
            <a:spLocks noChangeArrowheads="1"/>
          </p:cNvSpPr>
          <p:nvPr/>
        </p:nvSpPr>
        <p:spPr bwMode="auto">
          <a:xfrm>
            <a:off x="5874142"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97" name="Rectangle 196">
            <a:extLst>
              <a:ext uri="{FF2B5EF4-FFF2-40B4-BE49-F238E27FC236}">
                <a16:creationId xmlns:a16="http://schemas.microsoft.com/office/drawing/2014/main" id="{D845C956-3884-3046-8CB9-4A0B7EFD27E3}"/>
              </a:ext>
            </a:extLst>
          </p:cNvPr>
          <p:cNvSpPr>
            <a:spLocks noChangeArrowheads="1"/>
          </p:cNvSpPr>
          <p:nvPr/>
        </p:nvSpPr>
        <p:spPr bwMode="auto">
          <a:xfrm>
            <a:off x="5269415"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198" name="Rectangle 197">
            <a:extLst>
              <a:ext uri="{FF2B5EF4-FFF2-40B4-BE49-F238E27FC236}">
                <a16:creationId xmlns:a16="http://schemas.microsoft.com/office/drawing/2014/main" id="{DF387440-E8AC-6249-A45B-F0DC8BC43C43}"/>
              </a:ext>
            </a:extLst>
          </p:cNvPr>
          <p:cNvSpPr>
            <a:spLocks noChangeArrowheads="1"/>
          </p:cNvSpPr>
          <p:nvPr/>
        </p:nvSpPr>
        <p:spPr bwMode="auto">
          <a:xfrm>
            <a:off x="5581781"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199" name="Rectangle 198">
            <a:extLst>
              <a:ext uri="{FF2B5EF4-FFF2-40B4-BE49-F238E27FC236}">
                <a16:creationId xmlns:a16="http://schemas.microsoft.com/office/drawing/2014/main" id="{E34CD026-67E3-414B-8329-9ABB225F230E}"/>
              </a:ext>
            </a:extLst>
          </p:cNvPr>
          <p:cNvSpPr>
            <a:spLocks noChangeArrowheads="1"/>
          </p:cNvSpPr>
          <p:nvPr/>
        </p:nvSpPr>
        <p:spPr bwMode="auto">
          <a:xfrm>
            <a:off x="6106493" y="331110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00" name="Rectangle 199">
            <a:extLst>
              <a:ext uri="{FF2B5EF4-FFF2-40B4-BE49-F238E27FC236}">
                <a16:creationId xmlns:a16="http://schemas.microsoft.com/office/drawing/2014/main" id="{60949FB5-533B-CF4C-9331-EC2921749B32}"/>
              </a:ext>
            </a:extLst>
          </p:cNvPr>
          <p:cNvSpPr>
            <a:spLocks noChangeArrowheads="1"/>
          </p:cNvSpPr>
          <p:nvPr/>
        </p:nvSpPr>
        <p:spPr bwMode="auto">
          <a:xfrm>
            <a:off x="5269415"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01" name="Rectangle 200">
            <a:extLst>
              <a:ext uri="{FF2B5EF4-FFF2-40B4-BE49-F238E27FC236}">
                <a16:creationId xmlns:a16="http://schemas.microsoft.com/office/drawing/2014/main" id="{BE13F006-1A83-3A4B-A1C0-E453A527D15E}"/>
              </a:ext>
            </a:extLst>
          </p:cNvPr>
          <p:cNvSpPr>
            <a:spLocks noChangeArrowheads="1"/>
          </p:cNvSpPr>
          <p:nvPr/>
        </p:nvSpPr>
        <p:spPr bwMode="auto">
          <a:xfrm>
            <a:off x="5581781"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02" name="Rectangle 201">
            <a:extLst>
              <a:ext uri="{FF2B5EF4-FFF2-40B4-BE49-F238E27FC236}">
                <a16:creationId xmlns:a16="http://schemas.microsoft.com/office/drawing/2014/main" id="{A18D1041-BDF5-9C4B-996E-E215531C958E}"/>
              </a:ext>
            </a:extLst>
          </p:cNvPr>
          <p:cNvSpPr>
            <a:spLocks noChangeArrowheads="1"/>
          </p:cNvSpPr>
          <p:nvPr/>
        </p:nvSpPr>
        <p:spPr bwMode="auto">
          <a:xfrm>
            <a:off x="5884913"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03" name="Rectangle 202">
            <a:extLst>
              <a:ext uri="{FF2B5EF4-FFF2-40B4-BE49-F238E27FC236}">
                <a16:creationId xmlns:a16="http://schemas.microsoft.com/office/drawing/2014/main" id="{46DE3BEC-8F3D-2845-A67A-72095757EB19}"/>
              </a:ext>
            </a:extLst>
          </p:cNvPr>
          <p:cNvSpPr>
            <a:spLocks noChangeArrowheads="1"/>
          </p:cNvSpPr>
          <p:nvPr/>
        </p:nvSpPr>
        <p:spPr bwMode="auto">
          <a:xfrm>
            <a:off x="5280186"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04" name="Rectangle 203">
            <a:extLst>
              <a:ext uri="{FF2B5EF4-FFF2-40B4-BE49-F238E27FC236}">
                <a16:creationId xmlns:a16="http://schemas.microsoft.com/office/drawing/2014/main" id="{85F4B604-691F-6C48-9868-A29AC81134BD}"/>
              </a:ext>
            </a:extLst>
          </p:cNvPr>
          <p:cNvSpPr>
            <a:spLocks noChangeArrowheads="1"/>
          </p:cNvSpPr>
          <p:nvPr/>
        </p:nvSpPr>
        <p:spPr bwMode="auto">
          <a:xfrm>
            <a:off x="5592551"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05" name="Rectangle 204">
            <a:extLst>
              <a:ext uri="{FF2B5EF4-FFF2-40B4-BE49-F238E27FC236}">
                <a16:creationId xmlns:a16="http://schemas.microsoft.com/office/drawing/2014/main" id="{1BBFBFF0-2FC6-FE43-B757-315A512DB48D}"/>
              </a:ext>
            </a:extLst>
          </p:cNvPr>
          <p:cNvSpPr>
            <a:spLocks noChangeArrowheads="1"/>
          </p:cNvSpPr>
          <p:nvPr/>
        </p:nvSpPr>
        <p:spPr bwMode="auto">
          <a:xfrm>
            <a:off x="6106493" y="331110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06" name="Rectangle 205">
            <a:extLst>
              <a:ext uri="{FF2B5EF4-FFF2-40B4-BE49-F238E27FC236}">
                <a16:creationId xmlns:a16="http://schemas.microsoft.com/office/drawing/2014/main" id="{6602E1E9-E66A-6D4B-BD92-D28B39E11674}"/>
              </a:ext>
            </a:extLst>
          </p:cNvPr>
          <p:cNvSpPr>
            <a:spLocks noChangeArrowheads="1"/>
          </p:cNvSpPr>
          <p:nvPr/>
        </p:nvSpPr>
        <p:spPr bwMode="auto">
          <a:xfrm>
            <a:off x="5884913"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07" name="Rectangle 206">
            <a:extLst>
              <a:ext uri="{FF2B5EF4-FFF2-40B4-BE49-F238E27FC236}">
                <a16:creationId xmlns:a16="http://schemas.microsoft.com/office/drawing/2014/main" id="{DA8D3A7C-01E0-F545-BE32-14A450465BC5}"/>
              </a:ext>
            </a:extLst>
          </p:cNvPr>
          <p:cNvSpPr>
            <a:spLocks noChangeArrowheads="1"/>
          </p:cNvSpPr>
          <p:nvPr/>
        </p:nvSpPr>
        <p:spPr bwMode="auto">
          <a:xfrm>
            <a:off x="5280186"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08" name="Rectangle 207">
            <a:extLst>
              <a:ext uri="{FF2B5EF4-FFF2-40B4-BE49-F238E27FC236}">
                <a16:creationId xmlns:a16="http://schemas.microsoft.com/office/drawing/2014/main" id="{DFCF7137-5B65-BC42-AD56-E1D7E2B45B47}"/>
              </a:ext>
            </a:extLst>
          </p:cNvPr>
          <p:cNvSpPr>
            <a:spLocks noChangeArrowheads="1"/>
          </p:cNvSpPr>
          <p:nvPr/>
        </p:nvSpPr>
        <p:spPr bwMode="auto">
          <a:xfrm>
            <a:off x="5592551"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09" name="Rectangle 208">
            <a:extLst>
              <a:ext uri="{FF2B5EF4-FFF2-40B4-BE49-F238E27FC236}">
                <a16:creationId xmlns:a16="http://schemas.microsoft.com/office/drawing/2014/main" id="{884D91F0-6DFF-FE4B-8CB2-B4405AFBB32A}"/>
              </a:ext>
            </a:extLst>
          </p:cNvPr>
          <p:cNvSpPr>
            <a:spLocks noChangeArrowheads="1"/>
          </p:cNvSpPr>
          <p:nvPr/>
        </p:nvSpPr>
        <p:spPr bwMode="auto">
          <a:xfrm>
            <a:off x="6106493" y="331110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10" name="Rectangle 209">
            <a:extLst>
              <a:ext uri="{FF2B5EF4-FFF2-40B4-BE49-F238E27FC236}">
                <a16:creationId xmlns:a16="http://schemas.microsoft.com/office/drawing/2014/main" id="{F4E6CD80-986E-2246-B3D7-B4683B0AC6C1}"/>
              </a:ext>
            </a:extLst>
          </p:cNvPr>
          <p:cNvSpPr>
            <a:spLocks noChangeArrowheads="1"/>
          </p:cNvSpPr>
          <p:nvPr/>
        </p:nvSpPr>
        <p:spPr bwMode="auto">
          <a:xfrm>
            <a:off x="5884913"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11" name="Rectangle 210">
            <a:extLst>
              <a:ext uri="{FF2B5EF4-FFF2-40B4-BE49-F238E27FC236}">
                <a16:creationId xmlns:a16="http://schemas.microsoft.com/office/drawing/2014/main" id="{9E9E8E26-6EF1-C74D-8072-F867FCA1885C}"/>
              </a:ext>
            </a:extLst>
          </p:cNvPr>
          <p:cNvSpPr>
            <a:spLocks noChangeArrowheads="1"/>
          </p:cNvSpPr>
          <p:nvPr/>
        </p:nvSpPr>
        <p:spPr bwMode="auto">
          <a:xfrm>
            <a:off x="5280186"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12" name="Rectangle 211">
            <a:extLst>
              <a:ext uri="{FF2B5EF4-FFF2-40B4-BE49-F238E27FC236}">
                <a16:creationId xmlns:a16="http://schemas.microsoft.com/office/drawing/2014/main" id="{650A4604-FB4B-3E44-BEC3-A97B4717B9D9}"/>
              </a:ext>
            </a:extLst>
          </p:cNvPr>
          <p:cNvSpPr>
            <a:spLocks noChangeArrowheads="1"/>
          </p:cNvSpPr>
          <p:nvPr/>
        </p:nvSpPr>
        <p:spPr bwMode="auto">
          <a:xfrm>
            <a:off x="5592551" y="3303408"/>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13" name="Rectangle 212">
            <a:extLst>
              <a:ext uri="{FF2B5EF4-FFF2-40B4-BE49-F238E27FC236}">
                <a16:creationId xmlns:a16="http://schemas.microsoft.com/office/drawing/2014/main" id="{8179C967-501F-1A44-BBF7-90ECF19F20A5}"/>
              </a:ext>
            </a:extLst>
          </p:cNvPr>
          <p:cNvSpPr>
            <a:spLocks noChangeArrowheads="1"/>
          </p:cNvSpPr>
          <p:nvPr/>
        </p:nvSpPr>
        <p:spPr bwMode="auto">
          <a:xfrm>
            <a:off x="6355151" y="3303408"/>
            <a:ext cx="194707" cy="124602"/>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a:ln>
                  <a:noFill/>
                </a:ln>
                <a:solidFill>
                  <a:srgbClr val="FFFFFF"/>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14" name="Rectangle 213">
            <a:extLst>
              <a:ext uri="{FF2B5EF4-FFF2-40B4-BE49-F238E27FC236}">
                <a16:creationId xmlns:a16="http://schemas.microsoft.com/office/drawing/2014/main" id="{9054079F-4538-D94B-87B2-891301E70FD1}"/>
              </a:ext>
            </a:extLst>
          </p:cNvPr>
          <p:cNvSpPr>
            <a:spLocks noChangeArrowheads="1"/>
          </p:cNvSpPr>
          <p:nvPr/>
        </p:nvSpPr>
        <p:spPr bwMode="auto">
          <a:xfrm>
            <a:off x="6106493" y="3303408"/>
            <a:ext cx="194707" cy="124602"/>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215" name="Rectangle 214">
            <a:extLst>
              <a:ext uri="{FF2B5EF4-FFF2-40B4-BE49-F238E27FC236}">
                <a16:creationId xmlns:a16="http://schemas.microsoft.com/office/drawing/2014/main" id="{20F79346-7733-6D4A-875C-AA0254496990}"/>
              </a:ext>
            </a:extLst>
          </p:cNvPr>
          <p:cNvSpPr>
            <a:spLocks noChangeArrowheads="1"/>
          </p:cNvSpPr>
          <p:nvPr/>
        </p:nvSpPr>
        <p:spPr bwMode="auto">
          <a:xfrm>
            <a:off x="5884913" y="3303408"/>
            <a:ext cx="194707" cy="124602"/>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216" name="Rectangle 215">
            <a:extLst>
              <a:ext uri="{FF2B5EF4-FFF2-40B4-BE49-F238E27FC236}">
                <a16:creationId xmlns:a16="http://schemas.microsoft.com/office/drawing/2014/main" id="{8455F13B-319C-3844-A76C-179CC0E53E96}"/>
              </a:ext>
            </a:extLst>
          </p:cNvPr>
          <p:cNvSpPr>
            <a:spLocks noChangeArrowheads="1"/>
          </p:cNvSpPr>
          <p:nvPr/>
        </p:nvSpPr>
        <p:spPr bwMode="auto">
          <a:xfrm>
            <a:off x="5280186" y="3303408"/>
            <a:ext cx="194707" cy="124602"/>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217" name="Rectangle 216">
            <a:extLst>
              <a:ext uri="{FF2B5EF4-FFF2-40B4-BE49-F238E27FC236}">
                <a16:creationId xmlns:a16="http://schemas.microsoft.com/office/drawing/2014/main" id="{0E8FF564-006C-7F41-B586-26EE91203B80}"/>
              </a:ext>
            </a:extLst>
          </p:cNvPr>
          <p:cNvSpPr>
            <a:spLocks noChangeArrowheads="1"/>
          </p:cNvSpPr>
          <p:nvPr/>
        </p:nvSpPr>
        <p:spPr bwMode="auto">
          <a:xfrm>
            <a:off x="5592551" y="3303408"/>
            <a:ext cx="194707" cy="124602"/>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pic>
        <p:nvPicPr>
          <p:cNvPr id="218" name="Picture 217" descr="PowerVM_pres">
            <a:extLst>
              <a:ext uri="{FF2B5EF4-FFF2-40B4-BE49-F238E27FC236}">
                <a16:creationId xmlns:a16="http://schemas.microsoft.com/office/drawing/2014/main" id="{4C31CEFD-C8F9-894C-A0C3-93BBE76E6CB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0328" y="3177233"/>
            <a:ext cx="281438" cy="45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0" name="AutoShape 290" descr="Large checker board">
            <a:extLst>
              <a:ext uri="{FF2B5EF4-FFF2-40B4-BE49-F238E27FC236}">
                <a16:creationId xmlns:a16="http://schemas.microsoft.com/office/drawing/2014/main" id="{86FAE0E2-861E-0A4E-AD10-999E5B4F3B5A}"/>
              </a:ext>
            </a:extLst>
          </p:cNvPr>
          <p:cNvSpPr>
            <a:spLocks noChangeArrowheads="1"/>
          </p:cNvSpPr>
          <p:nvPr/>
        </p:nvSpPr>
        <p:spPr bwMode="auto">
          <a:xfrm>
            <a:off x="7382518" y="2623375"/>
            <a:ext cx="977072" cy="294006"/>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pattFill prst="lgCheck">
            <a:fgClr>
              <a:schemeClr val="accent1"/>
            </a:fgClr>
            <a:bgClr>
              <a:schemeClr val="bg1"/>
            </a:bgClr>
          </a:pattFill>
          <a:ln w="9525">
            <a:solidFill>
              <a:schemeClr val="accent1"/>
            </a:solidFill>
            <a:miter lim="800000"/>
            <a:headEnd/>
            <a:tailEnd/>
          </a:ln>
          <a:effectLst>
            <a:prstShdw prst="shdw17" dist="17961" dir="2700000">
              <a:schemeClr val="accent1">
                <a:gamma/>
                <a:shade val="60000"/>
                <a:invGamma/>
              </a:schemeClr>
            </a:prstShdw>
          </a:effec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164" b="0" i="0" u="none" strike="noStrike" kern="1200" cap="none" spc="0" normalizeH="0" baseline="0" noProof="0">
              <a:ln>
                <a:noFill/>
              </a:ln>
              <a:solidFill>
                <a:prstClr val="black"/>
              </a:solidFill>
              <a:effectLst/>
              <a:uLnTx/>
              <a:uFillTx/>
              <a:latin typeface="Arial" panose="020B0604020202020204" pitchFamily="34" charset="0"/>
              <a:ea typeface="MS PGothic" panose="020B0600070205080204" pitchFamily="34" charset="-128"/>
              <a:cs typeface="+mn-cs"/>
            </a:endParaRPr>
          </a:p>
        </p:txBody>
      </p:sp>
      <p:sp>
        <p:nvSpPr>
          <p:cNvPr id="221" name="Line 305">
            <a:extLst>
              <a:ext uri="{FF2B5EF4-FFF2-40B4-BE49-F238E27FC236}">
                <a16:creationId xmlns:a16="http://schemas.microsoft.com/office/drawing/2014/main" id="{00346C07-6762-1C42-B692-64DE018BEAA0}"/>
              </a:ext>
            </a:extLst>
          </p:cNvPr>
          <p:cNvSpPr>
            <a:spLocks noChangeShapeType="1"/>
          </p:cNvSpPr>
          <p:nvPr/>
        </p:nvSpPr>
        <p:spPr bwMode="auto">
          <a:xfrm>
            <a:off x="6664632" y="3245739"/>
            <a:ext cx="0" cy="261806"/>
          </a:xfrm>
          <a:prstGeom prst="line">
            <a:avLst/>
          </a:prstGeom>
          <a:noFill/>
          <a:ln w="15875">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Microsoft YaHei" panose="020B0503020204020204" pitchFamily="34" charset="-122"/>
              <a:cs typeface="+mn-cs"/>
            </a:endParaRPr>
          </a:p>
        </p:txBody>
      </p:sp>
      <p:sp>
        <p:nvSpPr>
          <p:cNvPr id="223" name="Text Box 86">
            <a:extLst>
              <a:ext uri="{FF2B5EF4-FFF2-40B4-BE49-F238E27FC236}">
                <a16:creationId xmlns:a16="http://schemas.microsoft.com/office/drawing/2014/main" id="{D40AC2E3-CFE5-5C40-B6F2-4664D8FB449F}"/>
              </a:ext>
            </a:extLst>
          </p:cNvPr>
          <p:cNvSpPr txBox="1">
            <a:spLocks noChangeArrowheads="1"/>
          </p:cNvSpPr>
          <p:nvPr/>
        </p:nvSpPr>
        <p:spPr bwMode="auto">
          <a:xfrm>
            <a:off x="1046251" y="1941219"/>
            <a:ext cx="1790800" cy="341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1167" rIns="0" bIns="0"/>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90000"/>
              </a:lnSpc>
              <a:spcBef>
                <a:spcPct val="0"/>
              </a:spcBef>
              <a:spcAft>
                <a:spcPct val="0"/>
              </a:spcAft>
              <a:buClrTx/>
              <a:buSzTx/>
              <a:buFontTx/>
              <a:buNone/>
              <a:tabLst/>
              <a:defRPr/>
            </a:pPr>
            <a:r>
              <a:rPr kumimoji="0" lang="en-US" altLang="en-US" sz="1333"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VIOS 3.1.0</a:t>
            </a:r>
          </a:p>
          <a:p>
            <a:pPr marL="0" marR="0" lvl="0" indent="0" algn="l" defTabSz="443126" rtl="0" eaLnBrk="0" fontAlgn="base" latinLnBrk="0" hangingPunct="0">
              <a:lnSpc>
                <a:spcPct val="90000"/>
              </a:lnSpc>
              <a:spcBef>
                <a:spcPct val="0"/>
              </a:spcBef>
              <a:spcAft>
                <a:spcPct val="0"/>
              </a:spcAft>
              <a:buClrTx/>
              <a:buSzTx/>
              <a:buFontTx/>
              <a:buNone/>
              <a:tabLst/>
              <a:defRPr/>
            </a:pPr>
            <a:r>
              <a:rPr kumimoji="0" lang="en-US" altLang="en-US" sz="1333"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GA: Nov 2018</a:t>
            </a:r>
          </a:p>
        </p:txBody>
      </p:sp>
      <p:sp>
        <p:nvSpPr>
          <p:cNvPr id="224" name="Rectangle 223">
            <a:extLst>
              <a:ext uri="{FF2B5EF4-FFF2-40B4-BE49-F238E27FC236}">
                <a16:creationId xmlns:a16="http://schemas.microsoft.com/office/drawing/2014/main" id="{9379C6AE-440C-454F-809D-23F75D424134}"/>
              </a:ext>
            </a:extLst>
          </p:cNvPr>
          <p:cNvSpPr>
            <a:spLocks noChangeArrowheads="1"/>
          </p:cNvSpPr>
          <p:nvPr/>
        </p:nvSpPr>
        <p:spPr bwMode="auto">
          <a:xfrm>
            <a:off x="6071811" y="1975840"/>
            <a:ext cx="1969683" cy="233805"/>
          </a:xfrm>
          <a:prstGeom prst="rect">
            <a:avLst/>
          </a:prstGeom>
          <a:solidFill>
            <a:srgbClr val="808080"/>
          </a:solidFill>
          <a:ln w="9525">
            <a:solidFill>
              <a:schemeClr val="bg2"/>
            </a:solidFill>
            <a:miter lim="800000"/>
            <a:headEnd/>
            <a:tailEnd/>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altLang="en-US" sz="1164"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
        <p:nvSpPr>
          <p:cNvPr id="225" name="Rectangle 224">
            <a:extLst>
              <a:ext uri="{FF2B5EF4-FFF2-40B4-BE49-F238E27FC236}">
                <a16:creationId xmlns:a16="http://schemas.microsoft.com/office/drawing/2014/main" id="{4B269EFC-6BEE-D44F-87AA-CB27816ABD36}"/>
              </a:ext>
            </a:extLst>
          </p:cNvPr>
          <p:cNvSpPr>
            <a:spLocks noChangeArrowheads="1"/>
          </p:cNvSpPr>
          <p:nvPr/>
        </p:nvSpPr>
        <p:spPr bwMode="auto">
          <a:xfrm>
            <a:off x="7194457"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26" name="Rectangle 225">
            <a:extLst>
              <a:ext uri="{FF2B5EF4-FFF2-40B4-BE49-F238E27FC236}">
                <a16:creationId xmlns:a16="http://schemas.microsoft.com/office/drawing/2014/main" id="{C64CA070-44F8-BD40-A078-C7CFE5FB6D4C}"/>
              </a:ext>
            </a:extLst>
          </p:cNvPr>
          <p:cNvSpPr>
            <a:spLocks noChangeArrowheads="1"/>
          </p:cNvSpPr>
          <p:nvPr/>
        </p:nvSpPr>
        <p:spPr bwMode="auto">
          <a:xfrm>
            <a:off x="6589731" y="2060472"/>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27" name="Rectangle 226">
            <a:extLst>
              <a:ext uri="{FF2B5EF4-FFF2-40B4-BE49-F238E27FC236}">
                <a16:creationId xmlns:a16="http://schemas.microsoft.com/office/drawing/2014/main" id="{048D18FC-216C-814F-98E5-633B0B9585EA}"/>
              </a:ext>
            </a:extLst>
          </p:cNvPr>
          <p:cNvSpPr>
            <a:spLocks noChangeArrowheads="1"/>
          </p:cNvSpPr>
          <p:nvPr/>
        </p:nvSpPr>
        <p:spPr bwMode="auto">
          <a:xfrm>
            <a:off x="6902096" y="2060472"/>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28" name="Rectangle 227">
            <a:extLst>
              <a:ext uri="{FF2B5EF4-FFF2-40B4-BE49-F238E27FC236}">
                <a16:creationId xmlns:a16="http://schemas.microsoft.com/office/drawing/2014/main" id="{9AD20370-D9AC-5D44-9302-4A17C697DB6C}"/>
              </a:ext>
            </a:extLst>
          </p:cNvPr>
          <p:cNvSpPr>
            <a:spLocks noChangeArrowheads="1"/>
          </p:cNvSpPr>
          <p:nvPr/>
        </p:nvSpPr>
        <p:spPr bwMode="auto">
          <a:xfrm>
            <a:off x="6589731" y="2060472"/>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29" name="Rectangle 228">
            <a:extLst>
              <a:ext uri="{FF2B5EF4-FFF2-40B4-BE49-F238E27FC236}">
                <a16:creationId xmlns:a16="http://schemas.microsoft.com/office/drawing/2014/main" id="{07C4844A-F954-5F49-ACFB-6F0B6929A117}"/>
              </a:ext>
            </a:extLst>
          </p:cNvPr>
          <p:cNvSpPr>
            <a:spLocks noChangeArrowheads="1"/>
          </p:cNvSpPr>
          <p:nvPr/>
        </p:nvSpPr>
        <p:spPr bwMode="auto">
          <a:xfrm>
            <a:off x="6902096" y="2060472"/>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30" name="Rectangle 229">
            <a:extLst>
              <a:ext uri="{FF2B5EF4-FFF2-40B4-BE49-F238E27FC236}">
                <a16:creationId xmlns:a16="http://schemas.microsoft.com/office/drawing/2014/main" id="{12498B6D-F474-AF47-8521-CA7C36EA8C06}"/>
              </a:ext>
            </a:extLst>
          </p:cNvPr>
          <p:cNvSpPr>
            <a:spLocks noChangeArrowheads="1"/>
          </p:cNvSpPr>
          <p:nvPr/>
        </p:nvSpPr>
        <p:spPr bwMode="auto">
          <a:xfrm>
            <a:off x="7194457"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31" name="Rectangle 230">
            <a:extLst>
              <a:ext uri="{FF2B5EF4-FFF2-40B4-BE49-F238E27FC236}">
                <a16:creationId xmlns:a16="http://schemas.microsoft.com/office/drawing/2014/main" id="{36F56AEE-A5C5-8A4D-85EC-25FE1D351775}"/>
              </a:ext>
            </a:extLst>
          </p:cNvPr>
          <p:cNvSpPr>
            <a:spLocks noChangeArrowheads="1"/>
          </p:cNvSpPr>
          <p:nvPr/>
        </p:nvSpPr>
        <p:spPr bwMode="auto">
          <a:xfrm>
            <a:off x="6589731"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32" name="Rectangle 231">
            <a:extLst>
              <a:ext uri="{FF2B5EF4-FFF2-40B4-BE49-F238E27FC236}">
                <a16:creationId xmlns:a16="http://schemas.microsoft.com/office/drawing/2014/main" id="{7C5DA644-82EB-8C4F-BDC5-3E7AB9B1FA9C}"/>
              </a:ext>
            </a:extLst>
          </p:cNvPr>
          <p:cNvSpPr>
            <a:spLocks noChangeArrowheads="1"/>
          </p:cNvSpPr>
          <p:nvPr/>
        </p:nvSpPr>
        <p:spPr bwMode="auto">
          <a:xfrm>
            <a:off x="6902096"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34" name="Rectangle 233">
            <a:extLst>
              <a:ext uri="{FF2B5EF4-FFF2-40B4-BE49-F238E27FC236}">
                <a16:creationId xmlns:a16="http://schemas.microsoft.com/office/drawing/2014/main" id="{ED482E16-3E79-2A44-9CCB-96326454FD51}"/>
              </a:ext>
            </a:extLst>
          </p:cNvPr>
          <p:cNvSpPr>
            <a:spLocks noChangeArrowheads="1"/>
          </p:cNvSpPr>
          <p:nvPr/>
        </p:nvSpPr>
        <p:spPr bwMode="auto">
          <a:xfrm>
            <a:off x="7426807" y="2060472"/>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35" name="Rectangle 234">
            <a:extLst>
              <a:ext uri="{FF2B5EF4-FFF2-40B4-BE49-F238E27FC236}">
                <a16:creationId xmlns:a16="http://schemas.microsoft.com/office/drawing/2014/main" id="{346403C3-0044-AA4A-A803-D18C7928C990}"/>
              </a:ext>
            </a:extLst>
          </p:cNvPr>
          <p:cNvSpPr>
            <a:spLocks noChangeArrowheads="1"/>
          </p:cNvSpPr>
          <p:nvPr/>
        </p:nvSpPr>
        <p:spPr bwMode="auto">
          <a:xfrm>
            <a:off x="7739175" y="2060472"/>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36" name="Rectangle 235">
            <a:extLst>
              <a:ext uri="{FF2B5EF4-FFF2-40B4-BE49-F238E27FC236}">
                <a16:creationId xmlns:a16="http://schemas.microsoft.com/office/drawing/2014/main" id="{D08907E8-4471-0F48-B8B1-FEBA13CD9825}"/>
              </a:ext>
            </a:extLst>
          </p:cNvPr>
          <p:cNvSpPr>
            <a:spLocks noChangeArrowheads="1"/>
          </p:cNvSpPr>
          <p:nvPr/>
        </p:nvSpPr>
        <p:spPr bwMode="auto">
          <a:xfrm>
            <a:off x="6589731"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37" name="Rectangle 236">
            <a:extLst>
              <a:ext uri="{FF2B5EF4-FFF2-40B4-BE49-F238E27FC236}">
                <a16:creationId xmlns:a16="http://schemas.microsoft.com/office/drawing/2014/main" id="{9404E091-267E-E542-B291-D661913B8BDD}"/>
              </a:ext>
            </a:extLst>
          </p:cNvPr>
          <p:cNvSpPr>
            <a:spLocks noChangeArrowheads="1"/>
          </p:cNvSpPr>
          <p:nvPr/>
        </p:nvSpPr>
        <p:spPr bwMode="auto">
          <a:xfrm>
            <a:off x="6902096"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38" name="Rectangle 237">
            <a:extLst>
              <a:ext uri="{FF2B5EF4-FFF2-40B4-BE49-F238E27FC236}">
                <a16:creationId xmlns:a16="http://schemas.microsoft.com/office/drawing/2014/main" id="{CAC1E539-461A-044D-AB06-BCF5738DE6F8}"/>
              </a:ext>
            </a:extLst>
          </p:cNvPr>
          <p:cNvSpPr>
            <a:spLocks noChangeArrowheads="1"/>
          </p:cNvSpPr>
          <p:nvPr/>
        </p:nvSpPr>
        <p:spPr bwMode="auto">
          <a:xfrm>
            <a:off x="7205229"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39" name="Rectangle 238">
            <a:extLst>
              <a:ext uri="{FF2B5EF4-FFF2-40B4-BE49-F238E27FC236}">
                <a16:creationId xmlns:a16="http://schemas.microsoft.com/office/drawing/2014/main" id="{01849E62-663C-AC4D-BADF-4C83E29C2C4B}"/>
              </a:ext>
            </a:extLst>
          </p:cNvPr>
          <p:cNvSpPr>
            <a:spLocks noChangeArrowheads="1"/>
          </p:cNvSpPr>
          <p:nvPr/>
        </p:nvSpPr>
        <p:spPr bwMode="auto">
          <a:xfrm>
            <a:off x="6600503"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40" name="Rectangle 239">
            <a:extLst>
              <a:ext uri="{FF2B5EF4-FFF2-40B4-BE49-F238E27FC236}">
                <a16:creationId xmlns:a16="http://schemas.microsoft.com/office/drawing/2014/main" id="{4CF2FBF5-5F98-EA41-99D1-73F942DC3ACB}"/>
              </a:ext>
            </a:extLst>
          </p:cNvPr>
          <p:cNvSpPr>
            <a:spLocks noChangeArrowheads="1"/>
          </p:cNvSpPr>
          <p:nvPr/>
        </p:nvSpPr>
        <p:spPr bwMode="auto">
          <a:xfrm>
            <a:off x="6912867"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41" name="Rectangle 240">
            <a:extLst>
              <a:ext uri="{FF2B5EF4-FFF2-40B4-BE49-F238E27FC236}">
                <a16:creationId xmlns:a16="http://schemas.microsoft.com/office/drawing/2014/main" id="{DCFE290A-7F45-FF4D-9179-9A5DA40D30B4}"/>
              </a:ext>
            </a:extLst>
          </p:cNvPr>
          <p:cNvSpPr>
            <a:spLocks noChangeArrowheads="1"/>
          </p:cNvSpPr>
          <p:nvPr/>
        </p:nvSpPr>
        <p:spPr bwMode="auto">
          <a:xfrm>
            <a:off x="7426807" y="2060472"/>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42" name="Rectangle 241">
            <a:extLst>
              <a:ext uri="{FF2B5EF4-FFF2-40B4-BE49-F238E27FC236}">
                <a16:creationId xmlns:a16="http://schemas.microsoft.com/office/drawing/2014/main" id="{73373300-82A0-284D-ABC9-13B60FAC2DEE}"/>
              </a:ext>
            </a:extLst>
          </p:cNvPr>
          <p:cNvSpPr>
            <a:spLocks noChangeArrowheads="1"/>
          </p:cNvSpPr>
          <p:nvPr/>
        </p:nvSpPr>
        <p:spPr bwMode="auto">
          <a:xfrm>
            <a:off x="7205229"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43" name="Rectangle 242">
            <a:extLst>
              <a:ext uri="{FF2B5EF4-FFF2-40B4-BE49-F238E27FC236}">
                <a16:creationId xmlns:a16="http://schemas.microsoft.com/office/drawing/2014/main" id="{9920703B-5233-8E49-A19F-2F9F26AED86D}"/>
              </a:ext>
            </a:extLst>
          </p:cNvPr>
          <p:cNvSpPr>
            <a:spLocks noChangeArrowheads="1"/>
          </p:cNvSpPr>
          <p:nvPr/>
        </p:nvSpPr>
        <p:spPr bwMode="auto">
          <a:xfrm>
            <a:off x="6600503"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44" name="Rectangle 243">
            <a:extLst>
              <a:ext uri="{FF2B5EF4-FFF2-40B4-BE49-F238E27FC236}">
                <a16:creationId xmlns:a16="http://schemas.microsoft.com/office/drawing/2014/main" id="{0968BD93-9F5B-D940-BEF4-41C6A0F155E6}"/>
              </a:ext>
            </a:extLst>
          </p:cNvPr>
          <p:cNvSpPr>
            <a:spLocks noChangeArrowheads="1"/>
          </p:cNvSpPr>
          <p:nvPr/>
        </p:nvSpPr>
        <p:spPr bwMode="auto">
          <a:xfrm>
            <a:off x="6912867"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45" name="Rectangle 244">
            <a:extLst>
              <a:ext uri="{FF2B5EF4-FFF2-40B4-BE49-F238E27FC236}">
                <a16:creationId xmlns:a16="http://schemas.microsoft.com/office/drawing/2014/main" id="{2AF3A9C1-4D78-5947-A262-CF43291F4A34}"/>
              </a:ext>
            </a:extLst>
          </p:cNvPr>
          <p:cNvSpPr>
            <a:spLocks noChangeArrowheads="1"/>
          </p:cNvSpPr>
          <p:nvPr/>
        </p:nvSpPr>
        <p:spPr bwMode="auto">
          <a:xfrm>
            <a:off x="7739175" y="2060472"/>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46" name="Rectangle 245">
            <a:extLst>
              <a:ext uri="{FF2B5EF4-FFF2-40B4-BE49-F238E27FC236}">
                <a16:creationId xmlns:a16="http://schemas.microsoft.com/office/drawing/2014/main" id="{20735776-E8B8-104F-8FEF-EC1917090880}"/>
              </a:ext>
            </a:extLst>
          </p:cNvPr>
          <p:cNvSpPr>
            <a:spLocks noChangeArrowheads="1"/>
          </p:cNvSpPr>
          <p:nvPr/>
        </p:nvSpPr>
        <p:spPr bwMode="auto">
          <a:xfrm>
            <a:off x="7426807" y="2060472"/>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47" name="Rectangle 246">
            <a:extLst>
              <a:ext uri="{FF2B5EF4-FFF2-40B4-BE49-F238E27FC236}">
                <a16:creationId xmlns:a16="http://schemas.microsoft.com/office/drawing/2014/main" id="{4F5AB082-D2E5-4248-9E60-3B6B906367DF}"/>
              </a:ext>
            </a:extLst>
          </p:cNvPr>
          <p:cNvSpPr>
            <a:spLocks noChangeArrowheads="1"/>
          </p:cNvSpPr>
          <p:nvPr/>
        </p:nvSpPr>
        <p:spPr bwMode="auto">
          <a:xfrm>
            <a:off x="7205229"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48" name="Rectangle 247">
            <a:extLst>
              <a:ext uri="{FF2B5EF4-FFF2-40B4-BE49-F238E27FC236}">
                <a16:creationId xmlns:a16="http://schemas.microsoft.com/office/drawing/2014/main" id="{6749D511-0C6D-8E45-9EFA-A837AFA362FC}"/>
              </a:ext>
            </a:extLst>
          </p:cNvPr>
          <p:cNvSpPr>
            <a:spLocks noChangeArrowheads="1"/>
          </p:cNvSpPr>
          <p:nvPr/>
        </p:nvSpPr>
        <p:spPr bwMode="auto">
          <a:xfrm>
            <a:off x="6600503"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249" name="Rectangle 248">
            <a:extLst>
              <a:ext uri="{FF2B5EF4-FFF2-40B4-BE49-F238E27FC236}">
                <a16:creationId xmlns:a16="http://schemas.microsoft.com/office/drawing/2014/main" id="{B6F75141-6B5A-3F49-8824-2C3484BFBF39}"/>
              </a:ext>
            </a:extLst>
          </p:cNvPr>
          <p:cNvSpPr>
            <a:spLocks noChangeArrowheads="1"/>
          </p:cNvSpPr>
          <p:nvPr/>
        </p:nvSpPr>
        <p:spPr bwMode="auto">
          <a:xfrm>
            <a:off x="6912867" y="2060471"/>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51" name="Rectangle 250">
            <a:extLst>
              <a:ext uri="{FF2B5EF4-FFF2-40B4-BE49-F238E27FC236}">
                <a16:creationId xmlns:a16="http://schemas.microsoft.com/office/drawing/2014/main" id="{B3A98798-72C7-F648-A9F9-0C9FE9DF022C}"/>
              </a:ext>
            </a:extLst>
          </p:cNvPr>
          <p:cNvSpPr>
            <a:spLocks noChangeArrowheads="1"/>
          </p:cNvSpPr>
          <p:nvPr/>
        </p:nvSpPr>
        <p:spPr bwMode="auto">
          <a:xfrm>
            <a:off x="7739175" y="2060471"/>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252" name="Rectangle 251">
            <a:extLst>
              <a:ext uri="{FF2B5EF4-FFF2-40B4-BE49-F238E27FC236}">
                <a16:creationId xmlns:a16="http://schemas.microsoft.com/office/drawing/2014/main" id="{83F9B988-A926-D04D-AB6A-BE0B0E5F5E1E}"/>
              </a:ext>
            </a:extLst>
          </p:cNvPr>
          <p:cNvSpPr>
            <a:spLocks noChangeArrowheads="1"/>
          </p:cNvSpPr>
          <p:nvPr/>
        </p:nvSpPr>
        <p:spPr bwMode="auto">
          <a:xfrm>
            <a:off x="7426807" y="2060471"/>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253" name="Rectangle 252">
            <a:extLst>
              <a:ext uri="{FF2B5EF4-FFF2-40B4-BE49-F238E27FC236}">
                <a16:creationId xmlns:a16="http://schemas.microsoft.com/office/drawing/2014/main" id="{7BFE1047-EAE3-4F4A-80AE-F135FCEF09B5}"/>
              </a:ext>
            </a:extLst>
          </p:cNvPr>
          <p:cNvSpPr>
            <a:spLocks noChangeArrowheads="1"/>
          </p:cNvSpPr>
          <p:nvPr/>
        </p:nvSpPr>
        <p:spPr bwMode="auto">
          <a:xfrm>
            <a:off x="7205229" y="2060471"/>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254" name="Rectangle 253">
            <a:extLst>
              <a:ext uri="{FF2B5EF4-FFF2-40B4-BE49-F238E27FC236}">
                <a16:creationId xmlns:a16="http://schemas.microsoft.com/office/drawing/2014/main" id="{134BE8FA-7223-144E-9B86-6FA9A0C88047}"/>
              </a:ext>
            </a:extLst>
          </p:cNvPr>
          <p:cNvSpPr>
            <a:spLocks noChangeArrowheads="1"/>
          </p:cNvSpPr>
          <p:nvPr/>
        </p:nvSpPr>
        <p:spPr bwMode="auto">
          <a:xfrm>
            <a:off x="6600503" y="2060471"/>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255" name="Rectangle 254">
            <a:extLst>
              <a:ext uri="{FF2B5EF4-FFF2-40B4-BE49-F238E27FC236}">
                <a16:creationId xmlns:a16="http://schemas.microsoft.com/office/drawing/2014/main" id="{31D4DF96-D1A6-8B40-9849-E2FBA30F89CD}"/>
              </a:ext>
            </a:extLst>
          </p:cNvPr>
          <p:cNvSpPr>
            <a:spLocks noChangeArrowheads="1"/>
          </p:cNvSpPr>
          <p:nvPr/>
        </p:nvSpPr>
        <p:spPr bwMode="auto">
          <a:xfrm>
            <a:off x="6912867" y="2060471"/>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pic>
        <p:nvPicPr>
          <p:cNvPr id="256" name="Picture 255" descr="PowerVM_pres">
            <a:extLst>
              <a:ext uri="{FF2B5EF4-FFF2-40B4-BE49-F238E27FC236}">
                <a16:creationId xmlns:a16="http://schemas.microsoft.com/office/drawing/2014/main" id="{7AC0A34E-C187-0244-A833-663B65222B5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50643" y="1930447"/>
            <a:ext cx="281438" cy="45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7" name="Line 306">
            <a:extLst>
              <a:ext uri="{FF2B5EF4-FFF2-40B4-BE49-F238E27FC236}">
                <a16:creationId xmlns:a16="http://schemas.microsoft.com/office/drawing/2014/main" id="{18EA8798-D629-DF48-A5B2-D36C75DD0E97}"/>
              </a:ext>
            </a:extLst>
          </p:cNvPr>
          <p:cNvSpPr>
            <a:spLocks noChangeShapeType="1"/>
          </p:cNvSpPr>
          <p:nvPr/>
        </p:nvSpPr>
        <p:spPr bwMode="auto">
          <a:xfrm>
            <a:off x="8022971" y="1985073"/>
            <a:ext cx="0" cy="261806"/>
          </a:xfrm>
          <a:prstGeom prst="line">
            <a:avLst/>
          </a:prstGeom>
          <a:noFill/>
          <a:ln w="15875">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Century Gothic" panose="020B0502020202020204" pitchFamily="34" charset="0"/>
              <a:ea typeface="Microsoft YaHei" panose="020B0503020204020204" pitchFamily="34" charset="-122"/>
              <a:cs typeface="+mn-cs"/>
            </a:endParaRPr>
          </a:p>
        </p:txBody>
      </p:sp>
      <p:sp>
        <p:nvSpPr>
          <p:cNvPr id="258" name="TextBox 2">
            <a:extLst>
              <a:ext uri="{FF2B5EF4-FFF2-40B4-BE49-F238E27FC236}">
                <a16:creationId xmlns:a16="http://schemas.microsoft.com/office/drawing/2014/main" id="{3201C7F1-DEBF-B14E-8557-360C6BFCE870}"/>
              </a:ext>
            </a:extLst>
          </p:cNvPr>
          <p:cNvSpPr txBox="1"/>
          <p:nvPr/>
        </p:nvSpPr>
        <p:spPr>
          <a:xfrm>
            <a:off x="6597012" y="1762775"/>
            <a:ext cx="1381505" cy="276999"/>
          </a:xfrm>
          <a:prstGeom prst="rect">
            <a:avLst/>
          </a:prstGeom>
          <a:noFill/>
        </p:spPr>
        <p:txBody>
          <a:bodyPr wrap="square" rtlCol="0">
            <a:spAutoFit/>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AIX 7.2 Based</a:t>
            </a:r>
          </a:p>
        </p:txBody>
      </p:sp>
      <p:sp>
        <p:nvSpPr>
          <p:cNvPr id="259" name="TextBox 303">
            <a:extLst>
              <a:ext uri="{FF2B5EF4-FFF2-40B4-BE49-F238E27FC236}">
                <a16:creationId xmlns:a16="http://schemas.microsoft.com/office/drawing/2014/main" id="{00A0C961-CD3E-824A-BCBA-756F9B18AA96}"/>
              </a:ext>
            </a:extLst>
          </p:cNvPr>
          <p:cNvSpPr txBox="1"/>
          <p:nvPr/>
        </p:nvSpPr>
        <p:spPr>
          <a:xfrm>
            <a:off x="6074504" y="2423182"/>
            <a:ext cx="1381505" cy="276999"/>
          </a:xfrm>
          <a:prstGeom prst="rect">
            <a:avLst/>
          </a:prstGeom>
          <a:noFill/>
        </p:spPr>
        <p:txBody>
          <a:bodyPr wrap="square" rtlCol="0">
            <a:spAutoFit/>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AIX 6.1 Based</a:t>
            </a:r>
          </a:p>
        </p:txBody>
      </p:sp>
      <p:sp>
        <p:nvSpPr>
          <p:cNvPr id="260" name="TextBox 304">
            <a:extLst>
              <a:ext uri="{FF2B5EF4-FFF2-40B4-BE49-F238E27FC236}">
                <a16:creationId xmlns:a16="http://schemas.microsoft.com/office/drawing/2014/main" id="{0D393309-14C0-7F42-9FB3-4D04C7FCD2DD}"/>
              </a:ext>
            </a:extLst>
          </p:cNvPr>
          <p:cNvSpPr txBox="1"/>
          <p:nvPr/>
        </p:nvSpPr>
        <p:spPr>
          <a:xfrm>
            <a:off x="4900370" y="3640445"/>
            <a:ext cx="1381505" cy="276999"/>
          </a:xfrm>
          <a:prstGeom prst="rect">
            <a:avLst/>
          </a:prstGeom>
          <a:noFill/>
        </p:spPr>
        <p:txBody>
          <a:bodyPr wrap="square" rtlCol="0">
            <a:spAutoFit/>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AIX 6.1 Based</a:t>
            </a:r>
          </a:p>
        </p:txBody>
      </p:sp>
      <p:sp>
        <p:nvSpPr>
          <p:cNvPr id="261" name="TextBox 306">
            <a:extLst>
              <a:ext uri="{FF2B5EF4-FFF2-40B4-BE49-F238E27FC236}">
                <a16:creationId xmlns:a16="http://schemas.microsoft.com/office/drawing/2014/main" id="{8282520B-D593-2D46-915A-563718AAEA41}"/>
              </a:ext>
            </a:extLst>
          </p:cNvPr>
          <p:cNvSpPr txBox="1"/>
          <p:nvPr/>
        </p:nvSpPr>
        <p:spPr>
          <a:xfrm>
            <a:off x="5497476" y="3031191"/>
            <a:ext cx="1381505" cy="276999"/>
          </a:xfrm>
          <a:prstGeom prst="rect">
            <a:avLst/>
          </a:prstGeom>
          <a:noFill/>
        </p:spPr>
        <p:txBody>
          <a:bodyPr wrap="square" rtlCol="0">
            <a:spAutoFit/>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AIX 6.1 Based</a:t>
            </a:r>
          </a:p>
        </p:txBody>
      </p:sp>
      <p:sp>
        <p:nvSpPr>
          <p:cNvPr id="262" name="Text Box 86">
            <a:extLst>
              <a:ext uri="{FF2B5EF4-FFF2-40B4-BE49-F238E27FC236}">
                <a16:creationId xmlns:a16="http://schemas.microsoft.com/office/drawing/2014/main" id="{6C60F558-6409-8F4E-9380-D986019BC0E0}"/>
              </a:ext>
            </a:extLst>
          </p:cNvPr>
          <p:cNvSpPr txBox="1">
            <a:spLocks noChangeArrowheads="1"/>
          </p:cNvSpPr>
          <p:nvPr/>
        </p:nvSpPr>
        <p:spPr bwMode="auto">
          <a:xfrm>
            <a:off x="1046251" y="1208319"/>
            <a:ext cx="1790800" cy="341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1167" rIns="0" bIns="0"/>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90000"/>
              </a:lnSpc>
              <a:spcBef>
                <a:spcPct val="0"/>
              </a:spcBef>
              <a:spcAft>
                <a:spcPct val="0"/>
              </a:spcAft>
              <a:buClrTx/>
              <a:buSzTx/>
              <a:buFontTx/>
              <a:buNone/>
              <a:tabLst/>
              <a:defRPr/>
            </a:pPr>
            <a:r>
              <a:rPr kumimoji="0" lang="en-US" altLang="en-US" sz="1333"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VIOS 3.1.1</a:t>
            </a:r>
          </a:p>
          <a:p>
            <a:pPr marL="0" marR="0" lvl="0" indent="0" algn="l" defTabSz="443126" rtl="0" eaLnBrk="0" fontAlgn="base" latinLnBrk="0" hangingPunct="0">
              <a:lnSpc>
                <a:spcPct val="90000"/>
              </a:lnSpc>
              <a:spcBef>
                <a:spcPct val="0"/>
              </a:spcBef>
              <a:spcAft>
                <a:spcPct val="0"/>
              </a:spcAft>
              <a:buClrTx/>
              <a:buSzTx/>
              <a:buFontTx/>
              <a:buNone/>
              <a:tabLst/>
              <a:defRPr/>
            </a:pPr>
            <a:r>
              <a:rPr kumimoji="0" lang="en-US" altLang="en-US" sz="1333" b="1" i="0" u="none" strike="noStrike" kern="1200" cap="none" spc="0" normalizeH="0" baseline="0" noProof="0" dirty="0">
                <a:ln>
                  <a:noFill/>
                </a:ln>
                <a:solidFill>
                  <a:srgbClr val="000000"/>
                </a:solidFill>
                <a:effectLst/>
                <a:uLnTx/>
                <a:uFillTx/>
                <a:latin typeface="Century Gothic" panose="020B0502020202020204" pitchFamily="34" charset="0"/>
                <a:ea typeface="ＭＳ Ｐゴシック" panose="020B0600070205080204" pitchFamily="34" charset="-128"/>
                <a:cs typeface="+mn-cs"/>
              </a:rPr>
              <a:t>ETA: Nov 2019</a:t>
            </a:r>
          </a:p>
        </p:txBody>
      </p:sp>
      <p:sp>
        <p:nvSpPr>
          <p:cNvPr id="298" name="Rectangle 297">
            <a:extLst>
              <a:ext uri="{FF2B5EF4-FFF2-40B4-BE49-F238E27FC236}">
                <a16:creationId xmlns:a16="http://schemas.microsoft.com/office/drawing/2014/main" id="{6AAA4B00-38AD-B141-8B09-A743F05650A7}"/>
              </a:ext>
            </a:extLst>
          </p:cNvPr>
          <p:cNvSpPr>
            <a:spLocks noChangeArrowheads="1"/>
          </p:cNvSpPr>
          <p:nvPr/>
        </p:nvSpPr>
        <p:spPr bwMode="auto">
          <a:xfrm>
            <a:off x="6681420" y="1241533"/>
            <a:ext cx="1969683" cy="233805"/>
          </a:xfrm>
          <a:prstGeom prst="rect">
            <a:avLst/>
          </a:prstGeom>
          <a:solidFill>
            <a:srgbClr val="808080"/>
          </a:solidFill>
          <a:ln w="9525">
            <a:solidFill>
              <a:schemeClr val="bg2"/>
            </a:solidFill>
            <a:miter lim="800000"/>
            <a:headEnd/>
            <a:tailEnd/>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altLang="en-US" sz="1164"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
        <p:nvSpPr>
          <p:cNvPr id="300" name="Rectangle 299">
            <a:extLst>
              <a:ext uri="{FF2B5EF4-FFF2-40B4-BE49-F238E27FC236}">
                <a16:creationId xmlns:a16="http://schemas.microsoft.com/office/drawing/2014/main" id="{A88A4F50-6E13-764C-A815-11E77A29AA5E}"/>
              </a:ext>
            </a:extLst>
          </p:cNvPr>
          <p:cNvSpPr>
            <a:spLocks noChangeArrowheads="1"/>
          </p:cNvSpPr>
          <p:nvPr/>
        </p:nvSpPr>
        <p:spPr bwMode="auto">
          <a:xfrm>
            <a:off x="7804066"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01" name="Rectangle 300">
            <a:extLst>
              <a:ext uri="{FF2B5EF4-FFF2-40B4-BE49-F238E27FC236}">
                <a16:creationId xmlns:a16="http://schemas.microsoft.com/office/drawing/2014/main" id="{4D8ED49B-E2C3-0143-9B05-9F14A083FD65}"/>
              </a:ext>
            </a:extLst>
          </p:cNvPr>
          <p:cNvSpPr>
            <a:spLocks noChangeArrowheads="1"/>
          </p:cNvSpPr>
          <p:nvPr/>
        </p:nvSpPr>
        <p:spPr bwMode="auto">
          <a:xfrm>
            <a:off x="7199340" y="1326165"/>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12" name="Rectangle 311">
            <a:extLst>
              <a:ext uri="{FF2B5EF4-FFF2-40B4-BE49-F238E27FC236}">
                <a16:creationId xmlns:a16="http://schemas.microsoft.com/office/drawing/2014/main" id="{D4A1F592-7DED-2E44-9372-161340E0F0A8}"/>
              </a:ext>
            </a:extLst>
          </p:cNvPr>
          <p:cNvSpPr>
            <a:spLocks noChangeArrowheads="1"/>
          </p:cNvSpPr>
          <p:nvPr/>
        </p:nvSpPr>
        <p:spPr bwMode="auto">
          <a:xfrm>
            <a:off x="7511705" y="1326165"/>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313" name="Rectangle 312">
            <a:extLst>
              <a:ext uri="{FF2B5EF4-FFF2-40B4-BE49-F238E27FC236}">
                <a16:creationId xmlns:a16="http://schemas.microsoft.com/office/drawing/2014/main" id="{4F066164-D794-4C49-B6A0-D6CC062F0BF4}"/>
              </a:ext>
            </a:extLst>
          </p:cNvPr>
          <p:cNvSpPr>
            <a:spLocks noChangeArrowheads="1"/>
          </p:cNvSpPr>
          <p:nvPr/>
        </p:nvSpPr>
        <p:spPr bwMode="auto">
          <a:xfrm>
            <a:off x="7199340" y="1326165"/>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14" name="Rectangle 313">
            <a:extLst>
              <a:ext uri="{FF2B5EF4-FFF2-40B4-BE49-F238E27FC236}">
                <a16:creationId xmlns:a16="http://schemas.microsoft.com/office/drawing/2014/main" id="{A2EE3555-568A-EA48-9C36-073DEB47D189}"/>
              </a:ext>
            </a:extLst>
          </p:cNvPr>
          <p:cNvSpPr>
            <a:spLocks noChangeArrowheads="1"/>
          </p:cNvSpPr>
          <p:nvPr/>
        </p:nvSpPr>
        <p:spPr bwMode="auto">
          <a:xfrm>
            <a:off x="7511705" y="1326165"/>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315" name="Rectangle 314">
            <a:extLst>
              <a:ext uri="{FF2B5EF4-FFF2-40B4-BE49-F238E27FC236}">
                <a16:creationId xmlns:a16="http://schemas.microsoft.com/office/drawing/2014/main" id="{72FD0F01-37AA-0548-8C19-32D83E9BEB4B}"/>
              </a:ext>
            </a:extLst>
          </p:cNvPr>
          <p:cNvSpPr>
            <a:spLocks noChangeArrowheads="1"/>
          </p:cNvSpPr>
          <p:nvPr/>
        </p:nvSpPr>
        <p:spPr bwMode="auto">
          <a:xfrm>
            <a:off x="7804066"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16" name="Rectangle 315">
            <a:extLst>
              <a:ext uri="{FF2B5EF4-FFF2-40B4-BE49-F238E27FC236}">
                <a16:creationId xmlns:a16="http://schemas.microsoft.com/office/drawing/2014/main" id="{E25DF2ED-23DF-3945-B4E7-910095052869}"/>
              </a:ext>
            </a:extLst>
          </p:cNvPr>
          <p:cNvSpPr>
            <a:spLocks noChangeArrowheads="1"/>
          </p:cNvSpPr>
          <p:nvPr/>
        </p:nvSpPr>
        <p:spPr bwMode="auto">
          <a:xfrm>
            <a:off x="7199340"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17" name="Rectangle 316">
            <a:extLst>
              <a:ext uri="{FF2B5EF4-FFF2-40B4-BE49-F238E27FC236}">
                <a16:creationId xmlns:a16="http://schemas.microsoft.com/office/drawing/2014/main" id="{CA06982C-06D1-C64F-919D-CD1C9677B6E3}"/>
              </a:ext>
            </a:extLst>
          </p:cNvPr>
          <p:cNvSpPr>
            <a:spLocks noChangeArrowheads="1"/>
          </p:cNvSpPr>
          <p:nvPr/>
        </p:nvSpPr>
        <p:spPr bwMode="auto">
          <a:xfrm>
            <a:off x="7511705"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318" name="Rectangle 317">
            <a:extLst>
              <a:ext uri="{FF2B5EF4-FFF2-40B4-BE49-F238E27FC236}">
                <a16:creationId xmlns:a16="http://schemas.microsoft.com/office/drawing/2014/main" id="{00CD747A-7FCD-2444-AB69-5DA77BFFF104}"/>
              </a:ext>
            </a:extLst>
          </p:cNvPr>
          <p:cNvSpPr>
            <a:spLocks noChangeArrowheads="1"/>
          </p:cNvSpPr>
          <p:nvPr/>
        </p:nvSpPr>
        <p:spPr bwMode="auto">
          <a:xfrm>
            <a:off x="8036416" y="1326165"/>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19" name="Rectangle 318">
            <a:extLst>
              <a:ext uri="{FF2B5EF4-FFF2-40B4-BE49-F238E27FC236}">
                <a16:creationId xmlns:a16="http://schemas.microsoft.com/office/drawing/2014/main" id="{2F242CA0-3FA7-FA4A-A666-9B278EA42FC3}"/>
              </a:ext>
            </a:extLst>
          </p:cNvPr>
          <p:cNvSpPr>
            <a:spLocks noChangeArrowheads="1"/>
          </p:cNvSpPr>
          <p:nvPr/>
        </p:nvSpPr>
        <p:spPr bwMode="auto">
          <a:xfrm>
            <a:off x="8348784" y="1326165"/>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320" name="Rectangle 319">
            <a:extLst>
              <a:ext uri="{FF2B5EF4-FFF2-40B4-BE49-F238E27FC236}">
                <a16:creationId xmlns:a16="http://schemas.microsoft.com/office/drawing/2014/main" id="{BE42CE06-9860-E048-994A-5435C54107CB}"/>
              </a:ext>
            </a:extLst>
          </p:cNvPr>
          <p:cNvSpPr>
            <a:spLocks noChangeArrowheads="1"/>
          </p:cNvSpPr>
          <p:nvPr/>
        </p:nvSpPr>
        <p:spPr bwMode="auto">
          <a:xfrm>
            <a:off x="7199340"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21" name="Rectangle 320">
            <a:extLst>
              <a:ext uri="{FF2B5EF4-FFF2-40B4-BE49-F238E27FC236}">
                <a16:creationId xmlns:a16="http://schemas.microsoft.com/office/drawing/2014/main" id="{CAFBCA7E-A973-1B48-8598-DD33DF485563}"/>
              </a:ext>
            </a:extLst>
          </p:cNvPr>
          <p:cNvSpPr>
            <a:spLocks noChangeArrowheads="1"/>
          </p:cNvSpPr>
          <p:nvPr/>
        </p:nvSpPr>
        <p:spPr bwMode="auto">
          <a:xfrm>
            <a:off x="7511705"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322" name="Rectangle 321">
            <a:extLst>
              <a:ext uri="{FF2B5EF4-FFF2-40B4-BE49-F238E27FC236}">
                <a16:creationId xmlns:a16="http://schemas.microsoft.com/office/drawing/2014/main" id="{D7AB3123-9BE3-5D49-8BA7-31DAFD6D79C5}"/>
              </a:ext>
            </a:extLst>
          </p:cNvPr>
          <p:cNvSpPr>
            <a:spLocks noChangeArrowheads="1"/>
          </p:cNvSpPr>
          <p:nvPr/>
        </p:nvSpPr>
        <p:spPr bwMode="auto">
          <a:xfrm>
            <a:off x="7814838"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23" name="Rectangle 322">
            <a:extLst>
              <a:ext uri="{FF2B5EF4-FFF2-40B4-BE49-F238E27FC236}">
                <a16:creationId xmlns:a16="http://schemas.microsoft.com/office/drawing/2014/main" id="{7B3A0F8A-675A-7D4A-8CDA-FEF55BD409C5}"/>
              </a:ext>
            </a:extLst>
          </p:cNvPr>
          <p:cNvSpPr>
            <a:spLocks noChangeArrowheads="1"/>
          </p:cNvSpPr>
          <p:nvPr/>
        </p:nvSpPr>
        <p:spPr bwMode="auto">
          <a:xfrm>
            <a:off x="7210112"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24" name="Rectangle 323">
            <a:extLst>
              <a:ext uri="{FF2B5EF4-FFF2-40B4-BE49-F238E27FC236}">
                <a16:creationId xmlns:a16="http://schemas.microsoft.com/office/drawing/2014/main" id="{ED62CE29-0B39-074F-9D82-4DA593509C4D}"/>
              </a:ext>
            </a:extLst>
          </p:cNvPr>
          <p:cNvSpPr>
            <a:spLocks noChangeArrowheads="1"/>
          </p:cNvSpPr>
          <p:nvPr/>
        </p:nvSpPr>
        <p:spPr bwMode="auto">
          <a:xfrm>
            <a:off x="7522476"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325" name="Rectangle 324">
            <a:extLst>
              <a:ext uri="{FF2B5EF4-FFF2-40B4-BE49-F238E27FC236}">
                <a16:creationId xmlns:a16="http://schemas.microsoft.com/office/drawing/2014/main" id="{541ED68F-EB33-1C46-BDA6-4C3CD75F856A}"/>
              </a:ext>
            </a:extLst>
          </p:cNvPr>
          <p:cNvSpPr>
            <a:spLocks noChangeArrowheads="1"/>
          </p:cNvSpPr>
          <p:nvPr/>
        </p:nvSpPr>
        <p:spPr bwMode="auto">
          <a:xfrm>
            <a:off x="8036416" y="1326165"/>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26" name="Rectangle 325">
            <a:extLst>
              <a:ext uri="{FF2B5EF4-FFF2-40B4-BE49-F238E27FC236}">
                <a16:creationId xmlns:a16="http://schemas.microsoft.com/office/drawing/2014/main" id="{F4E659A4-4492-454D-9AB7-BF5FA4B2D8E6}"/>
              </a:ext>
            </a:extLst>
          </p:cNvPr>
          <p:cNvSpPr>
            <a:spLocks noChangeArrowheads="1"/>
          </p:cNvSpPr>
          <p:nvPr/>
        </p:nvSpPr>
        <p:spPr bwMode="auto">
          <a:xfrm>
            <a:off x="7814838"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27" name="Rectangle 326">
            <a:extLst>
              <a:ext uri="{FF2B5EF4-FFF2-40B4-BE49-F238E27FC236}">
                <a16:creationId xmlns:a16="http://schemas.microsoft.com/office/drawing/2014/main" id="{49A0D203-BF8C-8B49-8D24-04C2D965E0E2}"/>
              </a:ext>
            </a:extLst>
          </p:cNvPr>
          <p:cNvSpPr>
            <a:spLocks noChangeArrowheads="1"/>
          </p:cNvSpPr>
          <p:nvPr/>
        </p:nvSpPr>
        <p:spPr bwMode="auto">
          <a:xfrm>
            <a:off x="7210112"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28" name="Rectangle 327">
            <a:extLst>
              <a:ext uri="{FF2B5EF4-FFF2-40B4-BE49-F238E27FC236}">
                <a16:creationId xmlns:a16="http://schemas.microsoft.com/office/drawing/2014/main" id="{CC5090CE-CFDB-A046-A6F1-AADAC8F26EAC}"/>
              </a:ext>
            </a:extLst>
          </p:cNvPr>
          <p:cNvSpPr>
            <a:spLocks noChangeArrowheads="1"/>
          </p:cNvSpPr>
          <p:nvPr/>
        </p:nvSpPr>
        <p:spPr bwMode="auto">
          <a:xfrm>
            <a:off x="7522476"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329" name="Rectangle 328">
            <a:extLst>
              <a:ext uri="{FF2B5EF4-FFF2-40B4-BE49-F238E27FC236}">
                <a16:creationId xmlns:a16="http://schemas.microsoft.com/office/drawing/2014/main" id="{5CC61B42-5764-8E4C-873E-5791014B39AF}"/>
              </a:ext>
            </a:extLst>
          </p:cNvPr>
          <p:cNvSpPr>
            <a:spLocks noChangeArrowheads="1"/>
          </p:cNvSpPr>
          <p:nvPr/>
        </p:nvSpPr>
        <p:spPr bwMode="auto">
          <a:xfrm>
            <a:off x="8348784" y="1326165"/>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330" name="Rectangle 329">
            <a:extLst>
              <a:ext uri="{FF2B5EF4-FFF2-40B4-BE49-F238E27FC236}">
                <a16:creationId xmlns:a16="http://schemas.microsoft.com/office/drawing/2014/main" id="{B4A1870F-8AAB-724D-8C4E-59C3204C4C77}"/>
              </a:ext>
            </a:extLst>
          </p:cNvPr>
          <p:cNvSpPr>
            <a:spLocks noChangeArrowheads="1"/>
          </p:cNvSpPr>
          <p:nvPr/>
        </p:nvSpPr>
        <p:spPr bwMode="auto">
          <a:xfrm>
            <a:off x="8036416" y="1326165"/>
            <a:ext cx="194707" cy="12460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31" name="Rectangle 330">
            <a:extLst>
              <a:ext uri="{FF2B5EF4-FFF2-40B4-BE49-F238E27FC236}">
                <a16:creationId xmlns:a16="http://schemas.microsoft.com/office/drawing/2014/main" id="{710AF4A6-E318-4641-BEEF-BDEEA4F211EF}"/>
              </a:ext>
            </a:extLst>
          </p:cNvPr>
          <p:cNvSpPr>
            <a:spLocks noChangeArrowheads="1"/>
          </p:cNvSpPr>
          <p:nvPr/>
        </p:nvSpPr>
        <p:spPr bwMode="auto">
          <a:xfrm>
            <a:off x="7814838"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32" name="Rectangle 331">
            <a:extLst>
              <a:ext uri="{FF2B5EF4-FFF2-40B4-BE49-F238E27FC236}">
                <a16:creationId xmlns:a16="http://schemas.microsoft.com/office/drawing/2014/main" id="{83FABE2F-5986-7C4E-88CD-FEC765498537}"/>
              </a:ext>
            </a:extLst>
          </p:cNvPr>
          <p:cNvSpPr>
            <a:spLocks noChangeArrowheads="1"/>
          </p:cNvSpPr>
          <p:nvPr/>
        </p:nvSpPr>
        <p:spPr bwMode="auto">
          <a:xfrm>
            <a:off x="7210112"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mn-cs"/>
              </a:rPr>
              <a:t>SP</a:t>
            </a:r>
          </a:p>
        </p:txBody>
      </p:sp>
      <p:sp>
        <p:nvSpPr>
          <p:cNvPr id="333" name="Rectangle 332">
            <a:extLst>
              <a:ext uri="{FF2B5EF4-FFF2-40B4-BE49-F238E27FC236}">
                <a16:creationId xmlns:a16="http://schemas.microsoft.com/office/drawing/2014/main" id="{DFC2CD93-A83B-344B-8C06-4B5095962FDD}"/>
              </a:ext>
            </a:extLst>
          </p:cNvPr>
          <p:cNvSpPr>
            <a:spLocks noChangeArrowheads="1"/>
          </p:cNvSpPr>
          <p:nvPr/>
        </p:nvSpPr>
        <p:spPr bwMode="auto">
          <a:xfrm>
            <a:off x="7522476" y="1326164"/>
            <a:ext cx="194707" cy="12460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DFACC">
                    <a:lumMod val="75000"/>
                  </a:srgbClr>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334" name="Rectangle 333">
            <a:extLst>
              <a:ext uri="{FF2B5EF4-FFF2-40B4-BE49-F238E27FC236}">
                <a16:creationId xmlns:a16="http://schemas.microsoft.com/office/drawing/2014/main" id="{540FDEF0-C35A-1442-8186-D718CD40DA6E}"/>
              </a:ext>
            </a:extLst>
          </p:cNvPr>
          <p:cNvSpPr>
            <a:spLocks noChangeArrowheads="1"/>
          </p:cNvSpPr>
          <p:nvPr/>
        </p:nvSpPr>
        <p:spPr bwMode="auto">
          <a:xfrm>
            <a:off x="8348784" y="1326164"/>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sp>
        <p:nvSpPr>
          <p:cNvPr id="335" name="Rectangle 334">
            <a:extLst>
              <a:ext uri="{FF2B5EF4-FFF2-40B4-BE49-F238E27FC236}">
                <a16:creationId xmlns:a16="http://schemas.microsoft.com/office/drawing/2014/main" id="{36B61685-B774-5540-BB9C-5D3EE2FAC889}"/>
              </a:ext>
            </a:extLst>
          </p:cNvPr>
          <p:cNvSpPr>
            <a:spLocks noChangeArrowheads="1"/>
          </p:cNvSpPr>
          <p:nvPr/>
        </p:nvSpPr>
        <p:spPr bwMode="auto">
          <a:xfrm>
            <a:off x="8036416" y="1326164"/>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336" name="Rectangle 335">
            <a:extLst>
              <a:ext uri="{FF2B5EF4-FFF2-40B4-BE49-F238E27FC236}">
                <a16:creationId xmlns:a16="http://schemas.microsoft.com/office/drawing/2014/main" id="{5B5379D9-739D-A547-8975-0CAD799C9E17}"/>
              </a:ext>
            </a:extLst>
          </p:cNvPr>
          <p:cNvSpPr>
            <a:spLocks noChangeArrowheads="1"/>
          </p:cNvSpPr>
          <p:nvPr/>
        </p:nvSpPr>
        <p:spPr bwMode="auto">
          <a:xfrm>
            <a:off x="7814838" y="1326164"/>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337" name="Rectangle 336">
            <a:extLst>
              <a:ext uri="{FF2B5EF4-FFF2-40B4-BE49-F238E27FC236}">
                <a16:creationId xmlns:a16="http://schemas.microsoft.com/office/drawing/2014/main" id="{9A938B94-35EB-404F-9F9F-4E0D175B60E0}"/>
              </a:ext>
            </a:extLst>
          </p:cNvPr>
          <p:cNvSpPr>
            <a:spLocks noChangeArrowheads="1"/>
          </p:cNvSpPr>
          <p:nvPr/>
        </p:nvSpPr>
        <p:spPr bwMode="auto">
          <a:xfrm>
            <a:off x="7210112" y="1326164"/>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443126"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mn-cs"/>
              </a:rPr>
              <a:t>SP</a:t>
            </a:r>
          </a:p>
        </p:txBody>
      </p:sp>
      <p:sp>
        <p:nvSpPr>
          <p:cNvPr id="338" name="Rectangle 337">
            <a:extLst>
              <a:ext uri="{FF2B5EF4-FFF2-40B4-BE49-F238E27FC236}">
                <a16:creationId xmlns:a16="http://schemas.microsoft.com/office/drawing/2014/main" id="{99FFCC00-AF38-F548-8EAF-09E2E9A9EE3F}"/>
              </a:ext>
            </a:extLst>
          </p:cNvPr>
          <p:cNvSpPr>
            <a:spLocks noChangeArrowheads="1"/>
          </p:cNvSpPr>
          <p:nvPr/>
        </p:nvSpPr>
        <p:spPr bwMode="auto">
          <a:xfrm>
            <a:off x="7522476" y="1326164"/>
            <a:ext cx="194707" cy="124603"/>
          </a:xfrm>
          <a:prstGeom prst="rect">
            <a:avLst/>
          </a:prstGeom>
          <a:solidFill>
            <a:srgbClr val="0000CC"/>
          </a:solidFill>
          <a:ln>
            <a:noFill/>
          </a:ln>
        </p:spPr>
        <p:txBody>
          <a:bodyPr wrap="none" anchor="ct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a:ln>
                  <a:noFill/>
                </a:ln>
                <a:solidFill>
                  <a:srgbClr val="FFFFFF"/>
                </a:solidFill>
                <a:effectLst/>
                <a:uLnTx/>
                <a:uFillTx/>
                <a:latin typeface="Century Gothic" panose="020B0502020202020204" pitchFamily="34" charset="0"/>
                <a:ea typeface="ＭＳ Ｐゴシック" panose="020B0600070205080204" pitchFamily="34" charset="-128"/>
                <a:cs typeface="Arial" panose="020B0604020202020204" pitchFamily="34" charset="0"/>
              </a:rPr>
              <a:t>SP</a:t>
            </a:r>
          </a:p>
        </p:txBody>
      </p:sp>
      <p:pic>
        <p:nvPicPr>
          <p:cNvPr id="339" name="Picture 338" descr="PowerVM_pres">
            <a:extLst>
              <a:ext uri="{FF2B5EF4-FFF2-40B4-BE49-F238E27FC236}">
                <a16:creationId xmlns:a16="http://schemas.microsoft.com/office/drawing/2014/main" id="{5355FF90-BA99-FF4D-A2B4-9A0B460C4D1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60252" y="1196140"/>
            <a:ext cx="281438" cy="45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0" name="Line 306">
            <a:extLst>
              <a:ext uri="{FF2B5EF4-FFF2-40B4-BE49-F238E27FC236}">
                <a16:creationId xmlns:a16="http://schemas.microsoft.com/office/drawing/2014/main" id="{69E3F91E-7489-5641-B51E-5C0034DB3A7F}"/>
              </a:ext>
            </a:extLst>
          </p:cNvPr>
          <p:cNvSpPr>
            <a:spLocks noChangeShapeType="1"/>
          </p:cNvSpPr>
          <p:nvPr/>
        </p:nvSpPr>
        <p:spPr bwMode="auto">
          <a:xfrm>
            <a:off x="8632580" y="1250766"/>
            <a:ext cx="0" cy="261806"/>
          </a:xfrm>
          <a:prstGeom prst="line">
            <a:avLst/>
          </a:prstGeom>
          <a:noFill/>
          <a:ln w="15875">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noFill/>
              </a14:hiddenFill>
            </a:ext>
          </a:extLst>
        </p:spPr>
        <p:txBody>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443126" rtl="0" eaLnBrk="0" fontAlgn="base" latinLnBrk="0" hangingPunct="0">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Century Gothic" panose="020B0502020202020204" pitchFamily="34" charset="0"/>
              <a:ea typeface="Microsoft YaHei" panose="020B0503020204020204" pitchFamily="34" charset="-122"/>
              <a:cs typeface="+mn-cs"/>
            </a:endParaRPr>
          </a:p>
        </p:txBody>
      </p:sp>
      <p:sp>
        <p:nvSpPr>
          <p:cNvPr id="341" name="TextBox 2">
            <a:extLst>
              <a:ext uri="{FF2B5EF4-FFF2-40B4-BE49-F238E27FC236}">
                <a16:creationId xmlns:a16="http://schemas.microsoft.com/office/drawing/2014/main" id="{2537532B-B081-934B-AEC7-335984383262}"/>
              </a:ext>
            </a:extLst>
          </p:cNvPr>
          <p:cNvSpPr txBox="1"/>
          <p:nvPr/>
        </p:nvSpPr>
        <p:spPr>
          <a:xfrm>
            <a:off x="7206621" y="1028468"/>
            <a:ext cx="1381505" cy="276999"/>
          </a:xfrm>
          <a:prstGeom prst="rect">
            <a:avLst/>
          </a:prstGeom>
          <a:noFill/>
        </p:spPr>
        <p:txBody>
          <a:bodyPr wrap="square" rtlCol="0">
            <a:spAutoFit/>
          </a:bodyPr>
          <a:lstStyle>
            <a:defPPr>
              <a:defRPr lang="de-DE"/>
            </a:defPPr>
            <a:lvl1pPr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AIX 7.2 Based</a:t>
            </a:r>
          </a:p>
        </p:txBody>
      </p:sp>
      <p:sp>
        <p:nvSpPr>
          <p:cNvPr id="272" name="Text Box 16">
            <a:extLst>
              <a:ext uri="{FF2B5EF4-FFF2-40B4-BE49-F238E27FC236}">
                <a16:creationId xmlns:a16="http://schemas.microsoft.com/office/drawing/2014/main" id="{B2029747-81E2-0E4B-AA15-414D669D7E64}"/>
              </a:ext>
            </a:extLst>
          </p:cNvPr>
          <p:cNvSpPr txBox="1">
            <a:spLocks noChangeArrowheads="1"/>
          </p:cNvSpPr>
          <p:nvPr/>
        </p:nvSpPr>
        <p:spPr bwMode="auto">
          <a:xfrm>
            <a:off x="1524000" y="6413600"/>
            <a:ext cx="9144000" cy="344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7499" tIns="40229" rIns="67499" bIns="35099"/>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1pPr>
            <a:lvl2pPr marL="742950" indent="-28575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2pPr>
            <a:lvl3pPr marL="11430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3pPr>
            <a:lvl4pPr marL="16002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4pPr>
            <a:lvl5pPr marL="2057400" indent="-2286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tx1"/>
                </a:solidFill>
                <a:latin typeface="Arial" panose="020B0604020202020204" pitchFamily="34" charset="0"/>
                <a:ea typeface="MS PGothic" panose="020B0600070205080204" pitchFamily="34" charset="-128"/>
              </a:defRPr>
            </a:lvl9pPr>
          </a:lstStyle>
          <a:p>
            <a:pPr marL="0" marR="0" lvl="0" indent="0" algn="ctr" defTabSz="914354" rtl="0" eaLnBrk="1" fontAlgn="auto" latinLnBrk="0" hangingPunct="1">
              <a:lnSpc>
                <a:spcPct val="90000"/>
              </a:lnSpc>
              <a:spcBef>
                <a:spcPts val="0"/>
              </a:spcBef>
              <a:spcAft>
                <a:spcPts val="0"/>
              </a:spcAft>
              <a:buClrTx/>
              <a:buSzPct val="100000"/>
              <a:buFontTx/>
              <a:buNone/>
              <a:tabLst>
                <a:tab pos="0" algn="l"/>
                <a:tab pos="457178" algn="l"/>
                <a:tab pos="914354" algn="l"/>
                <a:tab pos="1371532" algn="l"/>
                <a:tab pos="1828709" algn="l"/>
                <a:tab pos="2285886" algn="l"/>
                <a:tab pos="2743062" algn="l"/>
                <a:tab pos="3200240" algn="l"/>
                <a:tab pos="3657418" algn="l"/>
                <a:tab pos="4114594" algn="l"/>
                <a:tab pos="4571772" algn="l"/>
                <a:tab pos="5028949" algn="l"/>
                <a:tab pos="5486126" algn="l"/>
                <a:tab pos="5943302" algn="l"/>
                <a:tab pos="6400480" algn="l"/>
                <a:tab pos="6857658" algn="l"/>
                <a:tab pos="7314834" algn="l"/>
                <a:tab pos="7772012" algn="l"/>
                <a:tab pos="8229189" algn="l"/>
                <a:tab pos="8686366" algn="l"/>
                <a:tab pos="9143542" algn="l"/>
              </a:tabLst>
              <a:defRPr/>
            </a:pPr>
            <a:r>
              <a:rPr kumimoji="0" lang="en-US" altLang="en-US" sz="1000" b="0" i="1"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rial" panose="020B0604020202020204" pitchFamily="34" charset="0"/>
                <a:ea typeface="MS PGothic" panose="020B0600070205080204" pitchFamily="34" charset="-128"/>
                <a:cs typeface="Arial" panose="020B0604020202020204" pitchFamily="34" charset="0"/>
              </a:rPr>
              <a:t>All statements regarding IBM's future direction and intent are subject to change or withdrawal without notice, and represent goals and objectives only</a:t>
            </a:r>
          </a:p>
        </p:txBody>
      </p:sp>
      <p:sp>
        <p:nvSpPr>
          <p:cNvPr id="3" name="Rounded Rectangle 2">
            <a:extLst>
              <a:ext uri="{FF2B5EF4-FFF2-40B4-BE49-F238E27FC236}">
                <a16:creationId xmlns:a16="http://schemas.microsoft.com/office/drawing/2014/main" id="{2130A003-6304-C54C-8B3E-4DB064F8EF83}"/>
              </a:ext>
            </a:extLst>
          </p:cNvPr>
          <p:cNvSpPr/>
          <p:nvPr/>
        </p:nvSpPr>
        <p:spPr bwMode="auto">
          <a:xfrm>
            <a:off x="884280" y="1050413"/>
            <a:ext cx="8019043" cy="1368681"/>
          </a:xfrm>
          <a:prstGeom prst="roundRect">
            <a:avLst/>
          </a:prstGeom>
          <a:noFill/>
          <a:ln w="2540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73" name="ZoneTexte 272">
            <a:extLst>
              <a:ext uri="{FF2B5EF4-FFF2-40B4-BE49-F238E27FC236}">
                <a16:creationId xmlns:a16="http://schemas.microsoft.com/office/drawing/2014/main" id="{19DD9CBD-F7FA-1848-9111-B807E6452E61}"/>
              </a:ext>
            </a:extLst>
          </p:cNvPr>
          <p:cNvSpPr txBox="1"/>
          <p:nvPr/>
        </p:nvSpPr>
        <p:spPr>
          <a:xfrm>
            <a:off x="62309" y="6625130"/>
            <a:ext cx="4134554" cy="192663"/>
          </a:xfrm>
          <a:prstGeom prst="rect">
            <a:avLst/>
          </a:prstGeom>
          <a:solidFill>
            <a:schemeClr val="bg1">
              <a:lumMod val="85000"/>
            </a:schemeClr>
          </a:solidFill>
        </p:spPr>
        <p:txBody>
          <a:bodyPr wrap="square" rtlCol="0">
            <a:spAutoFit/>
          </a:bodyPr>
          <a:lstStyle/>
          <a:p>
            <a:endParaRPr lang="fr-FR" dirty="0"/>
          </a:p>
        </p:txBody>
      </p:sp>
      <p:sp>
        <p:nvSpPr>
          <p:cNvPr id="274" name="Rectangle 273">
            <a:extLst>
              <a:ext uri="{FF2B5EF4-FFF2-40B4-BE49-F238E27FC236}">
                <a16:creationId xmlns:a16="http://schemas.microsoft.com/office/drawing/2014/main" id="{E798D23E-E4C4-5643-BB92-2B7DD91B3BFF}"/>
              </a:ext>
            </a:extLst>
          </p:cNvPr>
          <p:cNvSpPr/>
          <p:nvPr/>
        </p:nvSpPr>
        <p:spPr bwMode="auto">
          <a:xfrm>
            <a:off x="0" y="0"/>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36212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09734ADD-0724-CA4E-88DB-F56CD1533E23}"/>
              </a:ext>
            </a:extLst>
          </p:cNvPr>
          <p:cNvPicPr>
            <a:picLocks noChangeAspect="1"/>
          </p:cNvPicPr>
          <p:nvPr/>
        </p:nvPicPr>
        <p:blipFill>
          <a:blip r:embed="rId2"/>
          <a:stretch>
            <a:fillRect/>
          </a:stretch>
        </p:blipFill>
        <p:spPr>
          <a:xfrm>
            <a:off x="1108835" y="558800"/>
            <a:ext cx="9588500" cy="5740400"/>
          </a:xfrm>
          <a:prstGeom prst="rect">
            <a:avLst/>
          </a:prstGeom>
        </p:spPr>
      </p:pic>
      <p:sp>
        <p:nvSpPr>
          <p:cNvPr id="3" name="ZoneTexte 2">
            <a:extLst>
              <a:ext uri="{FF2B5EF4-FFF2-40B4-BE49-F238E27FC236}">
                <a16:creationId xmlns:a16="http://schemas.microsoft.com/office/drawing/2014/main" id="{131EFD76-2711-8848-A9CF-9360C5DBA6EA}"/>
              </a:ext>
            </a:extLst>
          </p:cNvPr>
          <p:cNvSpPr txBox="1"/>
          <p:nvPr/>
        </p:nvSpPr>
        <p:spPr>
          <a:xfrm>
            <a:off x="62309" y="6625130"/>
            <a:ext cx="4134554" cy="192663"/>
          </a:xfrm>
          <a:prstGeom prst="rect">
            <a:avLst/>
          </a:prstGeom>
          <a:solidFill>
            <a:schemeClr val="bg1">
              <a:lumMod val="85000"/>
            </a:schemeClr>
          </a:solidFill>
        </p:spPr>
        <p:txBody>
          <a:bodyPr wrap="square" rtlCol="0">
            <a:spAutoFit/>
          </a:bodyPr>
          <a:lstStyle/>
          <a:p>
            <a:endParaRPr lang="fr-FR" dirty="0"/>
          </a:p>
        </p:txBody>
      </p:sp>
      <p:sp>
        <p:nvSpPr>
          <p:cNvPr id="4" name="Rectangle 3">
            <a:extLst>
              <a:ext uri="{FF2B5EF4-FFF2-40B4-BE49-F238E27FC236}">
                <a16:creationId xmlns:a16="http://schemas.microsoft.com/office/drawing/2014/main" id="{A415F363-40F2-0245-A4B0-57A2E7B8295D}"/>
              </a:ext>
            </a:extLst>
          </p:cNvPr>
          <p:cNvSpPr/>
          <p:nvPr/>
        </p:nvSpPr>
        <p:spPr bwMode="auto">
          <a:xfrm>
            <a:off x="0" y="0"/>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306705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1CFB3435-9F55-F94C-883C-B017C23B5908}"/>
              </a:ext>
            </a:extLst>
          </p:cNvPr>
          <p:cNvSpPr txBox="1"/>
          <p:nvPr/>
        </p:nvSpPr>
        <p:spPr>
          <a:xfrm>
            <a:off x="5845192" y="1697944"/>
            <a:ext cx="5777993" cy="300210"/>
          </a:xfrm>
          <a:prstGeom prst="rect">
            <a:avLst/>
          </a:prstGeom>
          <a:noFill/>
        </p:spPr>
        <p:txBody>
          <a:bodyPr wrap="square" rtlCol="0">
            <a:spAutoFit/>
          </a:bodyPr>
          <a:lstStyle/>
          <a:p>
            <a:pPr marL="0" marR="0" lvl="0" indent="0" algn="l" defTabSz="914332" rtl="0" eaLnBrk="0" fontAlgn="base" latinLnBrk="0" hangingPunct="0">
              <a:lnSpc>
                <a:spcPct val="100000"/>
              </a:lnSpc>
              <a:spcBef>
                <a:spcPct val="0"/>
              </a:spcBef>
              <a:spcAft>
                <a:spcPct val="0"/>
              </a:spcAft>
              <a:buClrTx/>
              <a:buSzTx/>
              <a:buFontTx/>
              <a:buNone/>
              <a:tabLst/>
              <a:defRPr/>
            </a:pPr>
            <a:endParaRPr kumimoji="0" lang="en-GB" sz="1351"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endParaRPr>
          </a:p>
        </p:txBody>
      </p:sp>
      <p:sp>
        <p:nvSpPr>
          <p:cNvPr id="11" name="TextBox 10">
            <a:extLst>
              <a:ext uri="{FF2B5EF4-FFF2-40B4-BE49-F238E27FC236}">
                <a16:creationId xmlns:a16="http://schemas.microsoft.com/office/drawing/2014/main" id="{55014435-D06B-7345-B66B-E4B428764A14}"/>
              </a:ext>
            </a:extLst>
          </p:cNvPr>
          <p:cNvSpPr txBox="1"/>
          <p:nvPr/>
        </p:nvSpPr>
        <p:spPr>
          <a:xfrm>
            <a:off x="8040197" y="1285408"/>
            <a:ext cx="4116959" cy="2072362"/>
          </a:xfrm>
          <a:prstGeom prst="rect">
            <a:avLst/>
          </a:prstGeom>
          <a:noFill/>
        </p:spPr>
        <p:txBody>
          <a:bodyPr wrap="square" rtlCol="0">
            <a:spAutoFit/>
          </a:bodyPr>
          <a:lstStyle/>
          <a:p>
            <a:pPr marL="0" marR="0" lvl="0" indent="0" algn="l" defTabSz="914332" rtl="0" eaLnBrk="0" fontAlgn="base" latinLnBrk="0" hangingPunct="0">
              <a:lnSpc>
                <a:spcPct val="100000"/>
              </a:lnSpc>
              <a:spcBef>
                <a:spcPct val="0"/>
              </a:spcBef>
              <a:spcAft>
                <a:spcPct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New Back-up to the Cloud Option</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New Metrics that allow to track failover times and calculate recovery time</a:t>
            </a:r>
            <a:endParaRPr kumimoji="0" lang="en-GB"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endParaRP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Automated offline backup (SVC only) </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Policy-based incremental and full backups</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Support for one-site and multisite deployments </a:t>
            </a:r>
          </a:p>
        </p:txBody>
      </p:sp>
      <p:sp>
        <p:nvSpPr>
          <p:cNvPr id="17" name="TextBox 16">
            <a:extLst>
              <a:ext uri="{FF2B5EF4-FFF2-40B4-BE49-F238E27FC236}">
                <a16:creationId xmlns:a16="http://schemas.microsoft.com/office/drawing/2014/main" id="{04EAC253-EF6D-084B-A454-ABA3DAA64028}"/>
              </a:ext>
            </a:extLst>
          </p:cNvPr>
          <p:cNvSpPr txBox="1"/>
          <p:nvPr/>
        </p:nvSpPr>
        <p:spPr>
          <a:xfrm>
            <a:off x="204081" y="1285407"/>
            <a:ext cx="3795457" cy="2436564"/>
          </a:xfrm>
          <a:prstGeom prst="rect">
            <a:avLst/>
          </a:prstGeom>
          <a:noFill/>
        </p:spPr>
        <p:txBody>
          <a:bodyPr wrap="square" rtlCol="0">
            <a:spAutoFit/>
          </a:bodyPr>
          <a:lstStyle/>
          <a:p>
            <a:pPr marL="0" marR="0" lvl="0" indent="0" algn="l" defTabSz="914332" rtl="0" eaLnBrk="0" fontAlgn="base" latinLnBrk="0" hangingPunct="0">
              <a:lnSpc>
                <a:spcPct val="100000"/>
              </a:lnSpc>
              <a:spcBef>
                <a:spcPct val="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Every POWER9 based server workload is virtualized, mobile and fully cloud-enabled with PowerVM</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Live migration from POWER7, POWER8 to POWER9 based systems with Live Partition Mobility</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Mobile workloads are compressed </a:t>
            </a:r>
            <a:b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br>
            <a: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and encrypted for improved security and acceleration</a:t>
            </a:r>
          </a:p>
        </p:txBody>
      </p:sp>
      <p:pic>
        <p:nvPicPr>
          <p:cNvPr id="19" name="Picture 2" descr="https://1.cms.s81c.com/sites/default/files/2018-05-07/image-software-PowerVCv3.png">
            <a:extLst>
              <a:ext uri="{FF2B5EF4-FFF2-40B4-BE49-F238E27FC236}">
                <a16:creationId xmlns:a16="http://schemas.microsoft.com/office/drawing/2014/main" id="{9D67E244-2305-5A47-A90C-9E0910E49894}"/>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10439" t="28810" r="10112" b="27900"/>
          <a:stretch/>
        </p:blipFill>
        <p:spPr bwMode="auto">
          <a:xfrm>
            <a:off x="351309" y="3933151"/>
            <a:ext cx="1730169" cy="36095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Power VM">
            <a:extLst>
              <a:ext uri="{FF2B5EF4-FFF2-40B4-BE49-F238E27FC236}">
                <a16:creationId xmlns:a16="http://schemas.microsoft.com/office/drawing/2014/main" id="{D7BFFF32-7145-B643-A10C-D669B00FE520}"/>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l="8890" t="29379" r="8356" b="29755"/>
          <a:stretch/>
        </p:blipFill>
        <p:spPr bwMode="auto">
          <a:xfrm>
            <a:off x="315321" y="869863"/>
            <a:ext cx="1802136" cy="34526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descr="Power HA">
            <a:extLst>
              <a:ext uri="{FF2B5EF4-FFF2-40B4-BE49-F238E27FC236}">
                <a16:creationId xmlns:a16="http://schemas.microsoft.com/office/drawing/2014/main" id="{95EC0CD8-C081-DE4C-856D-6E8AB3F86EAC}"/>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l="9307" t="29695" r="8714" b="28587"/>
          <a:stretch/>
        </p:blipFill>
        <p:spPr bwMode="auto">
          <a:xfrm>
            <a:off x="8163665" y="897136"/>
            <a:ext cx="1785257" cy="35244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8" descr="Power SC">
            <a:extLst>
              <a:ext uri="{FF2B5EF4-FFF2-40B4-BE49-F238E27FC236}">
                <a16:creationId xmlns:a16="http://schemas.microsoft.com/office/drawing/2014/main" id="{EA23B9C1-8533-2148-BD54-186E96665B1C}"/>
              </a:ext>
            </a:extLst>
          </p:cNvPr>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l="8924" t="29954" r="10113" b="27211"/>
          <a:stretch/>
        </p:blipFill>
        <p:spPr bwMode="auto">
          <a:xfrm>
            <a:off x="4181780" y="1108476"/>
            <a:ext cx="1763153" cy="361885"/>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CF62BEF1-B250-0E41-A3B3-4DEEC04A85FF}"/>
              </a:ext>
            </a:extLst>
          </p:cNvPr>
          <p:cNvSpPr txBox="1"/>
          <p:nvPr/>
        </p:nvSpPr>
        <p:spPr>
          <a:xfrm>
            <a:off x="4081815" y="1532332"/>
            <a:ext cx="4011823" cy="2318583"/>
          </a:xfrm>
          <a:prstGeom prst="rect">
            <a:avLst/>
          </a:prstGeom>
          <a:noFill/>
        </p:spPr>
        <p:txBody>
          <a:bodyPr wrap="square" rtlCol="0">
            <a:spAutoFit/>
          </a:bodyPr>
          <a:lstStyle/>
          <a:p>
            <a:pPr marL="0" marR="0" lvl="0" indent="0" algn="l" defTabSz="914332" rtl="0" eaLnBrk="0" fontAlgn="base" latinLnBrk="0" hangingPunct="0">
              <a:lnSpc>
                <a:spcPct val="100000"/>
              </a:lnSpc>
              <a:spcBef>
                <a:spcPts val="267"/>
              </a:spcBef>
              <a:spcAft>
                <a:spcPct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Simplify Management of Security &amp; Compliance across AIX and LoP</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Improved real-time Malware detection</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Enhanced compliance automation </a:t>
            </a:r>
            <a:br>
              <a:rPr kumimoji="0" lang="en-GB"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br>
            <a:r>
              <a:rPr kumimoji="0" lang="en-GB"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with support for GDPR </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Scalability enhancements incl. </a:t>
            </a:r>
            <a:r>
              <a:rPr kumimoji="0" lang="en-GB" sz="1467"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REST APIs</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Improved Audit support (end-to-end) incl. a new interactive time-line</a:t>
            </a:r>
          </a:p>
        </p:txBody>
      </p:sp>
      <p:sp>
        <p:nvSpPr>
          <p:cNvPr id="23" name="TextBox 22">
            <a:extLst>
              <a:ext uri="{FF2B5EF4-FFF2-40B4-BE49-F238E27FC236}">
                <a16:creationId xmlns:a16="http://schemas.microsoft.com/office/drawing/2014/main" id="{4E2850E8-81B1-4343-9BB5-5BAFBB61A51F}"/>
              </a:ext>
            </a:extLst>
          </p:cNvPr>
          <p:cNvSpPr txBox="1"/>
          <p:nvPr/>
        </p:nvSpPr>
        <p:spPr>
          <a:xfrm>
            <a:off x="8040198" y="3701721"/>
            <a:ext cx="3596127" cy="543675"/>
          </a:xfrm>
          <a:prstGeom prst="rect">
            <a:avLst/>
          </a:prstGeom>
          <a:noFill/>
        </p:spPr>
        <p:txBody>
          <a:bodyPr wrap="square" rtlCol="0">
            <a:spAutoFit/>
          </a:bodyPr>
          <a:lstStyle/>
          <a:p>
            <a:pPr marL="0" marR="0" lvl="0" indent="0" algn="l" defTabSz="914332" rtl="0" eaLnBrk="0" fontAlgn="base" latinLnBrk="0" hangingPunct="0">
              <a:lnSpc>
                <a:spcPct val="100000"/>
              </a:lnSpc>
              <a:spcBef>
                <a:spcPct val="0"/>
              </a:spcBef>
              <a:spcAft>
                <a:spcPct val="0"/>
              </a:spcAft>
              <a:buClrTx/>
              <a:buSzTx/>
              <a:buFontTx/>
              <a:buNone/>
              <a:tabLst/>
              <a:defRPr/>
            </a:pPr>
            <a:r>
              <a:rPr kumimoji="0" lang="en-US" sz="2933" b="1"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VMR </a:t>
            </a:r>
            <a:r>
              <a:rPr kumimoji="0" lang="en-US" sz="2933" b="1" i="0" u="none" strike="noStrike" kern="1200" cap="none" spc="0" normalizeH="0" baseline="0" noProof="0" dirty="0">
                <a:ln>
                  <a:noFill/>
                </a:ln>
                <a:solidFill>
                  <a:srgbClr val="4EACD4"/>
                </a:solidFill>
                <a:effectLst/>
                <a:uLnTx/>
                <a:uFillTx/>
                <a:latin typeface="IBM Plex Sans" panose="020B0503050203000203" pitchFamily="34" charset="77"/>
                <a:ea typeface="+mn-ea"/>
                <a:cs typeface="Arial" panose="020B0604020202020204" pitchFamily="34" charset="0"/>
              </a:rPr>
              <a:t>HA </a:t>
            </a:r>
            <a:r>
              <a:rPr kumimoji="0" lang="en-US" sz="2933" b="1" i="0" u="none" strike="noStrike" kern="1200" cap="none" spc="0" normalizeH="0" baseline="0" noProof="0" dirty="0">
                <a:ln>
                  <a:noFill/>
                </a:ln>
                <a:solidFill>
                  <a:srgbClr val="000E5E"/>
                </a:solidFill>
                <a:effectLst/>
                <a:uLnTx/>
                <a:uFillTx/>
                <a:latin typeface="IBM Plex Sans" panose="020B0503050203000203" pitchFamily="34" charset="77"/>
                <a:ea typeface="+mn-ea"/>
                <a:cs typeface="Arial" panose="020B0604020202020204" pitchFamily="34" charset="0"/>
              </a:rPr>
              <a:t>/ </a:t>
            </a:r>
            <a:r>
              <a:rPr kumimoji="0" lang="en-US" sz="2933" b="1"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VMR </a:t>
            </a:r>
            <a:r>
              <a:rPr kumimoji="0" lang="en-US" sz="2933" b="1" i="0" u="none" strike="noStrike" kern="1200" cap="none" spc="0" normalizeH="0" baseline="0" noProof="0" dirty="0">
                <a:ln>
                  <a:noFill/>
                </a:ln>
                <a:solidFill>
                  <a:srgbClr val="4EACD4"/>
                </a:solidFill>
                <a:effectLst/>
                <a:uLnTx/>
                <a:uFillTx/>
                <a:latin typeface="IBM Plex Sans" panose="020B0503050203000203" pitchFamily="34" charset="77"/>
                <a:ea typeface="+mn-ea"/>
                <a:cs typeface="Arial" panose="020B0604020202020204" pitchFamily="34" charset="0"/>
              </a:rPr>
              <a:t>DR</a:t>
            </a:r>
          </a:p>
        </p:txBody>
      </p:sp>
      <p:sp>
        <p:nvSpPr>
          <p:cNvPr id="18" name="TextBox 17">
            <a:extLst>
              <a:ext uri="{FF2B5EF4-FFF2-40B4-BE49-F238E27FC236}">
                <a16:creationId xmlns:a16="http://schemas.microsoft.com/office/drawing/2014/main" id="{EDF154AB-AF25-A84C-A63A-FB142EE892BC}"/>
              </a:ext>
            </a:extLst>
          </p:cNvPr>
          <p:cNvSpPr txBox="1"/>
          <p:nvPr/>
        </p:nvSpPr>
        <p:spPr>
          <a:xfrm>
            <a:off x="238312" y="4301905"/>
            <a:ext cx="3862656" cy="2254463"/>
          </a:xfrm>
          <a:prstGeom prst="rect">
            <a:avLst/>
          </a:prstGeom>
          <a:noFill/>
        </p:spPr>
        <p:txBody>
          <a:bodyPr wrap="square" rtlCol="0">
            <a:spAutoFit/>
          </a:bodyPr>
          <a:lstStyle/>
          <a:p>
            <a:pPr marL="0" marR="0" lvl="0" indent="0" algn="l" defTabSz="914332" rtl="0" eaLnBrk="0" fontAlgn="base" latinLnBrk="0" hangingPunct="0">
              <a:lnSpc>
                <a:spcPct val="100000"/>
              </a:lnSpc>
              <a:spcBef>
                <a:spcPct val="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Export / Import capability to share images across data </a:t>
            </a:r>
            <a:r>
              <a:rPr kumimoji="0" lang="en-GB" sz="16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centers</a:t>
            </a:r>
            <a: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/clouds</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Integration with Spectrum Scale to support  SAN-less Clouds</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GB" sz="16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OpenPower</a:t>
            </a:r>
            <a: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Support: Seamlessly manage AIX, IBM </a:t>
            </a:r>
            <a:r>
              <a:rPr kumimoji="0" lang="en-GB" sz="16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i</a:t>
            </a:r>
            <a: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and cloud native appl. with a single pane of glass</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Support for IBM Cloud Private</a:t>
            </a:r>
          </a:p>
        </p:txBody>
      </p:sp>
      <p:pic>
        <p:nvPicPr>
          <p:cNvPr id="25" name="Picture 8" descr="Power SC">
            <a:extLst>
              <a:ext uri="{FF2B5EF4-FFF2-40B4-BE49-F238E27FC236}">
                <a16:creationId xmlns:a16="http://schemas.microsoft.com/office/drawing/2014/main" id="{B5EC647C-2DFD-D943-8DFE-8EABD8CBD98C}"/>
              </a:ext>
            </a:extLst>
          </p:cNvPr>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l="8924" t="29954" r="10113" b="27211"/>
          <a:stretch/>
        </p:blipFill>
        <p:spPr bwMode="auto">
          <a:xfrm>
            <a:off x="4130146" y="4308992"/>
            <a:ext cx="1763153" cy="36188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58311E1-6D05-B749-8B76-09A1311F27AA}"/>
              </a:ext>
            </a:extLst>
          </p:cNvPr>
          <p:cNvSpPr/>
          <p:nvPr/>
        </p:nvSpPr>
        <p:spPr>
          <a:xfrm>
            <a:off x="5875823" y="4212647"/>
            <a:ext cx="970137" cy="543675"/>
          </a:xfrm>
          <a:prstGeom prst="rect">
            <a:avLst/>
          </a:prstGeom>
        </p:spPr>
        <p:txBody>
          <a:bodyPr wrap="none">
            <a:spAutoFit/>
          </a:bodyPr>
          <a:lstStyle/>
          <a:p>
            <a:pPr marL="0" marR="0" lvl="0" indent="0" algn="l" defTabSz="914332" rtl="0" eaLnBrk="0" fontAlgn="base" latinLnBrk="0" hangingPunct="0">
              <a:lnSpc>
                <a:spcPct val="100000"/>
              </a:lnSpc>
              <a:spcBef>
                <a:spcPct val="0"/>
              </a:spcBef>
              <a:spcAft>
                <a:spcPct val="0"/>
              </a:spcAft>
              <a:buClrTx/>
              <a:buSzTx/>
              <a:buFontTx/>
              <a:buNone/>
              <a:tabLst/>
              <a:defRPr/>
            </a:pPr>
            <a:r>
              <a:rPr kumimoji="0" lang="en-US" sz="2933" b="1"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MFA</a:t>
            </a:r>
            <a:endParaRPr kumimoji="0" lang="en-US" sz="2933"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endParaRPr>
          </a:p>
        </p:txBody>
      </p:sp>
      <p:sp>
        <p:nvSpPr>
          <p:cNvPr id="26" name="TextBox 25">
            <a:extLst>
              <a:ext uri="{FF2B5EF4-FFF2-40B4-BE49-F238E27FC236}">
                <a16:creationId xmlns:a16="http://schemas.microsoft.com/office/drawing/2014/main" id="{1C3148EE-7EDB-9042-BF0F-D48919BF1E17}"/>
              </a:ext>
            </a:extLst>
          </p:cNvPr>
          <p:cNvSpPr txBox="1"/>
          <p:nvPr/>
        </p:nvSpPr>
        <p:spPr>
          <a:xfrm>
            <a:off x="4046379" y="4684913"/>
            <a:ext cx="3695628" cy="1880002"/>
          </a:xfrm>
          <a:prstGeom prst="rect">
            <a:avLst/>
          </a:prstGeom>
          <a:noFill/>
        </p:spPr>
        <p:txBody>
          <a:bodyPr wrap="square" rtlCol="0">
            <a:spAutoFit/>
          </a:bodyPr>
          <a:lstStyle/>
          <a:p>
            <a:pPr marL="0" marR="0" lvl="0" indent="0" algn="l" defTabSz="914332" rtl="0" eaLnBrk="0" fontAlgn="base" latinLnBrk="0" hangingPunct="0">
              <a:lnSpc>
                <a:spcPct val="100000"/>
              </a:lnSpc>
              <a:spcBef>
                <a:spcPct val="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Enhanced support covering AIX, Linux on Power, and the HMC</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Additional factors in addition to RSA SecurID and certificate based smart cards were added - such as TOTP on your phone, </a:t>
            </a:r>
            <a:r>
              <a:rPr kumimoji="0" lang="en-GB" sz="1600" b="0" i="0" u="none" strike="noStrike" kern="1200" cap="none" spc="0" normalizeH="0" baseline="0" noProof="0" dirty="0" err="1">
                <a:ln>
                  <a:noFill/>
                </a:ln>
                <a:solidFill>
                  <a:srgbClr val="000000"/>
                </a:solidFill>
                <a:effectLst/>
                <a:uLnTx/>
                <a:uFillTx/>
                <a:latin typeface="IBM Plex Sans" panose="020B0503050203000203" pitchFamily="34" charset="77"/>
                <a:ea typeface="+mn-ea"/>
                <a:cs typeface="Arial" panose="020B0604020202020204" pitchFamily="34" charset="0"/>
              </a:rPr>
              <a:t>Yubikey</a:t>
            </a:r>
            <a:r>
              <a:rPr kumimoji="0" lang="en-GB" sz="1600"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 Radius protocol, and more</a:t>
            </a:r>
          </a:p>
        </p:txBody>
      </p:sp>
      <p:sp>
        <p:nvSpPr>
          <p:cNvPr id="8" name="Rectangle 7">
            <a:extLst>
              <a:ext uri="{FF2B5EF4-FFF2-40B4-BE49-F238E27FC236}">
                <a16:creationId xmlns:a16="http://schemas.microsoft.com/office/drawing/2014/main" id="{AFBFD890-4443-CD41-9A29-E2989A24A53B}"/>
              </a:ext>
            </a:extLst>
          </p:cNvPr>
          <p:cNvSpPr/>
          <p:nvPr/>
        </p:nvSpPr>
        <p:spPr>
          <a:xfrm>
            <a:off x="8040197" y="4246281"/>
            <a:ext cx="4116959" cy="2318583"/>
          </a:xfrm>
          <a:prstGeom prst="rect">
            <a:avLst/>
          </a:prstGeom>
        </p:spPr>
        <p:txBody>
          <a:bodyPr wrap="square">
            <a:spAutoFit/>
          </a:bodyPr>
          <a:lstStyle/>
          <a:p>
            <a:pPr marL="0" marR="0" lvl="0" indent="0" algn="l" defTabSz="914332" rtl="0" eaLnBrk="0" fontAlgn="base" latinLnBrk="0" hangingPunct="0">
              <a:lnSpc>
                <a:spcPct val="100000"/>
              </a:lnSpc>
              <a:spcBef>
                <a:spcPct val="0"/>
              </a:spcBef>
              <a:spcAft>
                <a:spcPct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VMR provides a simplified VM replication and restart solution </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Server, VM, and workload-level HA </a:t>
            </a:r>
            <a:br>
              <a:rPr kumimoji="0" lang="en-US"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br>
            <a:r>
              <a:rPr kumimoji="0" lang="en-GB"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OS agnostic </a:t>
            </a:r>
            <a:endParaRPr kumimoji="0" lang="en-US"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endParaRP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Co-location and anti-colo policy support</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Non-disruptive DR rehearsal</a:t>
            </a:r>
          </a:p>
          <a:p>
            <a:pPr marL="0" marR="0" lvl="0" indent="0" algn="l" defTabSz="914332" rtl="0" eaLnBrk="0" fontAlgn="base" latinLnBrk="0" hangingPunct="0">
              <a:lnSpc>
                <a:spcPct val="100000"/>
              </a:lnSpc>
              <a:spcBef>
                <a:spcPts val="533"/>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IBM Plex Sans" panose="020B0503050203000203" pitchFamily="34" charset="77"/>
                <a:ea typeface="+mn-ea"/>
                <a:cs typeface="Arial" panose="020B0604020202020204" pitchFamily="34" charset="0"/>
              </a:rPr>
              <a:t>Application monitoring agents for DB2, Oracle, and SAP HANA</a:t>
            </a:r>
            <a:endParaRPr kumimoji="0" lang="en-US" sz="1600" b="0" i="0" u="none" strike="noStrike" kern="1200" cap="none" spc="0" normalizeH="0" baseline="0" noProof="0">
              <a:ln>
                <a:noFill/>
              </a:ln>
              <a:solidFill>
                <a:srgbClr val="000000">
                  <a:lumMod val="50000"/>
                </a:srgbClr>
              </a:solidFill>
              <a:effectLst/>
              <a:uLnTx/>
              <a:uFillTx/>
              <a:latin typeface="IBM Plex Sans" panose="020B0503050203000203" pitchFamily="34" charset="77"/>
              <a:ea typeface="ＭＳ Ｐゴシック" panose="020B0600070205080204" pitchFamily="34" charset="-128"/>
              <a:cs typeface="Arial" panose="020B0604020202020204" pitchFamily="34" charset="0"/>
            </a:endParaRPr>
          </a:p>
        </p:txBody>
      </p:sp>
      <p:sp>
        <p:nvSpPr>
          <p:cNvPr id="27" name="Title 3">
            <a:extLst>
              <a:ext uri="{FF2B5EF4-FFF2-40B4-BE49-F238E27FC236}">
                <a16:creationId xmlns:a16="http://schemas.microsoft.com/office/drawing/2014/main" id="{7A0E0701-AE4C-3048-8A0F-6E244C68D203}"/>
              </a:ext>
            </a:extLst>
          </p:cNvPr>
          <p:cNvSpPr txBox="1">
            <a:spLocks/>
          </p:cNvSpPr>
          <p:nvPr/>
        </p:nvSpPr>
        <p:spPr>
          <a:xfrm>
            <a:off x="0" y="3"/>
            <a:ext cx="12192000" cy="661533"/>
          </a:xfrm>
          <a:prstGeom prst="rect">
            <a:avLst/>
          </a:prstGeom>
          <a:solidFill>
            <a:srgbClr val="00144C"/>
          </a:solidFill>
          <a:ln>
            <a:noFill/>
          </a:ln>
        </p:spPr>
        <p:txBody>
          <a:bodyPr lIns="304800" tIns="268224" rIns="304800" bIns="304800" anchor="ctr"/>
          <a:lstStyle>
            <a:lvl1pPr algn="l" defTabSz="457189" rtl="0" eaLnBrk="1" latinLnBrk="0" hangingPunct="1">
              <a:lnSpc>
                <a:spcPct val="90000"/>
              </a:lnSpc>
              <a:spcBef>
                <a:spcPct val="0"/>
              </a:spcBef>
              <a:buNone/>
              <a:defRPr sz="2400" kern="1200">
                <a:solidFill>
                  <a:schemeClr val="bg2"/>
                </a:solidFill>
                <a:latin typeface="+mj-lt"/>
                <a:ea typeface="Arial" charset="0"/>
                <a:cs typeface="Arial" charset="0"/>
              </a:defRPr>
            </a:lvl1pPr>
          </a:lstStyle>
          <a:p>
            <a:pPr marL="0" marR="0" lvl="0" indent="0" algn="ctr" defTabSz="914332" rtl="0" eaLnBrk="1" fontAlgn="base" latinLnBrk="0" hangingPunct="1">
              <a:lnSpc>
                <a:spcPct val="100000"/>
              </a:lnSpc>
              <a:spcBef>
                <a:spcPts val="0"/>
              </a:spcBef>
              <a:spcAft>
                <a:spcPct val="0"/>
              </a:spcAft>
              <a:buClrTx/>
              <a:buSzTx/>
              <a:buFontTx/>
              <a:buNone/>
              <a:tabLst/>
              <a:defRPr/>
            </a:pPr>
            <a:r>
              <a:rPr kumimoji="0" lang="en-US" sz="3200" b="0" i="0" u="none" strike="noStrike" kern="1200" cap="none" spc="0" normalizeH="0" baseline="0" noProof="0" dirty="0">
                <a:ln>
                  <a:noFill/>
                </a:ln>
                <a:solidFill>
                  <a:srgbClr val="FFFFFF">
                    <a:lumMod val="95000"/>
                  </a:srgbClr>
                </a:solidFill>
                <a:effectLst/>
                <a:uLnTx/>
                <a:uFillTx/>
                <a:latin typeface="IBM Plex Sans" panose="020B0503050203000203" pitchFamily="34" charset="77"/>
                <a:cs typeface="Arial" panose="020B0604020202020204" pitchFamily="34" charset="0"/>
              </a:rPr>
              <a:t>Power Systems Software Highlights</a:t>
            </a:r>
            <a:endParaRPr kumimoji="0" lang="en-US" sz="1333" b="0" i="1" u="none" strike="noStrike" kern="1200" cap="none" spc="0" normalizeH="0" baseline="0" noProof="0" dirty="0">
              <a:ln>
                <a:noFill/>
              </a:ln>
              <a:solidFill>
                <a:srgbClr val="FFFFFF">
                  <a:lumMod val="95000"/>
                </a:srgbClr>
              </a:solidFill>
              <a:effectLst/>
              <a:uLnTx/>
              <a:uFillTx/>
              <a:latin typeface="IBM Plex Sans" panose="020B0503050203000203" pitchFamily="34" charset="77"/>
              <a:ea typeface="+mn-ea"/>
              <a:cs typeface="Arial" panose="020B0604020202020204" pitchFamily="34" charset="0"/>
            </a:endParaRPr>
          </a:p>
        </p:txBody>
      </p:sp>
      <p:graphicFrame>
        <p:nvGraphicFramePr>
          <p:cNvPr id="29" name="Object 10">
            <a:extLst>
              <a:ext uri="{FF2B5EF4-FFF2-40B4-BE49-F238E27FC236}">
                <a16:creationId xmlns:a16="http://schemas.microsoft.com/office/drawing/2014/main" id="{324C0B0F-E5DD-4447-9AE2-1BF494ABEB58}"/>
              </a:ext>
            </a:extLst>
          </p:cNvPr>
          <p:cNvGraphicFramePr>
            <a:graphicFrameLocks noChangeAspect="1"/>
          </p:cNvGraphicFramePr>
          <p:nvPr/>
        </p:nvGraphicFramePr>
        <p:xfrm>
          <a:off x="10098676" y="823419"/>
          <a:ext cx="438147" cy="438147"/>
        </p:xfrm>
        <a:graphic>
          <a:graphicData uri="http://schemas.openxmlformats.org/presentationml/2006/ole">
            <mc:AlternateContent xmlns:mc="http://schemas.openxmlformats.org/markup-compatibility/2006">
              <mc:Choice xmlns:v="urn:schemas-microsoft-com:vml" Requires="v">
                <p:oleObj spid="_x0000_s4272" name="Photo Editor Photo" r:id="rId8" imgW="4409524" imgH="4409524" progId="">
                  <p:embed/>
                </p:oleObj>
              </mc:Choice>
              <mc:Fallback>
                <p:oleObj name="Photo Editor Photo" r:id="rId8" imgW="4409524" imgH="4409524" progId="">
                  <p:embed/>
                  <p:pic>
                    <p:nvPicPr>
                      <p:cNvPr id="29" name="Object 10">
                        <a:extLst>
                          <a:ext uri="{FF2B5EF4-FFF2-40B4-BE49-F238E27FC236}">
                            <a16:creationId xmlns:a16="http://schemas.microsoft.com/office/drawing/2014/main" id="{324C0B0F-E5DD-4447-9AE2-1BF494ABEB5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098676" y="823419"/>
                        <a:ext cx="438147" cy="43814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8" name="ZoneTexte 27">
            <a:extLst>
              <a:ext uri="{FF2B5EF4-FFF2-40B4-BE49-F238E27FC236}">
                <a16:creationId xmlns:a16="http://schemas.microsoft.com/office/drawing/2014/main" id="{8E5A5610-33D7-4C4F-B77F-6FD835D0C5E8}"/>
              </a:ext>
            </a:extLst>
          </p:cNvPr>
          <p:cNvSpPr txBox="1"/>
          <p:nvPr/>
        </p:nvSpPr>
        <p:spPr>
          <a:xfrm>
            <a:off x="62309" y="6625130"/>
            <a:ext cx="4134554" cy="192663"/>
          </a:xfrm>
          <a:prstGeom prst="rect">
            <a:avLst/>
          </a:prstGeom>
          <a:solidFill>
            <a:schemeClr val="bg1">
              <a:lumMod val="85000"/>
            </a:schemeClr>
          </a:solidFill>
        </p:spPr>
        <p:txBody>
          <a:bodyPr wrap="square" rtlCol="0">
            <a:spAutoFit/>
          </a:bodyPr>
          <a:lstStyle/>
          <a:p>
            <a:endParaRPr lang="fr-FR" dirty="0"/>
          </a:p>
        </p:txBody>
      </p:sp>
      <p:sp>
        <p:nvSpPr>
          <p:cNvPr id="2" name="Espace réservé du numéro de diapositive 1">
            <a:extLst>
              <a:ext uri="{FF2B5EF4-FFF2-40B4-BE49-F238E27FC236}">
                <a16:creationId xmlns:a16="http://schemas.microsoft.com/office/drawing/2014/main" id="{A521AB75-293A-D549-91DE-309D1822D2BB}"/>
              </a:ext>
            </a:extLst>
          </p:cNvPr>
          <p:cNvSpPr>
            <a:spLocks noGrp="1"/>
          </p:cNvSpPr>
          <p:nvPr>
            <p:ph type="sldNum" sz="quarter" idx="10"/>
          </p:nvPr>
        </p:nvSpPr>
        <p:spPr/>
        <p:txBody>
          <a:bodyPr/>
          <a:lstStyle/>
          <a:p>
            <a:fld id="{D0BE6F14-FF48-0F4F-A8AA-2E3F25371E4A}" type="slidenum">
              <a:rPr lang="en-US" smtClean="0"/>
              <a:pPr/>
              <a:t>16</a:t>
            </a:fld>
            <a:endParaRPr lang="en-US"/>
          </a:p>
        </p:txBody>
      </p:sp>
      <p:sp>
        <p:nvSpPr>
          <p:cNvPr id="30" name="Rectangle 29">
            <a:extLst>
              <a:ext uri="{FF2B5EF4-FFF2-40B4-BE49-F238E27FC236}">
                <a16:creationId xmlns:a16="http://schemas.microsoft.com/office/drawing/2014/main" id="{20C3AAB1-93EE-0A43-961C-870A2E34334E}"/>
              </a:ext>
            </a:extLst>
          </p:cNvPr>
          <p:cNvSpPr/>
          <p:nvPr/>
        </p:nvSpPr>
        <p:spPr bwMode="auto">
          <a:xfrm>
            <a:off x="0" y="0"/>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55374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12" name="Content Placeholder 11">
            <a:extLst>
              <a:ext uri="{FF2B5EF4-FFF2-40B4-BE49-F238E27FC236}">
                <a16:creationId xmlns:a16="http://schemas.microsoft.com/office/drawing/2014/main" id="{93647D90-B702-694B-9E4C-D248582D27DE}"/>
              </a:ext>
            </a:extLst>
          </p:cNvPr>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180399" y="509517"/>
            <a:ext cx="5632084" cy="3058804"/>
          </a:xfrm>
          <a:effectLst>
            <a:outerShdw blurRad="177800" sx="102000" sy="102000" algn="ctr" rotWithShape="0">
              <a:prstClr val="black">
                <a:alpha val="40000"/>
              </a:prstClr>
            </a:outerShdw>
          </a:effectLst>
        </p:spPr>
      </p:pic>
      <p:sp>
        <p:nvSpPr>
          <p:cNvPr id="7" name="Content Placeholder 1">
            <a:extLst>
              <a:ext uri="{FF2B5EF4-FFF2-40B4-BE49-F238E27FC236}">
                <a16:creationId xmlns:a16="http://schemas.microsoft.com/office/drawing/2014/main" id="{37A9BE92-FF54-DA4B-AEDE-6DE1E1DF24AE}"/>
              </a:ext>
            </a:extLst>
          </p:cNvPr>
          <p:cNvSpPr txBox="1">
            <a:spLocks/>
          </p:cNvSpPr>
          <p:nvPr/>
        </p:nvSpPr>
        <p:spPr bwMode="gray">
          <a:xfrm>
            <a:off x="434109" y="1862667"/>
            <a:ext cx="11249891" cy="4676679"/>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rmAutofit/>
          </a:bodyPr>
          <a:lstStyle>
            <a:lvl1pPr marL="347654" indent="-347654" algn="l" defTabSz="897184" rtl="0" eaLnBrk="1" fontAlgn="base" hangingPunct="1">
              <a:lnSpc>
                <a:spcPct val="100000"/>
              </a:lnSpc>
              <a:spcBef>
                <a:spcPts val="900"/>
              </a:spcBef>
              <a:spcAft>
                <a:spcPts val="0"/>
              </a:spcAft>
              <a:buClr>
                <a:schemeClr val="tx2"/>
              </a:buClr>
              <a:buSzPct val="100000"/>
              <a:buFont typeface="Lucida Grande"/>
              <a:buChar char="—"/>
              <a:defRPr sz="2001" kern="1200">
                <a:solidFill>
                  <a:schemeClr val="tx1"/>
                </a:solidFill>
                <a:latin typeface="IBM Plex Sans" panose="020B0503050203000203" pitchFamily="34" charset="77"/>
                <a:ea typeface="+mn-ea"/>
                <a:cs typeface="Arial" panose="020B0604020202020204" pitchFamily="34" charset="0"/>
              </a:defRPr>
            </a:lvl1pPr>
            <a:lvl2pPr marL="576248" indent="-228594" algn="l" defTabSz="897184" rtl="0" eaLnBrk="1" fontAlgn="base" hangingPunct="1">
              <a:lnSpc>
                <a:spcPct val="100000"/>
              </a:lnSpc>
              <a:spcBef>
                <a:spcPts val="300"/>
              </a:spcBef>
              <a:spcAft>
                <a:spcPts val="0"/>
              </a:spcAft>
              <a:buClr>
                <a:schemeClr val="tx2"/>
              </a:buClr>
              <a:buSzPct val="100000"/>
              <a:buFont typeface="Arial"/>
              <a:buChar char="•"/>
              <a:defRPr sz="1801" b="0" i="0" u="none" kern="1200">
                <a:solidFill>
                  <a:schemeClr val="tx1"/>
                </a:solidFill>
                <a:latin typeface="IBM Plex Sans" panose="020B0503050203000203" pitchFamily="34" charset="77"/>
                <a:ea typeface="+mn-ea"/>
                <a:cs typeface="Arial" panose="020B0604020202020204" pitchFamily="34" charset="0"/>
              </a:defRPr>
            </a:lvl2pPr>
            <a:lvl3pPr marL="804843" indent="-228594" algn="l" defTabSz="897184" rtl="0" eaLnBrk="1" fontAlgn="base" hangingPunct="1">
              <a:lnSpc>
                <a:spcPct val="100000"/>
              </a:lnSpc>
              <a:spcBef>
                <a:spcPts val="200"/>
              </a:spcBef>
              <a:spcAft>
                <a:spcPts val="0"/>
              </a:spcAft>
              <a:buClr>
                <a:srgbClr val="00649D"/>
              </a:buClr>
              <a:buSzPct val="80000"/>
              <a:buFont typeface="Courier New"/>
              <a:buChar char="o"/>
              <a:defRPr sz="1600" kern="1200">
                <a:solidFill>
                  <a:schemeClr val="tx1"/>
                </a:solidFill>
                <a:latin typeface="IBM Plex Sans" panose="020B0503050203000203" pitchFamily="34" charset="77"/>
                <a:ea typeface="+mn-ea"/>
                <a:cs typeface="Arial" panose="020B0604020202020204" pitchFamily="34" charset="0"/>
              </a:defRPr>
            </a:lvl3pPr>
            <a:lvl4pPr marL="681224" indent="0" algn="l" defTabSz="897184" rtl="0" eaLnBrk="1" fontAlgn="base" hangingPunct="1">
              <a:spcBef>
                <a:spcPct val="0"/>
              </a:spcBef>
              <a:spcAft>
                <a:spcPct val="25000"/>
              </a:spcAft>
              <a:buClr>
                <a:srgbClr val="1966B2"/>
              </a:buClr>
              <a:buFont typeface="Arial" panose="020B0604020202020204" pitchFamily="34" charset="0"/>
              <a:buNone/>
              <a:defRPr sz="1701" kern="1200">
                <a:solidFill>
                  <a:schemeClr val="tx1"/>
                </a:solidFill>
                <a:latin typeface="IBM Plex Sans" panose="020B0503050203000203" pitchFamily="34" charset="77"/>
                <a:ea typeface="+mn-ea"/>
                <a:cs typeface="Arial" panose="020B0604020202020204" pitchFamily="34" charset="0"/>
              </a:defRPr>
            </a:lvl4pPr>
            <a:lvl5pPr marL="1122672" indent="-223900" algn="l" defTabSz="897184" rtl="0" eaLnBrk="1" fontAlgn="base" hangingPunct="1">
              <a:spcBef>
                <a:spcPct val="0"/>
              </a:spcBef>
              <a:spcAft>
                <a:spcPct val="25000"/>
              </a:spcAft>
              <a:buClr>
                <a:srgbClr val="1966B2"/>
              </a:buClr>
              <a:buFont typeface="Arial" panose="020B0604020202020204" pitchFamily="34" charset="0"/>
              <a:buChar char="&gt;"/>
              <a:defRPr sz="1600" kern="1200">
                <a:solidFill>
                  <a:schemeClr val="tx1"/>
                </a:solidFill>
                <a:latin typeface="IBM Plex Sans" panose="020B0503050203000203" pitchFamily="34" charset="77"/>
                <a:ea typeface="+mn-ea"/>
                <a:cs typeface="+mn-cs"/>
              </a:defRPr>
            </a:lvl5pPr>
            <a:lvl6pPr marL="3677105" indent="-334282" algn="l" defTabSz="1337129" rtl="0" eaLnBrk="1" latinLnBrk="0" hangingPunct="1">
              <a:lnSpc>
                <a:spcPct val="90000"/>
              </a:lnSpc>
              <a:spcBef>
                <a:spcPts val="731"/>
              </a:spcBef>
              <a:buFont typeface="Arial" panose="020B0604020202020204" pitchFamily="34" charset="0"/>
              <a:buChar char="•"/>
              <a:defRPr sz="2632" kern="1200">
                <a:solidFill>
                  <a:schemeClr val="tx1"/>
                </a:solidFill>
                <a:latin typeface="+mn-lt"/>
                <a:ea typeface="+mn-ea"/>
                <a:cs typeface="+mn-cs"/>
              </a:defRPr>
            </a:lvl6pPr>
            <a:lvl7pPr marL="4345669" indent="-334282" algn="l" defTabSz="1337129" rtl="0" eaLnBrk="1" latinLnBrk="0" hangingPunct="1">
              <a:lnSpc>
                <a:spcPct val="90000"/>
              </a:lnSpc>
              <a:spcBef>
                <a:spcPts val="731"/>
              </a:spcBef>
              <a:buFont typeface="Arial" panose="020B0604020202020204" pitchFamily="34" charset="0"/>
              <a:buChar char="•"/>
              <a:defRPr sz="2632" kern="1200">
                <a:solidFill>
                  <a:schemeClr val="tx1"/>
                </a:solidFill>
                <a:latin typeface="+mn-lt"/>
                <a:ea typeface="+mn-ea"/>
                <a:cs typeface="+mn-cs"/>
              </a:defRPr>
            </a:lvl7pPr>
            <a:lvl8pPr marL="5014233" indent="-334282" algn="l" defTabSz="1337129" rtl="0" eaLnBrk="1" latinLnBrk="0" hangingPunct="1">
              <a:lnSpc>
                <a:spcPct val="90000"/>
              </a:lnSpc>
              <a:spcBef>
                <a:spcPts val="731"/>
              </a:spcBef>
              <a:buFont typeface="Arial" panose="020B0604020202020204" pitchFamily="34" charset="0"/>
              <a:buChar char="•"/>
              <a:defRPr sz="2632" kern="1200">
                <a:solidFill>
                  <a:schemeClr val="tx1"/>
                </a:solidFill>
                <a:latin typeface="+mn-lt"/>
                <a:ea typeface="+mn-ea"/>
                <a:cs typeface="+mn-cs"/>
              </a:defRPr>
            </a:lvl8pPr>
            <a:lvl9pPr marL="5682798" indent="-334282" algn="l" defTabSz="1337129" rtl="0" eaLnBrk="1" latinLnBrk="0" hangingPunct="1">
              <a:lnSpc>
                <a:spcPct val="90000"/>
              </a:lnSpc>
              <a:spcBef>
                <a:spcPts val="731"/>
              </a:spcBef>
              <a:buFont typeface="Arial" panose="020B0604020202020204" pitchFamily="34" charset="0"/>
              <a:buChar char="•"/>
              <a:defRPr sz="2632" kern="1200">
                <a:solidFill>
                  <a:schemeClr val="tx1"/>
                </a:solidFill>
                <a:latin typeface="+mn-lt"/>
                <a:ea typeface="+mn-ea"/>
                <a:cs typeface="+mn-cs"/>
              </a:defRPr>
            </a:lvl9pPr>
          </a:lstStyle>
          <a:p>
            <a:pPr marL="0" indent="0" defTabSz="1196215">
              <a:spcBef>
                <a:spcPts val="0"/>
              </a:spcBef>
              <a:buClr>
                <a:srgbClr val="EAEAEA"/>
              </a:buClr>
              <a:buNone/>
            </a:pPr>
            <a:r>
              <a:rPr lang="en" sz="1867" b="1" dirty="0">
                <a:solidFill>
                  <a:srgbClr val="000000"/>
                </a:solidFill>
              </a:rPr>
              <a:t>AIX Std. Ed. </a:t>
            </a:r>
            <a:r>
              <a:rPr lang="en" sz="1867" dirty="0">
                <a:solidFill>
                  <a:srgbClr val="000000"/>
                </a:solidFill>
              </a:rPr>
              <a:t>continues to be marketed as is </a:t>
            </a:r>
          </a:p>
          <a:p>
            <a:pPr marL="304792" indent="-304792" defTabSz="1196215">
              <a:spcBef>
                <a:spcPts val="0"/>
              </a:spcBef>
              <a:buClr>
                <a:srgbClr val="000000"/>
              </a:buClr>
              <a:buFont typeface="Symbol" pitchFamily="2" charset="2"/>
              <a:buChar char="-"/>
            </a:pPr>
            <a:r>
              <a:rPr lang="en" sz="1867" dirty="0">
                <a:solidFill>
                  <a:srgbClr val="000000"/>
                </a:solidFill>
              </a:rPr>
              <a:t>perpetual and in form of AIX Monthly options</a:t>
            </a:r>
          </a:p>
          <a:p>
            <a:pPr marL="0" indent="0" defTabSz="1196215">
              <a:spcBef>
                <a:spcPts val="1200"/>
              </a:spcBef>
              <a:buClr>
                <a:srgbClr val="EAEAEA"/>
              </a:buClr>
              <a:buNone/>
            </a:pPr>
            <a:endParaRPr lang="en" sz="1867" dirty="0">
              <a:solidFill>
                <a:srgbClr val="000000"/>
              </a:solidFill>
            </a:endParaRPr>
          </a:p>
          <a:p>
            <a:pPr marL="0" indent="0" defTabSz="1196215">
              <a:spcBef>
                <a:spcPts val="0"/>
              </a:spcBef>
              <a:buClr>
                <a:srgbClr val="EAEAEA"/>
              </a:buClr>
              <a:buNone/>
            </a:pPr>
            <a:r>
              <a:rPr lang="en" sz="1867" b="1" dirty="0">
                <a:solidFill>
                  <a:srgbClr val="000000"/>
                </a:solidFill>
              </a:rPr>
              <a:t>AIX EE </a:t>
            </a:r>
            <a:r>
              <a:rPr lang="en" sz="1867" dirty="0">
                <a:solidFill>
                  <a:srgbClr val="000000"/>
                </a:solidFill>
              </a:rPr>
              <a:t>continues to be marketed as is for now</a:t>
            </a:r>
          </a:p>
          <a:p>
            <a:pPr marL="359824" indent="-359824" defTabSz="1196215">
              <a:spcBef>
                <a:spcPts val="0"/>
              </a:spcBef>
              <a:buClr>
                <a:srgbClr val="000000"/>
              </a:buClr>
              <a:buFont typeface="Symbol" pitchFamily="2" charset="2"/>
              <a:buChar char="-"/>
            </a:pPr>
            <a:r>
              <a:rPr lang="en" sz="1867" dirty="0">
                <a:solidFill>
                  <a:srgbClr val="000000"/>
                </a:solidFill>
              </a:rPr>
              <a:t>set of bundled products won’t be changed</a:t>
            </a:r>
          </a:p>
          <a:p>
            <a:pPr marL="0" indent="0" defTabSz="1196215">
              <a:spcBef>
                <a:spcPts val="1200"/>
              </a:spcBef>
              <a:buClr>
                <a:srgbClr val="EAEAEA"/>
              </a:buClr>
              <a:buNone/>
            </a:pPr>
            <a:endParaRPr lang="en" sz="1867" dirty="0">
              <a:solidFill>
                <a:srgbClr val="000000"/>
              </a:solidFill>
            </a:endParaRPr>
          </a:p>
          <a:p>
            <a:pPr marL="0" indent="0" defTabSz="1196215">
              <a:spcBef>
                <a:spcPts val="1200"/>
              </a:spcBef>
              <a:buClr>
                <a:srgbClr val="EAEAEA"/>
              </a:buClr>
              <a:buNone/>
            </a:pPr>
            <a:r>
              <a:rPr lang="en" sz="1867" b="1" dirty="0">
                <a:solidFill>
                  <a:srgbClr val="000000"/>
                </a:solidFill>
              </a:rPr>
              <a:t>AIX Cloud Edition</a:t>
            </a:r>
            <a:r>
              <a:rPr lang="en" sz="1867" dirty="0">
                <a:solidFill>
                  <a:srgbClr val="000000"/>
                </a:solidFill>
              </a:rPr>
              <a:t> (Enterprise Cloud Edition with AIX)</a:t>
            </a:r>
          </a:p>
          <a:p>
            <a:pPr marL="359824" indent="-359824" defTabSz="1196215">
              <a:spcBef>
                <a:spcPts val="0"/>
              </a:spcBef>
              <a:buClr>
                <a:srgbClr val="000000"/>
              </a:buClr>
              <a:buFont typeface="Symbol" pitchFamily="2" charset="2"/>
              <a:buChar char="-"/>
            </a:pPr>
            <a:r>
              <a:rPr lang="en" sz="1867" dirty="0">
                <a:solidFill>
                  <a:srgbClr val="000000"/>
                </a:solidFill>
              </a:rPr>
              <a:t>A 3rd option how to purchase which might supersede AIX EE at some point in time</a:t>
            </a:r>
          </a:p>
          <a:p>
            <a:pPr marL="0" indent="0" defTabSz="1196215">
              <a:spcBef>
                <a:spcPts val="1200"/>
              </a:spcBef>
              <a:buClr>
                <a:srgbClr val="EAEAEA"/>
              </a:buClr>
              <a:buNone/>
            </a:pPr>
            <a:endParaRPr lang="de-DE" sz="1867" dirty="0">
              <a:solidFill>
                <a:srgbClr val="000000"/>
              </a:solidFill>
            </a:endParaRPr>
          </a:p>
        </p:txBody>
      </p:sp>
      <p:sp>
        <p:nvSpPr>
          <p:cNvPr id="8" name="Title 2">
            <a:extLst>
              <a:ext uri="{FF2B5EF4-FFF2-40B4-BE49-F238E27FC236}">
                <a16:creationId xmlns:a16="http://schemas.microsoft.com/office/drawing/2014/main" id="{5637D695-626F-ED45-9D93-B5ABE28F503F}"/>
              </a:ext>
            </a:extLst>
          </p:cNvPr>
          <p:cNvSpPr>
            <a:spLocks noGrp="1"/>
          </p:cNvSpPr>
          <p:nvPr>
            <p:ph type="title"/>
          </p:nvPr>
        </p:nvSpPr>
        <p:spPr>
          <a:xfrm>
            <a:off x="432001" y="360001"/>
            <a:ext cx="11249891" cy="464345"/>
          </a:xfrm>
        </p:spPr>
        <p:txBody>
          <a:bodyPr/>
          <a:lstStyle/>
          <a:p>
            <a:r>
              <a:rPr lang="en-US" dirty="0">
                <a:solidFill>
                  <a:srgbClr val="1E439B"/>
                </a:solidFill>
                <a:latin typeface="IBM Plex Sans" panose="020B0503050203000203" pitchFamily="34" charset="77"/>
              </a:rPr>
              <a:t>AIX Purchasing </a:t>
            </a:r>
            <a:r>
              <a:rPr lang="en-US" dirty="0">
                <a:latin typeface="IBM Plex Sans" panose="020B0503050203000203" pitchFamily="34" charset="77"/>
              </a:rPr>
              <a:t>Options </a:t>
            </a:r>
            <a:br>
              <a:rPr lang="en-US" dirty="0">
                <a:latin typeface="IBM Plex Sans" panose="020B0503050203000203" pitchFamily="34" charset="77"/>
              </a:rPr>
            </a:br>
            <a:r>
              <a:rPr lang="en-US" dirty="0">
                <a:latin typeface="IBM Plex Sans" panose="020B0503050203000203" pitchFamily="34" charset="77"/>
              </a:rPr>
              <a:t>/ Considerations</a:t>
            </a:r>
            <a:endParaRPr lang="de-DE" dirty="0"/>
          </a:p>
        </p:txBody>
      </p:sp>
      <p:sp>
        <p:nvSpPr>
          <p:cNvPr id="2" name="TextBox 1">
            <a:extLst>
              <a:ext uri="{FF2B5EF4-FFF2-40B4-BE49-F238E27FC236}">
                <a16:creationId xmlns:a16="http://schemas.microsoft.com/office/drawing/2014/main" id="{004B7ABE-07A9-F64E-A992-5367F2F745D2}"/>
              </a:ext>
            </a:extLst>
          </p:cNvPr>
          <p:cNvSpPr txBox="1"/>
          <p:nvPr/>
        </p:nvSpPr>
        <p:spPr>
          <a:xfrm>
            <a:off x="2871547" y="5894800"/>
            <a:ext cx="6752169" cy="420564"/>
          </a:xfrm>
          <a:prstGeom prst="rect">
            <a:avLst/>
          </a:prstGeom>
          <a:noFill/>
        </p:spPr>
        <p:txBody>
          <a:bodyPr wrap="none" rtlCol="0">
            <a:spAutoFit/>
          </a:bodyPr>
          <a:lstStyle/>
          <a:p>
            <a:pPr defTabSz="914377"/>
            <a:r>
              <a:rPr lang="en-US" sz="2133" b="1" i="1">
                <a:solidFill>
                  <a:srgbClr val="1FB3CF">
                    <a:lumMod val="75000"/>
                  </a:srgbClr>
                </a:solidFill>
                <a:latin typeface="IBM Plex Sans"/>
              </a:rPr>
              <a:t>All orderable on any </a:t>
            </a:r>
            <a:r>
              <a:rPr lang="en-US" sz="1867" b="1" i="1">
                <a:solidFill>
                  <a:srgbClr val="1FB3CF">
                    <a:lumMod val="75000"/>
                  </a:srgbClr>
                </a:solidFill>
                <a:latin typeface="IBM Plex Sans"/>
              </a:rPr>
              <a:t>(P8/P9*) </a:t>
            </a:r>
            <a:r>
              <a:rPr lang="en-US" sz="2133" b="1" i="1">
                <a:solidFill>
                  <a:srgbClr val="1FB3CF">
                    <a:lumMod val="75000"/>
                  </a:srgbClr>
                </a:solidFill>
                <a:latin typeface="IBM Plex Sans"/>
              </a:rPr>
              <a:t>PowerVM based server!</a:t>
            </a:r>
          </a:p>
        </p:txBody>
      </p:sp>
      <p:sp>
        <p:nvSpPr>
          <p:cNvPr id="6" name="TextBox 5">
            <a:extLst>
              <a:ext uri="{FF2B5EF4-FFF2-40B4-BE49-F238E27FC236}">
                <a16:creationId xmlns:a16="http://schemas.microsoft.com/office/drawing/2014/main" id="{E3112259-03C2-2747-8132-5932332D4967}"/>
              </a:ext>
            </a:extLst>
          </p:cNvPr>
          <p:cNvSpPr txBox="1"/>
          <p:nvPr/>
        </p:nvSpPr>
        <p:spPr>
          <a:xfrm>
            <a:off x="9349396" y="6431624"/>
            <a:ext cx="2670924" cy="215444"/>
          </a:xfrm>
          <a:prstGeom prst="rect">
            <a:avLst/>
          </a:prstGeom>
          <a:noFill/>
        </p:spPr>
        <p:txBody>
          <a:bodyPr wrap="none" rtlCol="0">
            <a:spAutoFit/>
          </a:bodyPr>
          <a:lstStyle/>
          <a:p>
            <a:r>
              <a:rPr lang="en-US" sz="800" i="1" dirty="0">
                <a:solidFill>
                  <a:schemeClr val="tx1">
                    <a:lumMod val="75000"/>
                    <a:lumOff val="25000"/>
                  </a:schemeClr>
                </a:solidFill>
              </a:rPr>
              <a:t>* Cloud Edition is only avail. on POWER8 &amp; POWER9</a:t>
            </a:r>
          </a:p>
        </p:txBody>
      </p:sp>
      <p:sp>
        <p:nvSpPr>
          <p:cNvPr id="9" name="ZoneTexte 8">
            <a:extLst>
              <a:ext uri="{FF2B5EF4-FFF2-40B4-BE49-F238E27FC236}">
                <a16:creationId xmlns:a16="http://schemas.microsoft.com/office/drawing/2014/main" id="{E8D2E0A6-0773-E542-B726-5DC9F0FA307E}"/>
              </a:ext>
            </a:extLst>
          </p:cNvPr>
          <p:cNvSpPr txBox="1"/>
          <p:nvPr/>
        </p:nvSpPr>
        <p:spPr>
          <a:xfrm>
            <a:off x="62309" y="6625130"/>
            <a:ext cx="4134554" cy="192663"/>
          </a:xfrm>
          <a:prstGeom prst="rect">
            <a:avLst/>
          </a:prstGeom>
          <a:solidFill>
            <a:schemeClr val="bg1">
              <a:lumMod val="85000"/>
            </a:schemeClr>
          </a:solidFill>
        </p:spPr>
        <p:txBody>
          <a:bodyPr wrap="square" rtlCol="0">
            <a:spAutoFit/>
          </a:bodyPr>
          <a:lstStyle/>
          <a:p>
            <a:endParaRPr lang="fr-FR" dirty="0"/>
          </a:p>
        </p:txBody>
      </p:sp>
      <p:sp>
        <p:nvSpPr>
          <p:cNvPr id="10" name="Rectangle 9">
            <a:extLst>
              <a:ext uri="{FF2B5EF4-FFF2-40B4-BE49-F238E27FC236}">
                <a16:creationId xmlns:a16="http://schemas.microsoft.com/office/drawing/2014/main" id="{BB329EF2-C35A-6549-86B8-B440CA9EA0C8}"/>
              </a:ext>
            </a:extLst>
          </p:cNvPr>
          <p:cNvSpPr/>
          <p:nvPr/>
        </p:nvSpPr>
        <p:spPr bwMode="auto">
          <a:xfrm>
            <a:off x="0" y="0"/>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128927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257211C-45D7-2E4E-8741-9EC1E03D2678}"/>
              </a:ext>
            </a:extLst>
          </p:cNvPr>
          <p:cNvSpPr/>
          <p:nvPr/>
        </p:nvSpPr>
        <p:spPr>
          <a:xfrm>
            <a:off x="8" y="2021509"/>
            <a:ext cx="1880401" cy="1094313"/>
          </a:xfrm>
          <a:prstGeom prst="rect">
            <a:avLst/>
          </a:prstGeom>
          <a:noFill/>
          <a:ln w="25400" cap="flat" cmpd="sng" algn="ctr">
            <a:noFill/>
            <a:prstDash val="solid"/>
          </a:ln>
          <a:effectLst/>
        </p:spPr>
        <p:txBody>
          <a:bodyPr rtlCol="0" anchor="ctr"/>
          <a:lstStyle/>
          <a:p>
            <a:pPr algn="ctr" defTabSz="914286" eaLnBrk="0" fontAlgn="base" hangingPunct="0">
              <a:spcBef>
                <a:spcPct val="0"/>
              </a:spcBef>
              <a:spcAft>
                <a:spcPct val="0"/>
              </a:spcAft>
              <a:defRPr/>
            </a:pPr>
            <a:r>
              <a:rPr lang="en-US" sz="1400" b="1" kern="0" dirty="0">
                <a:solidFill>
                  <a:srgbClr val="000000"/>
                </a:solidFill>
                <a:latin typeface="IBM Plex Sans" panose="020B0503050203000203" pitchFamily="34" charset="77"/>
                <a:cs typeface="Arial" panose="020B0604020202020204" pitchFamily="34" charset="0"/>
              </a:rPr>
              <a:t>Deploy &amp; manage private clouds </a:t>
            </a:r>
            <a:br>
              <a:rPr lang="en-US" sz="1400" b="1" kern="0" dirty="0">
                <a:solidFill>
                  <a:srgbClr val="000000"/>
                </a:solidFill>
                <a:latin typeface="IBM Plex Sans" panose="020B0503050203000203" pitchFamily="34" charset="77"/>
                <a:cs typeface="Arial" panose="020B0604020202020204" pitchFamily="34" charset="0"/>
              </a:rPr>
            </a:br>
            <a:r>
              <a:rPr lang="en-US" sz="1400" b="1" kern="0" dirty="0">
                <a:solidFill>
                  <a:srgbClr val="000000"/>
                </a:solidFill>
                <a:latin typeface="IBM Plex Sans" panose="020B0503050203000203" pitchFamily="34" charset="77"/>
                <a:cs typeface="Arial" panose="020B0604020202020204" pitchFamily="34" charset="0"/>
              </a:rPr>
              <a:t>with simplicity</a:t>
            </a:r>
          </a:p>
        </p:txBody>
      </p:sp>
      <p:sp>
        <p:nvSpPr>
          <p:cNvPr id="21" name="Rectangle 20">
            <a:extLst>
              <a:ext uri="{FF2B5EF4-FFF2-40B4-BE49-F238E27FC236}">
                <a16:creationId xmlns:a16="http://schemas.microsoft.com/office/drawing/2014/main" id="{27939B6B-50BC-C643-A6AC-2BA286D64B1E}"/>
              </a:ext>
            </a:extLst>
          </p:cNvPr>
          <p:cNvSpPr/>
          <p:nvPr/>
        </p:nvSpPr>
        <p:spPr>
          <a:xfrm>
            <a:off x="1932754" y="1858070"/>
            <a:ext cx="2108585" cy="326879"/>
          </a:xfrm>
          <a:prstGeom prst="rect">
            <a:avLst/>
          </a:prstGeom>
          <a:solidFill>
            <a:srgbClr val="C9DEFF"/>
          </a:solidFill>
          <a:ln w="19050" cap="flat" cmpd="sng" algn="ctr">
            <a:solidFill>
              <a:srgbClr val="69A6FF"/>
            </a:solidFill>
            <a:prstDash val="solid"/>
          </a:ln>
          <a:effectLst/>
        </p:spPr>
        <p:txBody>
          <a:bodyPr rtlCol="0" anchor="ctr"/>
          <a:lstStyle/>
          <a:p>
            <a:pPr algn="ctr" defTabSz="914286" eaLnBrk="0" fontAlgn="base" hangingPunct="0">
              <a:spcBef>
                <a:spcPct val="0"/>
              </a:spcBef>
              <a:spcAft>
                <a:spcPct val="0"/>
              </a:spcAft>
              <a:defRPr/>
            </a:pPr>
            <a:r>
              <a:rPr lang="en-US" sz="1200" kern="0" dirty="0">
                <a:solidFill>
                  <a:srgbClr val="000000"/>
                </a:solidFill>
                <a:latin typeface="IBM Plex Sans" panose="020B0503050203000203" pitchFamily="34" charset="77"/>
                <a:cs typeface="Arial" panose="020B0604020202020204" pitchFamily="34" charset="0"/>
              </a:rPr>
              <a:t>PowerVC Cloud</a:t>
            </a:r>
          </a:p>
        </p:txBody>
      </p:sp>
      <p:sp>
        <p:nvSpPr>
          <p:cNvPr id="22" name="Rectangle 21">
            <a:extLst>
              <a:ext uri="{FF2B5EF4-FFF2-40B4-BE49-F238E27FC236}">
                <a16:creationId xmlns:a16="http://schemas.microsoft.com/office/drawing/2014/main" id="{6CA14872-844E-4643-BDCD-926882B1877F}"/>
              </a:ext>
            </a:extLst>
          </p:cNvPr>
          <p:cNvSpPr/>
          <p:nvPr/>
        </p:nvSpPr>
        <p:spPr>
          <a:xfrm>
            <a:off x="1932754" y="2241757"/>
            <a:ext cx="2108585" cy="329184"/>
          </a:xfrm>
          <a:prstGeom prst="rect">
            <a:avLst/>
          </a:prstGeom>
          <a:solidFill>
            <a:srgbClr val="C9DEFF"/>
          </a:solidFill>
          <a:ln w="19050" cap="flat" cmpd="sng" algn="ctr">
            <a:solidFill>
              <a:srgbClr val="69A6FF"/>
            </a:solidFill>
            <a:prstDash val="solid"/>
          </a:ln>
          <a:effectLst/>
        </p:spPr>
        <p:txBody>
          <a:bodyPr rtlCol="0" anchor="ctr"/>
          <a:lstStyle/>
          <a:p>
            <a:pPr algn="ctr" defTabSz="914286" eaLnBrk="0" fontAlgn="base" hangingPunct="0">
              <a:spcBef>
                <a:spcPct val="0"/>
              </a:spcBef>
              <a:spcAft>
                <a:spcPct val="0"/>
              </a:spcAft>
              <a:defRPr/>
            </a:pPr>
            <a:r>
              <a:rPr lang="en-US" sz="1200" kern="0" dirty="0">
                <a:solidFill>
                  <a:srgbClr val="000000"/>
                </a:solidFill>
                <a:latin typeface="IBM Plex Sans" panose="020B0503050203000203" pitchFamily="34" charset="77"/>
                <a:cs typeface="Arial" panose="020B0604020202020204" pitchFamily="34" charset="0"/>
              </a:rPr>
              <a:t>Spectrum Scale</a:t>
            </a:r>
          </a:p>
        </p:txBody>
      </p:sp>
      <p:sp>
        <p:nvSpPr>
          <p:cNvPr id="28" name="Rectangle 27">
            <a:extLst>
              <a:ext uri="{FF2B5EF4-FFF2-40B4-BE49-F238E27FC236}">
                <a16:creationId xmlns:a16="http://schemas.microsoft.com/office/drawing/2014/main" id="{C05B5618-0136-2249-9FD7-A6D6424CAEF3}"/>
              </a:ext>
            </a:extLst>
          </p:cNvPr>
          <p:cNvSpPr/>
          <p:nvPr/>
        </p:nvSpPr>
        <p:spPr>
          <a:xfrm>
            <a:off x="1932754" y="2627757"/>
            <a:ext cx="2108585" cy="329184"/>
          </a:xfrm>
          <a:prstGeom prst="rect">
            <a:avLst/>
          </a:prstGeom>
          <a:solidFill>
            <a:srgbClr val="C9DEFF"/>
          </a:solidFill>
          <a:ln w="19050" cap="flat" cmpd="sng" algn="ctr">
            <a:solidFill>
              <a:srgbClr val="69A6FF"/>
            </a:solidFill>
            <a:prstDash val="solid"/>
          </a:ln>
          <a:effectLst/>
        </p:spPr>
        <p:txBody>
          <a:bodyPr rtlCol="0" anchor="ctr"/>
          <a:lstStyle/>
          <a:p>
            <a:pPr algn="ctr" defTabSz="914286" eaLnBrk="0" fontAlgn="base" hangingPunct="0">
              <a:spcBef>
                <a:spcPct val="0"/>
              </a:spcBef>
              <a:spcAft>
                <a:spcPct val="0"/>
              </a:spcAft>
              <a:defRPr/>
            </a:pPr>
            <a:r>
              <a:rPr lang="en-US" sz="1133" kern="0" dirty="0">
                <a:solidFill>
                  <a:srgbClr val="000000"/>
                </a:solidFill>
                <a:latin typeface="IBM Plex Sans" panose="020B0503050203000203" pitchFamily="34" charset="77"/>
                <a:cs typeface="Arial" panose="020B0604020202020204" pitchFamily="34" charset="0"/>
              </a:rPr>
              <a:t>Cloud Management Console</a:t>
            </a:r>
          </a:p>
        </p:txBody>
      </p:sp>
      <p:sp>
        <p:nvSpPr>
          <p:cNvPr id="31" name="Rectangle 30">
            <a:extLst>
              <a:ext uri="{FF2B5EF4-FFF2-40B4-BE49-F238E27FC236}">
                <a16:creationId xmlns:a16="http://schemas.microsoft.com/office/drawing/2014/main" id="{720736A5-CEF8-7E4B-B13C-2428C4A6A44C}"/>
              </a:ext>
            </a:extLst>
          </p:cNvPr>
          <p:cNvSpPr/>
          <p:nvPr/>
        </p:nvSpPr>
        <p:spPr>
          <a:xfrm>
            <a:off x="8982937" y="1837167"/>
            <a:ext cx="2108585" cy="326879"/>
          </a:xfrm>
          <a:prstGeom prst="rect">
            <a:avLst/>
          </a:prstGeom>
          <a:solidFill>
            <a:srgbClr val="00B050"/>
          </a:solidFill>
          <a:ln w="19050" cap="flat" cmpd="sng" algn="ctr">
            <a:solidFill>
              <a:schemeClr val="accent4">
                <a:lumMod val="75000"/>
              </a:schemeClr>
            </a:solidFill>
            <a:prstDash val="solid"/>
          </a:ln>
          <a:effectLst/>
        </p:spPr>
        <p:txBody>
          <a:bodyPr rtlCol="0" anchor="ctr"/>
          <a:lstStyle/>
          <a:p>
            <a:pPr algn="ctr" defTabSz="914286" eaLnBrk="0" fontAlgn="base" hangingPunct="0">
              <a:spcBef>
                <a:spcPct val="0"/>
              </a:spcBef>
              <a:spcAft>
                <a:spcPct val="0"/>
              </a:spcAft>
            </a:pPr>
            <a:r>
              <a:rPr lang="en-US" sz="1200" kern="0" dirty="0">
                <a:solidFill>
                  <a:srgbClr val="004266">
                    <a:lumMod val="50000"/>
                  </a:srgbClr>
                </a:solidFill>
                <a:latin typeface="IBM Plex Sans" panose="020B0503050203000203" pitchFamily="34" charset="77"/>
                <a:cs typeface="Arial" panose="020B0604020202020204" pitchFamily="34" charset="0"/>
              </a:rPr>
              <a:t>PowerVC Cloud</a:t>
            </a:r>
          </a:p>
        </p:txBody>
      </p:sp>
      <p:sp>
        <p:nvSpPr>
          <p:cNvPr id="44" name="TextBox 43">
            <a:extLst>
              <a:ext uri="{FF2B5EF4-FFF2-40B4-BE49-F238E27FC236}">
                <a16:creationId xmlns:a16="http://schemas.microsoft.com/office/drawing/2014/main" id="{96217B83-CDB8-2248-9057-AB11C94CB9AA}"/>
              </a:ext>
            </a:extLst>
          </p:cNvPr>
          <p:cNvSpPr txBox="1"/>
          <p:nvPr/>
        </p:nvSpPr>
        <p:spPr>
          <a:xfrm>
            <a:off x="4051475" y="1886700"/>
            <a:ext cx="2942492" cy="266676"/>
          </a:xfrm>
          <a:prstGeom prst="rect">
            <a:avLst/>
          </a:prstGeom>
          <a:noFill/>
        </p:spPr>
        <p:txBody>
          <a:bodyPr wrap="square" rtlCol="0">
            <a:spAutoFit/>
          </a:bodyPr>
          <a:lstStyle/>
          <a:p>
            <a:pPr defTabSz="914286" eaLnBrk="0" fontAlgn="base" hangingPunct="0">
              <a:spcBef>
                <a:spcPct val="0"/>
              </a:spcBef>
              <a:spcAft>
                <a:spcPct val="0"/>
              </a:spcAft>
              <a:defRPr/>
            </a:pPr>
            <a:r>
              <a:rPr lang="en-US" sz="1133" b="1" i="1" dirty="0">
                <a:solidFill>
                  <a:srgbClr val="000E5E"/>
                </a:solidFill>
                <a:latin typeface="IBM Plex Sans" panose="020B0503050203000203" pitchFamily="34" charset="77"/>
                <a:cs typeface="Arial" panose="020B0604020202020204" pitchFamily="34" charset="0"/>
              </a:rPr>
              <a:t>Self service infrastructure provisioning</a:t>
            </a:r>
          </a:p>
        </p:txBody>
      </p:sp>
      <p:sp>
        <p:nvSpPr>
          <p:cNvPr id="51" name="TextBox 50">
            <a:extLst>
              <a:ext uri="{FF2B5EF4-FFF2-40B4-BE49-F238E27FC236}">
                <a16:creationId xmlns:a16="http://schemas.microsoft.com/office/drawing/2014/main" id="{2AF60AB7-7611-7D4D-B82E-CCF6FDEB6FA2}"/>
              </a:ext>
            </a:extLst>
          </p:cNvPr>
          <p:cNvSpPr txBox="1"/>
          <p:nvPr/>
        </p:nvSpPr>
        <p:spPr>
          <a:xfrm>
            <a:off x="4051475" y="2271903"/>
            <a:ext cx="3382260" cy="266676"/>
          </a:xfrm>
          <a:prstGeom prst="rect">
            <a:avLst/>
          </a:prstGeom>
          <a:noFill/>
        </p:spPr>
        <p:txBody>
          <a:bodyPr wrap="square" rtlCol="0">
            <a:spAutoFit/>
          </a:bodyPr>
          <a:lstStyle/>
          <a:p>
            <a:pPr defTabSz="914286" eaLnBrk="0" fontAlgn="base" hangingPunct="0">
              <a:spcBef>
                <a:spcPct val="0"/>
              </a:spcBef>
              <a:spcAft>
                <a:spcPct val="0"/>
              </a:spcAft>
              <a:defRPr/>
            </a:pPr>
            <a:r>
              <a:rPr lang="en-US" sz="1133" b="1" i="1" dirty="0">
                <a:solidFill>
                  <a:srgbClr val="000E5E"/>
                </a:solidFill>
                <a:latin typeface="IBM Plex Sans" panose="020B0503050203000203" pitchFamily="34" charset="77"/>
                <a:cs typeface="Arial" panose="020B0604020202020204" pitchFamily="34" charset="0"/>
              </a:rPr>
              <a:t>Software defined solution for SAN less cloud</a:t>
            </a:r>
          </a:p>
        </p:txBody>
      </p:sp>
      <p:sp>
        <p:nvSpPr>
          <p:cNvPr id="55" name="TextBox 54">
            <a:extLst>
              <a:ext uri="{FF2B5EF4-FFF2-40B4-BE49-F238E27FC236}">
                <a16:creationId xmlns:a16="http://schemas.microsoft.com/office/drawing/2014/main" id="{3D1AE246-2311-D149-95EA-1FDAD1459EB1}"/>
              </a:ext>
            </a:extLst>
          </p:cNvPr>
          <p:cNvSpPr txBox="1"/>
          <p:nvPr/>
        </p:nvSpPr>
        <p:spPr>
          <a:xfrm>
            <a:off x="4051481" y="2657108"/>
            <a:ext cx="5092521" cy="266676"/>
          </a:xfrm>
          <a:prstGeom prst="rect">
            <a:avLst/>
          </a:prstGeom>
          <a:noFill/>
        </p:spPr>
        <p:txBody>
          <a:bodyPr wrap="square" rtlCol="0">
            <a:spAutoFit/>
          </a:bodyPr>
          <a:lstStyle/>
          <a:p>
            <a:pPr defTabSz="914286" eaLnBrk="0" fontAlgn="base" hangingPunct="0">
              <a:spcBef>
                <a:spcPct val="0"/>
              </a:spcBef>
              <a:spcAft>
                <a:spcPct val="0"/>
              </a:spcAft>
              <a:defRPr/>
            </a:pPr>
            <a:r>
              <a:rPr lang="en-US" sz="1133" b="1" i="1" dirty="0">
                <a:solidFill>
                  <a:srgbClr val="000E5E"/>
                </a:solidFill>
                <a:latin typeface="IBM Plex Sans" panose="020B0503050203000203" pitchFamily="34" charset="77"/>
                <a:cs typeface="Arial" panose="020B0604020202020204" pitchFamily="34" charset="0"/>
              </a:rPr>
              <a:t>Single pane monitoring of all Power Systems infrastructure</a:t>
            </a:r>
          </a:p>
        </p:txBody>
      </p:sp>
      <p:sp>
        <p:nvSpPr>
          <p:cNvPr id="77" name="Rectangle 76">
            <a:extLst>
              <a:ext uri="{FF2B5EF4-FFF2-40B4-BE49-F238E27FC236}">
                <a16:creationId xmlns:a16="http://schemas.microsoft.com/office/drawing/2014/main" id="{E05C171E-C321-2D40-85D4-8910525CB4EB}"/>
              </a:ext>
            </a:extLst>
          </p:cNvPr>
          <p:cNvSpPr/>
          <p:nvPr/>
        </p:nvSpPr>
        <p:spPr>
          <a:xfrm>
            <a:off x="8965766" y="1202529"/>
            <a:ext cx="2108583" cy="461777"/>
          </a:xfrm>
          <a:prstGeom prst="rect">
            <a:avLst/>
          </a:prstGeom>
          <a:solidFill>
            <a:srgbClr val="00B050"/>
          </a:solidFill>
          <a:ln w="19050" cap="flat" cmpd="sng" algn="ctr">
            <a:solidFill>
              <a:schemeClr val="accent4">
                <a:lumMod val="75000"/>
              </a:schemeClr>
            </a:solidFill>
            <a:prstDash val="solid"/>
          </a:ln>
          <a:effectLst/>
        </p:spPr>
        <p:txBody>
          <a:bodyPr rtlCol="0" anchor="ctr"/>
          <a:lstStyle/>
          <a:p>
            <a:pPr algn="ctr" defTabSz="914286" eaLnBrk="0" fontAlgn="base" hangingPunct="0">
              <a:spcBef>
                <a:spcPct val="0"/>
              </a:spcBef>
              <a:spcAft>
                <a:spcPct val="0"/>
              </a:spcAft>
              <a:defRPr/>
            </a:pPr>
            <a:r>
              <a:rPr lang="en-US" sz="1200" b="1" kern="0" dirty="0">
                <a:solidFill>
                  <a:srgbClr val="004266">
                    <a:lumMod val="50000"/>
                  </a:srgbClr>
                </a:solidFill>
                <a:latin typeface="IBM Plex Sans" panose="020B0503050203000203" pitchFamily="34" charset="77"/>
                <a:cs typeface="Arial" panose="020B0604020202020204" pitchFamily="34" charset="0"/>
              </a:rPr>
              <a:t>AIX Enterprise Edition</a:t>
            </a:r>
          </a:p>
        </p:txBody>
      </p:sp>
      <p:sp>
        <p:nvSpPr>
          <p:cNvPr id="78" name="Rectangle 77">
            <a:extLst>
              <a:ext uri="{FF2B5EF4-FFF2-40B4-BE49-F238E27FC236}">
                <a16:creationId xmlns:a16="http://schemas.microsoft.com/office/drawing/2014/main" id="{AA9C2092-EDD8-4148-94EA-B3C204392874}"/>
              </a:ext>
            </a:extLst>
          </p:cNvPr>
          <p:cNvSpPr/>
          <p:nvPr/>
        </p:nvSpPr>
        <p:spPr>
          <a:xfrm>
            <a:off x="1911654" y="1201721"/>
            <a:ext cx="3573175" cy="461777"/>
          </a:xfrm>
          <a:prstGeom prst="rect">
            <a:avLst/>
          </a:prstGeom>
          <a:solidFill>
            <a:srgbClr val="6EA6FF"/>
          </a:solidFill>
          <a:ln w="19050" cap="flat" cmpd="sng" algn="ctr">
            <a:solidFill>
              <a:srgbClr val="5282C8"/>
            </a:solidFill>
            <a:prstDash val="solid"/>
          </a:ln>
          <a:effectLst/>
        </p:spPr>
        <p:txBody>
          <a:bodyPr rtlCol="0" anchor="ctr"/>
          <a:lstStyle/>
          <a:p>
            <a:pPr algn="ctr" defTabSz="914286" eaLnBrk="0" fontAlgn="base" hangingPunct="0">
              <a:spcBef>
                <a:spcPct val="0"/>
              </a:spcBef>
              <a:spcAft>
                <a:spcPct val="0"/>
              </a:spcAft>
              <a:defRPr/>
            </a:pPr>
            <a:r>
              <a:rPr lang="en-US" sz="1200" b="1" kern="0" dirty="0">
                <a:solidFill>
                  <a:srgbClr val="004266">
                    <a:lumMod val="50000"/>
                  </a:srgbClr>
                </a:solidFill>
                <a:latin typeface="IBM Plex Sans" panose="020B0503050203000203" pitchFamily="34" charset="77"/>
                <a:cs typeface="Arial" panose="020B0604020202020204" pitchFamily="34" charset="0"/>
              </a:rPr>
              <a:t>Power Systems Enterprise Cloud Edition</a:t>
            </a:r>
          </a:p>
        </p:txBody>
      </p:sp>
      <p:cxnSp>
        <p:nvCxnSpPr>
          <p:cNvPr id="85" name="Straight Connector 84">
            <a:extLst>
              <a:ext uri="{FF2B5EF4-FFF2-40B4-BE49-F238E27FC236}">
                <a16:creationId xmlns:a16="http://schemas.microsoft.com/office/drawing/2014/main" id="{C0DE01D5-4F79-8B46-88D8-DDB1585022BC}"/>
              </a:ext>
            </a:extLst>
          </p:cNvPr>
          <p:cNvCxnSpPr/>
          <p:nvPr/>
        </p:nvCxnSpPr>
        <p:spPr>
          <a:xfrm>
            <a:off x="0" y="1744395"/>
            <a:ext cx="12192000" cy="0"/>
          </a:xfrm>
          <a:prstGeom prst="line">
            <a:avLst/>
          </a:prstGeom>
          <a:ln w="9525" cap="flat" cmpd="sng" algn="ctr">
            <a:solidFill>
              <a:schemeClr val="accent5">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88" name="Straight Connector 87">
            <a:extLst>
              <a:ext uri="{FF2B5EF4-FFF2-40B4-BE49-F238E27FC236}">
                <a16:creationId xmlns:a16="http://schemas.microsoft.com/office/drawing/2014/main" id="{4E7BE856-D7BD-064A-980C-F760EC7D6B4B}"/>
              </a:ext>
            </a:extLst>
          </p:cNvPr>
          <p:cNvCxnSpPr/>
          <p:nvPr/>
        </p:nvCxnSpPr>
        <p:spPr>
          <a:xfrm>
            <a:off x="10144" y="3395184"/>
            <a:ext cx="12192000" cy="0"/>
          </a:xfrm>
          <a:prstGeom prst="line">
            <a:avLst/>
          </a:prstGeom>
          <a:ln w="9525" cap="flat" cmpd="sng" algn="ctr">
            <a:solidFill>
              <a:schemeClr val="accent5">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6" name="Rectangle 35">
            <a:extLst>
              <a:ext uri="{FF2B5EF4-FFF2-40B4-BE49-F238E27FC236}">
                <a16:creationId xmlns:a16="http://schemas.microsoft.com/office/drawing/2014/main" id="{AF51DA55-67EA-FB42-A5BB-8676700BEA94}"/>
              </a:ext>
            </a:extLst>
          </p:cNvPr>
          <p:cNvSpPr/>
          <p:nvPr/>
        </p:nvSpPr>
        <p:spPr>
          <a:xfrm>
            <a:off x="1932747" y="3507685"/>
            <a:ext cx="2108584" cy="329184"/>
          </a:xfrm>
          <a:prstGeom prst="rect">
            <a:avLst/>
          </a:prstGeom>
          <a:solidFill>
            <a:srgbClr val="C9DEFF"/>
          </a:solidFill>
          <a:ln w="19050" cap="flat" cmpd="sng" algn="ctr">
            <a:solidFill>
              <a:srgbClr val="69A6FF"/>
            </a:solidFill>
            <a:prstDash val="solid"/>
          </a:ln>
          <a:effectLst/>
        </p:spPr>
        <p:txBody>
          <a:bodyPr rtlCol="0" anchor="ctr"/>
          <a:lstStyle/>
          <a:p>
            <a:pPr algn="ctr" defTabSz="914286" eaLnBrk="0" fontAlgn="base" hangingPunct="0">
              <a:spcBef>
                <a:spcPct val="0"/>
              </a:spcBef>
              <a:spcAft>
                <a:spcPct val="0"/>
              </a:spcAft>
              <a:defRPr/>
            </a:pPr>
            <a:r>
              <a:rPr lang="en-US" sz="1200" kern="0" dirty="0">
                <a:solidFill>
                  <a:srgbClr val="000000"/>
                </a:solidFill>
                <a:latin typeface="IBM Plex Sans" panose="020B0503050203000203" pitchFamily="34" charset="77"/>
                <a:cs typeface="Arial" panose="020B0604020202020204" pitchFamily="34" charset="0"/>
              </a:rPr>
              <a:t>PowerSC Std. Ed.</a:t>
            </a:r>
          </a:p>
        </p:txBody>
      </p:sp>
      <p:sp>
        <p:nvSpPr>
          <p:cNvPr id="35" name="Rectangle 34">
            <a:extLst>
              <a:ext uri="{FF2B5EF4-FFF2-40B4-BE49-F238E27FC236}">
                <a16:creationId xmlns:a16="http://schemas.microsoft.com/office/drawing/2014/main" id="{4E3AE2CB-6B3E-F744-93EE-EA48F96A4678}"/>
              </a:ext>
            </a:extLst>
          </p:cNvPr>
          <p:cNvSpPr/>
          <p:nvPr/>
        </p:nvSpPr>
        <p:spPr>
          <a:xfrm>
            <a:off x="10145" y="3524332"/>
            <a:ext cx="1928083" cy="1072989"/>
          </a:xfrm>
          <a:prstGeom prst="rect">
            <a:avLst/>
          </a:prstGeom>
          <a:noFill/>
          <a:ln w="25400" cap="flat" cmpd="sng" algn="ctr">
            <a:noFill/>
            <a:prstDash val="solid"/>
          </a:ln>
          <a:effectLst/>
        </p:spPr>
        <p:txBody>
          <a:bodyPr rtlCol="0" anchor="ctr"/>
          <a:lstStyle/>
          <a:p>
            <a:pPr algn="ctr" defTabSz="914286" eaLnBrk="0" fontAlgn="base" hangingPunct="0">
              <a:spcBef>
                <a:spcPct val="0"/>
              </a:spcBef>
              <a:spcAft>
                <a:spcPct val="0"/>
              </a:spcAft>
              <a:defRPr/>
            </a:pPr>
            <a:r>
              <a:rPr lang="en-US" sz="1400" b="1" kern="0" dirty="0">
                <a:solidFill>
                  <a:srgbClr val="000000"/>
                </a:solidFill>
                <a:latin typeface="IBM Plex Sans" panose="020B0503050203000203" pitchFamily="34" charset="77"/>
                <a:cs typeface="Arial" panose="020B0604020202020204" pitchFamily="34" charset="0"/>
              </a:rPr>
              <a:t>Simplify managing  Security &amp; Compliance</a:t>
            </a:r>
          </a:p>
        </p:txBody>
      </p:sp>
      <p:sp>
        <p:nvSpPr>
          <p:cNvPr id="37" name="Rectangle 36">
            <a:extLst>
              <a:ext uri="{FF2B5EF4-FFF2-40B4-BE49-F238E27FC236}">
                <a16:creationId xmlns:a16="http://schemas.microsoft.com/office/drawing/2014/main" id="{F723D181-052E-A54E-B998-67DC63223B6B}"/>
              </a:ext>
            </a:extLst>
          </p:cNvPr>
          <p:cNvSpPr/>
          <p:nvPr/>
        </p:nvSpPr>
        <p:spPr>
          <a:xfrm>
            <a:off x="1932755" y="4306037"/>
            <a:ext cx="2108583" cy="329184"/>
          </a:xfrm>
          <a:prstGeom prst="rect">
            <a:avLst/>
          </a:prstGeom>
          <a:solidFill>
            <a:srgbClr val="C9DEFF"/>
          </a:solidFill>
          <a:ln w="19050" cap="flat" cmpd="sng" algn="ctr">
            <a:solidFill>
              <a:srgbClr val="69A6FF"/>
            </a:solidFill>
            <a:prstDash val="solid"/>
          </a:ln>
          <a:effectLst/>
        </p:spPr>
        <p:txBody>
          <a:bodyPr rtlCol="0" anchor="ctr"/>
          <a:lstStyle/>
          <a:p>
            <a:pPr algn="ctr" defTabSz="914286" eaLnBrk="0" fontAlgn="base" hangingPunct="0">
              <a:spcBef>
                <a:spcPct val="0"/>
              </a:spcBef>
              <a:spcAft>
                <a:spcPct val="0"/>
              </a:spcAft>
              <a:defRPr/>
            </a:pPr>
            <a:r>
              <a:rPr lang="en-US" sz="1200" kern="0" dirty="0">
                <a:solidFill>
                  <a:srgbClr val="000000"/>
                </a:solidFill>
                <a:latin typeface="IBM Plex Sans" panose="020B0503050203000203" pitchFamily="34" charset="77"/>
                <a:cs typeface="Arial" panose="020B0604020202020204" pitchFamily="34" charset="0"/>
              </a:rPr>
              <a:t>Big Fix Lifecycle</a:t>
            </a:r>
          </a:p>
        </p:txBody>
      </p:sp>
      <p:sp>
        <p:nvSpPr>
          <p:cNvPr id="38" name="Rectangle 37">
            <a:extLst>
              <a:ext uri="{FF2B5EF4-FFF2-40B4-BE49-F238E27FC236}">
                <a16:creationId xmlns:a16="http://schemas.microsoft.com/office/drawing/2014/main" id="{58786662-2269-7C4B-8CEF-4BD89E568CD9}"/>
              </a:ext>
            </a:extLst>
          </p:cNvPr>
          <p:cNvSpPr/>
          <p:nvPr/>
        </p:nvSpPr>
        <p:spPr>
          <a:xfrm>
            <a:off x="1932747" y="3899695"/>
            <a:ext cx="2108584" cy="329184"/>
          </a:xfrm>
          <a:prstGeom prst="rect">
            <a:avLst/>
          </a:prstGeom>
          <a:solidFill>
            <a:srgbClr val="C9DEFF"/>
          </a:solidFill>
          <a:ln w="19050" cap="flat" cmpd="sng" algn="ctr">
            <a:solidFill>
              <a:srgbClr val="69A6FF"/>
            </a:solidFill>
            <a:prstDash val="solid"/>
          </a:ln>
          <a:effectLst/>
        </p:spPr>
        <p:txBody>
          <a:bodyPr rtlCol="0" anchor="ctr"/>
          <a:lstStyle/>
          <a:p>
            <a:pPr algn="ctr" defTabSz="914286" eaLnBrk="0" fontAlgn="base" hangingPunct="0">
              <a:spcBef>
                <a:spcPct val="0"/>
              </a:spcBef>
              <a:spcAft>
                <a:spcPct val="0"/>
              </a:spcAft>
              <a:defRPr/>
            </a:pPr>
            <a:r>
              <a:rPr lang="en-US" sz="1200" kern="0" dirty="0">
                <a:solidFill>
                  <a:srgbClr val="000000"/>
                </a:solidFill>
                <a:latin typeface="IBM Plex Sans" panose="020B0503050203000203" pitchFamily="34" charset="77"/>
                <a:cs typeface="Arial" panose="020B0604020202020204" pitchFamily="34" charset="0"/>
              </a:rPr>
              <a:t>PowerSC MFA</a:t>
            </a:r>
          </a:p>
        </p:txBody>
      </p:sp>
      <p:sp>
        <p:nvSpPr>
          <p:cNvPr id="39" name="Rectangle 38">
            <a:extLst>
              <a:ext uri="{FF2B5EF4-FFF2-40B4-BE49-F238E27FC236}">
                <a16:creationId xmlns:a16="http://schemas.microsoft.com/office/drawing/2014/main" id="{FD5B4B8D-0A21-1D4B-865F-D53269224B24}"/>
              </a:ext>
            </a:extLst>
          </p:cNvPr>
          <p:cNvSpPr/>
          <p:nvPr/>
        </p:nvSpPr>
        <p:spPr>
          <a:xfrm>
            <a:off x="8982928" y="3493041"/>
            <a:ext cx="2108584" cy="329184"/>
          </a:xfrm>
          <a:prstGeom prst="rect">
            <a:avLst/>
          </a:prstGeom>
          <a:solidFill>
            <a:srgbClr val="00B050"/>
          </a:solidFill>
          <a:ln w="19050" cap="flat" cmpd="sng" algn="ctr">
            <a:solidFill>
              <a:schemeClr val="accent4">
                <a:lumMod val="75000"/>
              </a:schemeClr>
            </a:solidFill>
            <a:prstDash val="solid"/>
          </a:ln>
          <a:effectLst/>
        </p:spPr>
        <p:txBody>
          <a:bodyPr rtlCol="0" anchor="ctr"/>
          <a:lstStyle/>
          <a:p>
            <a:pPr algn="ctr" defTabSz="914286" eaLnBrk="0" fontAlgn="base" hangingPunct="0">
              <a:spcBef>
                <a:spcPct val="0"/>
              </a:spcBef>
              <a:spcAft>
                <a:spcPct val="0"/>
              </a:spcAft>
            </a:pPr>
            <a:r>
              <a:rPr lang="en-US" sz="1200" kern="0" dirty="0">
                <a:solidFill>
                  <a:srgbClr val="004266">
                    <a:lumMod val="50000"/>
                  </a:srgbClr>
                </a:solidFill>
                <a:latin typeface="IBM Plex Sans" panose="020B0503050203000203" pitchFamily="34" charset="77"/>
                <a:cs typeface="Arial" panose="020B0604020202020204" pitchFamily="34" charset="0"/>
              </a:rPr>
              <a:t>PowerSC Std. Ed.</a:t>
            </a:r>
          </a:p>
        </p:txBody>
      </p:sp>
      <p:sp>
        <p:nvSpPr>
          <p:cNvPr id="41" name="TextBox 40">
            <a:extLst>
              <a:ext uri="{FF2B5EF4-FFF2-40B4-BE49-F238E27FC236}">
                <a16:creationId xmlns:a16="http://schemas.microsoft.com/office/drawing/2014/main" id="{C6B9F4E5-0632-9341-93D2-474B4AED5573}"/>
              </a:ext>
            </a:extLst>
          </p:cNvPr>
          <p:cNvSpPr txBox="1"/>
          <p:nvPr/>
        </p:nvSpPr>
        <p:spPr>
          <a:xfrm>
            <a:off x="4051476" y="3545260"/>
            <a:ext cx="4919653" cy="266676"/>
          </a:xfrm>
          <a:prstGeom prst="rect">
            <a:avLst/>
          </a:prstGeom>
          <a:noFill/>
        </p:spPr>
        <p:txBody>
          <a:bodyPr wrap="square" rtlCol="0">
            <a:spAutoFit/>
          </a:bodyPr>
          <a:lstStyle/>
          <a:p>
            <a:pPr defTabSz="914286" eaLnBrk="0" fontAlgn="base" hangingPunct="0">
              <a:spcBef>
                <a:spcPct val="0"/>
              </a:spcBef>
              <a:spcAft>
                <a:spcPct val="0"/>
              </a:spcAft>
              <a:defRPr/>
            </a:pPr>
            <a:r>
              <a:rPr lang="en-US" sz="1133" b="1" i="1" dirty="0">
                <a:solidFill>
                  <a:srgbClr val="000E5E"/>
                </a:solidFill>
                <a:latin typeface="IBM Plex Sans" panose="020B0503050203000203" pitchFamily="34" charset="77"/>
                <a:cs typeface="Arial" panose="020B0604020202020204" pitchFamily="34" charset="0"/>
              </a:rPr>
              <a:t>Security and Compliance management of cloud environments</a:t>
            </a:r>
          </a:p>
        </p:txBody>
      </p:sp>
      <p:sp>
        <p:nvSpPr>
          <p:cNvPr id="40" name="Rectangle 39">
            <a:extLst>
              <a:ext uri="{FF2B5EF4-FFF2-40B4-BE49-F238E27FC236}">
                <a16:creationId xmlns:a16="http://schemas.microsoft.com/office/drawing/2014/main" id="{FAB9F697-19C1-D443-9696-45860A78152E}"/>
              </a:ext>
            </a:extLst>
          </p:cNvPr>
          <p:cNvSpPr/>
          <p:nvPr/>
        </p:nvSpPr>
        <p:spPr>
          <a:xfrm>
            <a:off x="8982933" y="4310864"/>
            <a:ext cx="2108583" cy="329184"/>
          </a:xfrm>
          <a:prstGeom prst="rect">
            <a:avLst/>
          </a:prstGeom>
          <a:solidFill>
            <a:srgbClr val="00B050"/>
          </a:solidFill>
          <a:ln w="19050" cap="flat" cmpd="sng" algn="ctr">
            <a:solidFill>
              <a:schemeClr val="accent4">
                <a:lumMod val="75000"/>
              </a:schemeClr>
            </a:solidFill>
            <a:prstDash val="solid"/>
          </a:ln>
          <a:effectLst/>
        </p:spPr>
        <p:txBody>
          <a:bodyPr rtlCol="0" anchor="ctr"/>
          <a:lstStyle/>
          <a:p>
            <a:pPr algn="ctr" defTabSz="914286" eaLnBrk="0" fontAlgn="base" hangingPunct="0">
              <a:spcBef>
                <a:spcPct val="0"/>
              </a:spcBef>
              <a:spcAft>
                <a:spcPct val="0"/>
              </a:spcAft>
            </a:pPr>
            <a:r>
              <a:rPr lang="en-US" sz="1200" kern="0" dirty="0">
                <a:solidFill>
                  <a:srgbClr val="004266">
                    <a:lumMod val="50000"/>
                  </a:srgbClr>
                </a:solidFill>
                <a:latin typeface="IBM Plex Sans" panose="020B0503050203000203" pitchFamily="34" charset="77"/>
                <a:cs typeface="Arial" panose="020B0604020202020204" pitchFamily="34" charset="0"/>
              </a:rPr>
              <a:t>Big Fix Lifecycle</a:t>
            </a:r>
          </a:p>
        </p:txBody>
      </p:sp>
      <p:sp>
        <p:nvSpPr>
          <p:cNvPr id="42" name="TextBox 41">
            <a:extLst>
              <a:ext uri="{FF2B5EF4-FFF2-40B4-BE49-F238E27FC236}">
                <a16:creationId xmlns:a16="http://schemas.microsoft.com/office/drawing/2014/main" id="{FD2059EC-FF50-3546-A5EF-C6BD57A2B71C}"/>
              </a:ext>
            </a:extLst>
          </p:cNvPr>
          <p:cNvSpPr txBox="1"/>
          <p:nvPr/>
        </p:nvSpPr>
        <p:spPr>
          <a:xfrm>
            <a:off x="4051481" y="4343612"/>
            <a:ext cx="4919649" cy="266676"/>
          </a:xfrm>
          <a:prstGeom prst="rect">
            <a:avLst/>
          </a:prstGeom>
          <a:noFill/>
        </p:spPr>
        <p:txBody>
          <a:bodyPr wrap="square" rtlCol="0">
            <a:spAutoFit/>
          </a:bodyPr>
          <a:lstStyle/>
          <a:p>
            <a:pPr defTabSz="914286" eaLnBrk="0" fontAlgn="base" hangingPunct="0">
              <a:spcBef>
                <a:spcPct val="0"/>
              </a:spcBef>
              <a:spcAft>
                <a:spcPct val="0"/>
              </a:spcAft>
              <a:defRPr/>
            </a:pPr>
            <a:r>
              <a:rPr lang="en-US" sz="1133" b="1" i="1" dirty="0">
                <a:solidFill>
                  <a:srgbClr val="000E5E"/>
                </a:solidFill>
                <a:latin typeface="IBM Plex Sans" panose="020B0503050203000203" pitchFamily="34" charset="77"/>
                <a:cs typeface="Arial" panose="020B0604020202020204" pitchFamily="34" charset="0"/>
              </a:rPr>
              <a:t>Discover, secure and manage endpoints on different OSs</a:t>
            </a:r>
          </a:p>
        </p:txBody>
      </p:sp>
      <p:sp>
        <p:nvSpPr>
          <p:cNvPr id="43" name="TextBox 42">
            <a:extLst>
              <a:ext uri="{FF2B5EF4-FFF2-40B4-BE49-F238E27FC236}">
                <a16:creationId xmlns:a16="http://schemas.microsoft.com/office/drawing/2014/main" id="{DC820B2D-2FF0-3B4F-A930-3FFF925AEDE5}"/>
              </a:ext>
            </a:extLst>
          </p:cNvPr>
          <p:cNvSpPr txBox="1"/>
          <p:nvPr/>
        </p:nvSpPr>
        <p:spPr>
          <a:xfrm>
            <a:off x="4051476" y="3949627"/>
            <a:ext cx="4445413" cy="266676"/>
          </a:xfrm>
          <a:prstGeom prst="rect">
            <a:avLst/>
          </a:prstGeom>
          <a:noFill/>
        </p:spPr>
        <p:txBody>
          <a:bodyPr wrap="square" rtlCol="0">
            <a:spAutoFit/>
          </a:bodyPr>
          <a:lstStyle/>
          <a:p>
            <a:pPr defTabSz="914286" eaLnBrk="0" fontAlgn="base" hangingPunct="0">
              <a:spcBef>
                <a:spcPct val="0"/>
              </a:spcBef>
              <a:spcAft>
                <a:spcPct val="0"/>
              </a:spcAft>
              <a:defRPr/>
            </a:pPr>
            <a:r>
              <a:rPr lang="en-US" sz="1133" b="1" i="1" dirty="0">
                <a:solidFill>
                  <a:srgbClr val="000E5E"/>
                </a:solidFill>
                <a:latin typeface="IBM Plex Sans" panose="020B0503050203000203" pitchFamily="34" charset="77"/>
                <a:cs typeface="Arial" panose="020B0604020202020204" pitchFamily="34" charset="0"/>
              </a:rPr>
              <a:t>Raise the assurance levels with multi-factor authentication</a:t>
            </a:r>
          </a:p>
        </p:txBody>
      </p:sp>
      <p:cxnSp>
        <p:nvCxnSpPr>
          <p:cNvPr id="45" name="Straight Connector 44">
            <a:extLst>
              <a:ext uri="{FF2B5EF4-FFF2-40B4-BE49-F238E27FC236}">
                <a16:creationId xmlns:a16="http://schemas.microsoft.com/office/drawing/2014/main" id="{9D9EA2AC-1286-EB48-95FF-F24C07436F6C}"/>
              </a:ext>
            </a:extLst>
          </p:cNvPr>
          <p:cNvCxnSpPr/>
          <p:nvPr/>
        </p:nvCxnSpPr>
        <p:spPr>
          <a:xfrm>
            <a:off x="0" y="4693093"/>
            <a:ext cx="12192000" cy="0"/>
          </a:xfrm>
          <a:prstGeom prst="line">
            <a:avLst/>
          </a:prstGeom>
          <a:ln w="9525" cap="flat" cmpd="sng" algn="ctr">
            <a:solidFill>
              <a:schemeClr val="accent5">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46" name="Rectangle 45">
            <a:extLst>
              <a:ext uri="{FF2B5EF4-FFF2-40B4-BE49-F238E27FC236}">
                <a16:creationId xmlns:a16="http://schemas.microsoft.com/office/drawing/2014/main" id="{ED4DA66B-E794-3947-954A-EB3AA853523F}"/>
              </a:ext>
            </a:extLst>
          </p:cNvPr>
          <p:cNvSpPr/>
          <p:nvPr/>
        </p:nvSpPr>
        <p:spPr>
          <a:xfrm>
            <a:off x="10152" y="4733521"/>
            <a:ext cx="1870257" cy="457200"/>
          </a:xfrm>
          <a:prstGeom prst="rect">
            <a:avLst/>
          </a:prstGeom>
          <a:noFill/>
          <a:ln w="25400" cap="flat" cmpd="sng" algn="ctr">
            <a:noFill/>
            <a:prstDash val="solid"/>
          </a:ln>
          <a:effectLst/>
        </p:spPr>
        <p:txBody>
          <a:bodyPr rtlCol="0" anchor="ctr"/>
          <a:lstStyle/>
          <a:p>
            <a:pPr algn="ctr" defTabSz="914286" eaLnBrk="0" fontAlgn="base" hangingPunct="0">
              <a:spcBef>
                <a:spcPct val="0"/>
              </a:spcBef>
              <a:spcAft>
                <a:spcPct val="0"/>
              </a:spcAft>
              <a:defRPr/>
            </a:pPr>
            <a:r>
              <a:rPr lang="en-US" sz="1400" b="1" kern="0" dirty="0">
                <a:solidFill>
                  <a:srgbClr val="000000"/>
                </a:solidFill>
                <a:latin typeface="IBM Plex Sans" panose="020B0503050203000203" pitchFamily="34" charset="77"/>
                <a:cs typeface="Arial" panose="020B0604020202020204" pitchFamily="34" charset="0"/>
              </a:rPr>
              <a:t>Simplified high availability</a:t>
            </a:r>
          </a:p>
        </p:txBody>
      </p:sp>
      <p:sp>
        <p:nvSpPr>
          <p:cNvPr id="47" name="Rectangle 46">
            <a:extLst>
              <a:ext uri="{FF2B5EF4-FFF2-40B4-BE49-F238E27FC236}">
                <a16:creationId xmlns:a16="http://schemas.microsoft.com/office/drawing/2014/main" id="{B5E58FBC-CB1B-A945-BE8B-74C53EC8C5C3}"/>
              </a:ext>
            </a:extLst>
          </p:cNvPr>
          <p:cNvSpPr/>
          <p:nvPr/>
        </p:nvSpPr>
        <p:spPr>
          <a:xfrm>
            <a:off x="1932747" y="4810273"/>
            <a:ext cx="2108584" cy="329184"/>
          </a:xfrm>
          <a:prstGeom prst="rect">
            <a:avLst/>
          </a:prstGeom>
          <a:solidFill>
            <a:srgbClr val="C9DEFF"/>
          </a:solidFill>
          <a:ln w="19050" cap="flat" cmpd="sng" algn="ctr">
            <a:solidFill>
              <a:srgbClr val="69A6FF"/>
            </a:solidFill>
            <a:prstDash val="solid"/>
          </a:ln>
          <a:effectLst/>
        </p:spPr>
        <p:txBody>
          <a:bodyPr rtlCol="0" anchor="ctr"/>
          <a:lstStyle/>
          <a:p>
            <a:pPr algn="ctr" defTabSz="914286" eaLnBrk="0" fontAlgn="base" hangingPunct="0">
              <a:spcBef>
                <a:spcPct val="0"/>
              </a:spcBef>
              <a:spcAft>
                <a:spcPct val="0"/>
              </a:spcAft>
              <a:defRPr/>
            </a:pPr>
            <a:r>
              <a:rPr lang="en-US" sz="1200" kern="0" dirty="0">
                <a:solidFill>
                  <a:srgbClr val="000000"/>
                </a:solidFill>
                <a:latin typeface="IBM Plex Sans" panose="020B0503050203000203" pitchFamily="34" charset="77"/>
                <a:cs typeface="Arial" panose="020B0604020202020204" pitchFamily="34" charset="0"/>
              </a:rPr>
              <a:t>VM Recovery Manager HA</a:t>
            </a:r>
          </a:p>
        </p:txBody>
      </p:sp>
      <p:sp>
        <p:nvSpPr>
          <p:cNvPr id="48" name="TextBox 47">
            <a:extLst>
              <a:ext uri="{FF2B5EF4-FFF2-40B4-BE49-F238E27FC236}">
                <a16:creationId xmlns:a16="http://schemas.microsoft.com/office/drawing/2014/main" id="{FFD69D63-004A-BC43-A2A2-F50A90D81FD5}"/>
              </a:ext>
            </a:extLst>
          </p:cNvPr>
          <p:cNvSpPr txBox="1"/>
          <p:nvPr/>
        </p:nvSpPr>
        <p:spPr>
          <a:xfrm>
            <a:off x="4051481" y="4838823"/>
            <a:ext cx="3856393" cy="266676"/>
          </a:xfrm>
          <a:prstGeom prst="rect">
            <a:avLst/>
          </a:prstGeom>
          <a:noFill/>
        </p:spPr>
        <p:txBody>
          <a:bodyPr wrap="square" rtlCol="0">
            <a:spAutoFit/>
          </a:bodyPr>
          <a:lstStyle/>
          <a:p>
            <a:pPr defTabSz="914286" eaLnBrk="0" fontAlgn="base" hangingPunct="0">
              <a:spcBef>
                <a:spcPct val="0"/>
              </a:spcBef>
              <a:spcAft>
                <a:spcPct val="0"/>
              </a:spcAft>
              <a:defRPr/>
            </a:pPr>
            <a:r>
              <a:rPr lang="en-US" sz="1133" b="1" i="1" dirty="0">
                <a:solidFill>
                  <a:srgbClr val="000E5E"/>
                </a:solidFill>
                <a:latin typeface="IBM Plex Sans" panose="020B0503050203000203" pitchFamily="34" charset="77"/>
                <a:cs typeface="Arial" panose="020B0604020202020204" pitchFamily="34" charset="0"/>
              </a:rPr>
              <a:t>Simplified HA solution for cloud deployments</a:t>
            </a:r>
          </a:p>
        </p:txBody>
      </p:sp>
      <p:cxnSp>
        <p:nvCxnSpPr>
          <p:cNvPr id="49" name="Straight Connector 48">
            <a:extLst>
              <a:ext uri="{FF2B5EF4-FFF2-40B4-BE49-F238E27FC236}">
                <a16:creationId xmlns:a16="http://schemas.microsoft.com/office/drawing/2014/main" id="{EDF0A98E-E1F8-964A-B4E0-7E094573552E}"/>
              </a:ext>
            </a:extLst>
          </p:cNvPr>
          <p:cNvCxnSpPr/>
          <p:nvPr/>
        </p:nvCxnSpPr>
        <p:spPr>
          <a:xfrm>
            <a:off x="10144" y="5238320"/>
            <a:ext cx="12192000" cy="0"/>
          </a:xfrm>
          <a:prstGeom prst="line">
            <a:avLst/>
          </a:prstGeom>
          <a:ln w="9525" cap="flat" cmpd="sng" algn="ctr">
            <a:solidFill>
              <a:schemeClr val="accent5">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50" name="Rectangle 49">
            <a:extLst>
              <a:ext uri="{FF2B5EF4-FFF2-40B4-BE49-F238E27FC236}">
                <a16:creationId xmlns:a16="http://schemas.microsoft.com/office/drawing/2014/main" id="{CA750152-3BD2-004C-ACC1-D8812004D2A5}"/>
              </a:ext>
            </a:extLst>
          </p:cNvPr>
          <p:cNvSpPr/>
          <p:nvPr/>
        </p:nvSpPr>
        <p:spPr>
          <a:xfrm>
            <a:off x="1932747" y="5425627"/>
            <a:ext cx="2108584" cy="329184"/>
          </a:xfrm>
          <a:prstGeom prst="rect">
            <a:avLst/>
          </a:prstGeom>
          <a:solidFill>
            <a:srgbClr val="C9DEFF"/>
          </a:solidFill>
          <a:ln w="19050" cap="flat" cmpd="sng" algn="ctr">
            <a:solidFill>
              <a:srgbClr val="69A6FF"/>
            </a:solidFill>
            <a:prstDash val="solid"/>
          </a:ln>
          <a:effectLst/>
        </p:spPr>
        <p:txBody>
          <a:bodyPr rtlCol="0" anchor="ctr"/>
          <a:lstStyle/>
          <a:p>
            <a:pPr algn="ctr" defTabSz="914286" eaLnBrk="0" fontAlgn="base" hangingPunct="0">
              <a:spcBef>
                <a:spcPct val="0"/>
              </a:spcBef>
              <a:spcAft>
                <a:spcPct val="0"/>
              </a:spcAft>
              <a:defRPr/>
            </a:pPr>
            <a:r>
              <a:rPr lang="en-US" sz="1200" kern="0" dirty="0">
                <a:solidFill>
                  <a:srgbClr val="000000"/>
                </a:solidFill>
                <a:latin typeface="IBM Plex Sans" panose="020B0503050203000203" pitchFamily="34" charset="77"/>
                <a:cs typeface="Arial" panose="020B0604020202020204" pitchFamily="34" charset="0"/>
              </a:rPr>
              <a:t>Aspera</a:t>
            </a:r>
          </a:p>
        </p:txBody>
      </p:sp>
      <p:sp>
        <p:nvSpPr>
          <p:cNvPr id="52" name="Rectangle 51">
            <a:extLst>
              <a:ext uri="{FF2B5EF4-FFF2-40B4-BE49-F238E27FC236}">
                <a16:creationId xmlns:a16="http://schemas.microsoft.com/office/drawing/2014/main" id="{55364A4A-101C-3140-B0E3-5BBF835C87B8}"/>
              </a:ext>
            </a:extLst>
          </p:cNvPr>
          <p:cNvSpPr/>
          <p:nvPr/>
        </p:nvSpPr>
        <p:spPr>
          <a:xfrm>
            <a:off x="-36922" y="5372720"/>
            <a:ext cx="1975147" cy="457200"/>
          </a:xfrm>
          <a:prstGeom prst="rect">
            <a:avLst/>
          </a:prstGeom>
          <a:noFill/>
          <a:ln w="25400" cap="flat" cmpd="sng" algn="ctr">
            <a:noFill/>
            <a:prstDash val="solid"/>
          </a:ln>
          <a:effectLst/>
        </p:spPr>
        <p:txBody>
          <a:bodyPr rtlCol="0" anchor="ctr"/>
          <a:lstStyle/>
          <a:p>
            <a:pPr algn="ctr" defTabSz="914286" eaLnBrk="0" fontAlgn="base" hangingPunct="0">
              <a:spcBef>
                <a:spcPct val="0"/>
              </a:spcBef>
              <a:spcAft>
                <a:spcPct val="0"/>
              </a:spcAft>
              <a:defRPr/>
            </a:pPr>
            <a:r>
              <a:rPr lang="en-US" sz="1400" b="1" kern="0" dirty="0">
                <a:solidFill>
                  <a:srgbClr val="000000"/>
                </a:solidFill>
                <a:latin typeface="IBM Plex Sans" panose="020B0503050203000203" pitchFamily="34" charset="77"/>
                <a:cs typeface="Arial" panose="020B0604020202020204" pitchFamily="34" charset="0"/>
              </a:rPr>
              <a:t>Accelerated file transfer in cloud environments</a:t>
            </a:r>
          </a:p>
        </p:txBody>
      </p:sp>
      <p:sp>
        <p:nvSpPr>
          <p:cNvPr id="53" name="TextBox 52">
            <a:extLst>
              <a:ext uri="{FF2B5EF4-FFF2-40B4-BE49-F238E27FC236}">
                <a16:creationId xmlns:a16="http://schemas.microsoft.com/office/drawing/2014/main" id="{629B5F03-C359-9144-9E18-9EE8B2EF2627}"/>
              </a:ext>
            </a:extLst>
          </p:cNvPr>
          <p:cNvSpPr txBox="1"/>
          <p:nvPr/>
        </p:nvSpPr>
        <p:spPr>
          <a:xfrm>
            <a:off x="4051480" y="5466575"/>
            <a:ext cx="4445411" cy="266676"/>
          </a:xfrm>
          <a:prstGeom prst="rect">
            <a:avLst/>
          </a:prstGeom>
          <a:noFill/>
        </p:spPr>
        <p:txBody>
          <a:bodyPr wrap="square" rtlCol="0">
            <a:spAutoFit/>
          </a:bodyPr>
          <a:lstStyle/>
          <a:p>
            <a:pPr defTabSz="914286" eaLnBrk="0" fontAlgn="base" hangingPunct="0">
              <a:spcBef>
                <a:spcPct val="0"/>
              </a:spcBef>
              <a:spcAft>
                <a:spcPct val="0"/>
              </a:spcAft>
              <a:defRPr/>
            </a:pPr>
            <a:r>
              <a:rPr lang="en-US" sz="1133" b="1" i="1" dirty="0">
                <a:solidFill>
                  <a:srgbClr val="000E5E"/>
                </a:solidFill>
                <a:latin typeface="IBM Plex Sans" panose="020B0503050203000203" pitchFamily="34" charset="77"/>
                <a:cs typeface="Arial" panose="020B0604020202020204" pitchFamily="34" charset="0"/>
              </a:rPr>
              <a:t>High Speed file exchange between private and public clouds</a:t>
            </a:r>
          </a:p>
        </p:txBody>
      </p:sp>
      <p:cxnSp>
        <p:nvCxnSpPr>
          <p:cNvPr id="54" name="Straight Connector 53">
            <a:extLst>
              <a:ext uri="{FF2B5EF4-FFF2-40B4-BE49-F238E27FC236}">
                <a16:creationId xmlns:a16="http://schemas.microsoft.com/office/drawing/2014/main" id="{74FB59EF-8D7E-3C45-92A6-DFC53DF40694}"/>
              </a:ext>
            </a:extLst>
          </p:cNvPr>
          <p:cNvCxnSpPr>
            <a:cxnSpLocks/>
          </p:cNvCxnSpPr>
          <p:nvPr/>
        </p:nvCxnSpPr>
        <p:spPr>
          <a:xfrm>
            <a:off x="10145" y="5952231"/>
            <a:ext cx="7897723" cy="0"/>
          </a:xfrm>
          <a:prstGeom prst="line">
            <a:avLst/>
          </a:prstGeom>
          <a:ln w="25400" cap="flat" cmpd="sng" algn="ctr">
            <a:solidFill>
              <a:schemeClr val="accent5">
                <a:lumMod val="75000"/>
              </a:schemeClr>
            </a:solidFill>
            <a:prstDash val="solid"/>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4" name="Rectangle 33">
            <a:extLst>
              <a:ext uri="{FF2B5EF4-FFF2-40B4-BE49-F238E27FC236}">
                <a16:creationId xmlns:a16="http://schemas.microsoft.com/office/drawing/2014/main" id="{03480C9B-39C4-0E4B-81B8-E31B7E2307D6}"/>
              </a:ext>
            </a:extLst>
          </p:cNvPr>
          <p:cNvSpPr/>
          <p:nvPr/>
        </p:nvSpPr>
        <p:spPr>
          <a:xfrm>
            <a:off x="1932754" y="3013757"/>
            <a:ext cx="2108585" cy="329184"/>
          </a:xfrm>
          <a:prstGeom prst="rect">
            <a:avLst/>
          </a:prstGeom>
          <a:solidFill>
            <a:srgbClr val="C9DEFF"/>
          </a:solidFill>
          <a:ln w="19050" cap="flat" cmpd="sng" algn="ctr">
            <a:solidFill>
              <a:srgbClr val="69A6FF"/>
            </a:solidFill>
            <a:prstDash val="solid"/>
          </a:ln>
          <a:effectLst/>
        </p:spPr>
        <p:txBody>
          <a:bodyPr rtlCol="0" anchor="ctr"/>
          <a:lstStyle/>
          <a:p>
            <a:pPr algn="ctr" defTabSz="914286" eaLnBrk="0" fontAlgn="base" hangingPunct="0">
              <a:spcBef>
                <a:spcPct val="0"/>
              </a:spcBef>
              <a:spcAft>
                <a:spcPct val="0"/>
              </a:spcAft>
              <a:defRPr/>
            </a:pPr>
            <a:r>
              <a:rPr lang="en-US" sz="1200" kern="0" dirty="0">
                <a:solidFill>
                  <a:srgbClr val="000000"/>
                </a:solidFill>
                <a:latin typeface="IBM Plex Sans" panose="020B0503050203000203" pitchFamily="34" charset="77"/>
                <a:cs typeface="Arial" panose="020B0604020202020204" pitchFamily="34" charset="0"/>
              </a:rPr>
              <a:t>Cloud App Management</a:t>
            </a:r>
          </a:p>
        </p:txBody>
      </p:sp>
      <p:sp>
        <p:nvSpPr>
          <p:cNvPr id="56" name="TextBox 55">
            <a:extLst>
              <a:ext uri="{FF2B5EF4-FFF2-40B4-BE49-F238E27FC236}">
                <a16:creationId xmlns:a16="http://schemas.microsoft.com/office/drawing/2014/main" id="{A1EF9BE2-C2A4-E54D-AEBF-65776B1A0310}"/>
              </a:ext>
            </a:extLst>
          </p:cNvPr>
          <p:cNvSpPr txBox="1"/>
          <p:nvPr/>
        </p:nvSpPr>
        <p:spPr>
          <a:xfrm>
            <a:off x="4051476" y="3042311"/>
            <a:ext cx="4639232" cy="266676"/>
          </a:xfrm>
          <a:prstGeom prst="rect">
            <a:avLst/>
          </a:prstGeom>
          <a:noFill/>
        </p:spPr>
        <p:txBody>
          <a:bodyPr wrap="square" rtlCol="0">
            <a:spAutoFit/>
          </a:bodyPr>
          <a:lstStyle/>
          <a:p>
            <a:pPr defTabSz="914286" eaLnBrk="0" fontAlgn="base" hangingPunct="0">
              <a:spcBef>
                <a:spcPct val="0"/>
              </a:spcBef>
              <a:spcAft>
                <a:spcPct val="0"/>
              </a:spcAft>
              <a:defRPr/>
            </a:pPr>
            <a:r>
              <a:rPr lang="en-US" sz="1133" b="1" i="1" dirty="0">
                <a:solidFill>
                  <a:srgbClr val="000E5E"/>
                </a:solidFill>
                <a:latin typeface="IBM Plex Sans" panose="020B0503050203000203" pitchFamily="34" charset="77"/>
                <a:cs typeface="Arial" panose="020B0604020202020204" pitchFamily="34" charset="0"/>
              </a:rPr>
              <a:t>Application aware  infrastructure monitoring and analysis</a:t>
            </a:r>
          </a:p>
        </p:txBody>
      </p:sp>
      <p:sp>
        <p:nvSpPr>
          <p:cNvPr id="57" name="Rectangle 56">
            <a:extLst>
              <a:ext uri="{FF2B5EF4-FFF2-40B4-BE49-F238E27FC236}">
                <a16:creationId xmlns:a16="http://schemas.microsoft.com/office/drawing/2014/main" id="{4FA5057E-3ACC-6B4D-9E3A-8E6068E434D7}"/>
              </a:ext>
            </a:extLst>
          </p:cNvPr>
          <p:cNvSpPr/>
          <p:nvPr/>
        </p:nvSpPr>
        <p:spPr>
          <a:xfrm>
            <a:off x="8982937" y="2983901"/>
            <a:ext cx="2108585" cy="326879"/>
          </a:xfrm>
          <a:prstGeom prst="rect">
            <a:avLst/>
          </a:prstGeom>
          <a:solidFill>
            <a:srgbClr val="00B050"/>
          </a:solidFill>
          <a:ln w="19050" cap="flat" cmpd="sng" algn="ctr">
            <a:solidFill>
              <a:schemeClr val="accent4">
                <a:lumMod val="75000"/>
              </a:schemeClr>
            </a:solidFill>
            <a:prstDash val="solid"/>
          </a:ln>
          <a:effectLst/>
        </p:spPr>
        <p:txBody>
          <a:bodyPr rtlCol="0" anchor="ctr"/>
          <a:lstStyle/>
          <a:p>
            <a:pPr algn="ctr" defTabSz="914286" eaLnBrk="0" fontAlgn="base" hangingPunct="0">
              <a:spcBef>
                <a:spcPct val="0"/>
              </a:spcBef>
              <a:spcAft>
                <a:spcPct val="0"/>
              </a:spcAft>
            </a:pPr>
            <a:r>
              <a:rPr lang="en-US" sz="1200" kern="0" dirty="0">
                <a:solidFill>
                  <a:srgbClr val="004266">
                    <a:lumMod val="50000"/>
                  </a:srgbClr>
                </a:solidFill>
                <a:latin typeface="IBM Plex Sans" panose="020B0503050203000203" pitchFamily="34" charset="77"/>
                <a:cs typeface="Arial" panose="020B0604020202020204" pitchFamily="34" charset="0"/>
              </a:rPr>
              <a:t>ITM6</a:t>
            </a:r>
          </a:p>
        </p:txBody>
      </p:sp>
      <p:sp>
        <p:nvSpPr>
          <p:cNvPr id="58" name="Rectangle 57">
            <a:extLst>
              <a:ext uri="{FF2B5EF4-FFF2-40B4-BE49-F238E27FC236}">
                <a16:creationId xmlns:a16="http://schemas.microsoft.com/office/drawing/2014/main" id="{911961F7-9490-F84D-8949-F2588B08120D}"/>
              </a:ext>
            </a:extLst>
          </p:cNvPr>
          <p:cNvSpPr/>
          <p:nvPr/>
        </p:nvSpPr>
        <p:spPr>
          <a:xfrm>
            <a:off x="8982937" y="6149947"/>
            <a:ext cx="2108583" cy="329184"/>
          </a:xfrm>
          <a:prstGeom prst="rect">
            <a:avLst/>
          </a:prstGeom>
          <a:solidFill>
            <a:srgbClr val="00B050"/>
          </a:solidFill>
          <a:ln w="19050" cap="flat" cmpd="sng" algn="ctr">
            <a:solidFill>
              <a:schemeClr val="accent4">
                <a:lumMod val="75000"/>
              </a:schemeClr>
            </a:solidFill>
            <a:prstDash val="solid"/>
          </a:ln>
          <a:effectLst/>
        </p:spPr>
        <p:txBody>
          <a:bodyPr rtlCol="0" anchor="ctr"/>
          <a:lstStyle/>
          <a:p>
            <a:pPr algn="ctr" defTabSz="914286" eaLnBrk="0" fontAlgn="base" hangingPunct="0">
              <a:spcBef>
                <a:spcPct val="0"/>
              </a:spcBef>
              <a:spcAft>
                <a:spcPct val="0"/>
              </a:spcAft>
            </a:pPr>
            <a:r>
              <a:rPr lang="en-US" sz="1200" kern="0" dirty="0">
                <a:solidFill>
                  <a:srgbClr val="004266">
                    <a:lumMod val="50000"/>
                  </a:srgbClr>
                </a:solidFill>
                <a:latin typeface="IBM Plex Sans" panose="020B0503050203000203" pitchFamily="34" charset="77"/>
                <a:cs typeface="Arial" panose="020B0604020202020204" pitchFamily="34" charset="0"/>
              </a:rPr>
              <a:t>AIX Std. Ed.</a:t>
            </a:r>
          </a:p>
        </p:txBody>
      </p:sp>
      <p:sp>
        <p:nvSpPr>
          <p:cNvPr id="59" name="Rectangle 58">
            <a:extLst>
              <a:ext uri="{FF2B5EF4-FFF2-40B4-BE49-F238E27FC236}">
                <a16:creationId xmlns:a16="http://schemas.microsoft.com/office/drawing/2014/main" id="{0289FAE3-908A-5B49-A427-E08680FC08BD}"/>
              </a:ext>
            </a:extLst>
          </p:cNvPr>
          <p:cNvSpPr/>
          <p:nvPr/>
        </p:nvSpPr>
        <p:spPr>
          <a:xfrm>
            <a:off x="1942898" y="6158599"/>
            <a:ext cx="2108583" cy="329184"/>
          </a:xfrm>
          <a:prstGeom prst="rect">
            <a:avLst/>
          </a:prstGeom>
          <a:solidFill>
            <a:srgbClr val="1C78FF"/>
          </a:solidFill>
          <a:ln w="19050" cap="flat" cmpd="sng" algn="ctr">
            <a:solidFill>
              <a:srgbClr val="5282C8"/>
            </a:solidFill>
            <a:prstDash val="solid"/>
          </a:ln>
          <a:effectLst/>
        </p:spPr>
        <p:txBody>
          <a:bodyPr lIns="46800" rtlCol="0" anchor="ctr"/>
          <a:lstStyle/>
          <a:p>
            <a:pPr defTabSz="914286" eaLnBrk="0" fontAlgn="base" hangingPunct="0">
              <a:spcBef>
                <a:spcPct val="0"/>
              </a:spcBef>
              <a:spcAft>
                <a:spcPct val="0"/>
              </a:spcAft>
              <a:defRPr/>
            </a:pPr>
            <a:r>
              <a:rPr lang="en-US" sz="1200" kern="0" dirty="0">
                <a:solidFill>
                  <a:srgbClr val="000000"/>
                </a:solidFill>
                <a:latin typeface="IBM Plex Sans" panose="020B0503050203000203" pitchFamily="34" charset="77"/>
                <a:cs typeface="Arial" panose="020B0604020202020204" pitchFamily="34" charset="0"/>
              </a:rPr>
              <a:t>AIX 7.2 Std. Ed.</a:t>
            </a:r>
          </a:p>
        </p:txBody>
      </p:sp>
      <p:sp>
        <p:nvSpPr>
          <p:cNvPr id="61" name="Rectangle 60">
            <a:extLst>
              <a:ext uri="{FF2B5EF4-FFF2-40B4-BE49-F238E27FC236}">
                <a16:creationId xmlns:a16="http://schemas.microsoft.com/office/drawing/2014/main" id="{33A6744C-05DB-8646-AECB-B1B4FE2AC202}"/>
              </a:ext>
            </a:extLst>
          </p:cNvPr>
          <p:cNvSpPr/>
          <p:nvPr/>
        </p:nvSpPr>
        <p:spPr>
          <a:xfrm>
            <a:off x="10152" y="6074543"/>
            <a:ext cx="1870257" cy="457200"/>
          </a:xfrm>
          <a:prstGeom prst="rect">
            <a:avLst/>
          </a:prstGeom>
          <a:noFill/>
          <a:ln w="25400" cap="flat" cmpd="sng" algn="ctr">
            <a:noFill/>
            <a:prstDash val="solid"/>
          </a:ln>
          <a:effectLst/>
        </p:spPr>
        <p:txBody>
          <a:bodyPr rtlCol="0" anchor="ctr"/>
          <a:lstStyle/>
          <a:p>
            <a:pPr algn="ctr" defTabSz="914286" eaLnBrk="0" fontAlgn="base" hangingPunct="0">
              <a:spcBef>
                <a:spcPct val="0"/>
              </a:spcBef>
              <a:spcAft>
                <a:spcPct val="0"/>
              </a:spcAft>
              <a:defRPr/>
            </a:pPr>
            <a:r>
              <a:rPr lang="en-US" sz="1400" b="1" kern="0" dirty="0">
                <a:solidFill>
                  <a:srgbClr val="000000"/>
                </a:solidFill>
                <a:latin typeface="IBM Plex Sans" panose="020B0503050203000203" pitchFamily="34" charset="77"/>
                <a:cs typeface="Arial" panose="020B0604020202020204" pitchFamily="34" charset="0"/>
              </a:rPr>
              <a:t>OS</a:t>
            </a:r>
          </a:p>
        </p:txBody>
      </p:sp>
      <p:cxnSp>
        <p:nvCxnSpPr>
          <p:cNvPr id="62" name="Straight Connector 61">
            <a:extLst>
              <a:ext uri="{FF2B5EF4-FFF2-40B4-BE49-F238E27FC236}">
                <a16:creationId xmlns:a16="http://schemas.microsoft.com/office/drawing/2014/main" id="{8A3A2C48-EE68-9041-9C48-F8D31FD1D5AD}"/>
              </a:ext>
            </a:extLst>
          </p:cNvPr>
          <p:cNvCxnSpPr/>
          <p:nvPr/>
        </p:nvCxnSpPr>
        <p:spPr>
          <a:xfrm>
            <a:off x="10144" y="5952231"/>
            <a:ext cx="12192000" cy="0"/>
          </a:xfrm>
          <a:prstGeom prst="line">
            <a:avLst/>
          </a:prstGeom>
          <a:ln w="9525" cap="flat" cmpd="sng" algn="ctr">
            <a:solidFill>
              <a:schemeClr val="accent5">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66" name="Rectangle 65">
            <a:extLst>
              <a:ext uri="{FF2B5EF4-FFF2-40B4-BE49-F238E27FC236}">
                <a16:creationId xmlns:a16="http://schemas.microsoft.com/office/drawing/2014/main" id="{56195E2B-2080-1945-9C74-EEB468CBE89A}"/>
              </a:ext>
            </a:extLst>
          </p:cNvPr>
          <p:cNvSpPr/>
          <p:nvPr/>
        </p:nvSpPr>
        <p:spPr>
          <a:xfrm>
            <a:off x="5187151" y="1201629"/>
            <a:ext cx="963135" cy="461947"/>
          </a:xfrm>
          <a:prstGeom prst="rect">
            <a:avLst/>
          </a:prstGeom>
          <a:solidFill>
            <a:srgbClr val="0F6FFF"/>
          </a:solidFill>
          <a:ln w="19050" cap="flat" cmpd="sng" algn="ctr">
            <a:solidFill>
              <a:srgbClr val="5282C8"/>
            </a:solidFill>
            <a:prstDash val="solid"/>
          </a:ln>
          <a:effectLst/>
        </p:spPr>
        <p:txBody>
          <a:bodyPr lIns="46800" rtlCol="0" anchor="ctr"/>
          <a:lstStyle/>
          <a:p>
            <a:pPr defTabSz="914286" eaLnBrk="0" fontAlgn="base" hangingPunct="0">
              <a:spcBef>
                <a:spcPct val="0"/>
              </a:spcBef>
              <a:spcAft>
                <a:spcPct val="0"/>
              </a:spcAft>
              <a:defRPr/>
            </a:pPr>
            <a:r>
              <a:rPr lang="en-US" sz="1200" b="1" kern="0" dirty="0">
                <a:solidFill>
                  <a:srgbClr val="004266">
                    <a:lumMod val="50000"/>
                  </a:srgbClr>
                </a:solidFill>
                <a:latin typeface="IBM Plex Sans" panose="020B0503050203000203" pitchFamily="34" charset="77"/>
                <a:cs typeface="Arial" panose="020B0604020202020204" pitchFamily="34" charset="0"/>
              </a:rPr>
              <a:t>with AIX</a:t>
            </a:r>
          </a:p>
        </p:txBody>
      </p:sp>
      <p:pic>
        <p:nvPicPr>
          <p:cNvPr id="72" name="Picture 71">
            <a:extLst>
              <a:ext uri="{FF2B5EF4-FFF2-40B4-BE49-F238E27FC236}">
                <a16:creationId xmlns:a16="http://schemas.microsoft.com/office/drawing/2014/main" id="{B9504BD7-1052-7449-A65D-F57413897AA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383679" y="419109"/>
            <a:ext cx="571276" cy="490216"/>
          </a:xfrm>
          <a:prstGeom prst="rect">
            <a:avLst/>
          </a:prstGeom>
        </p:spPr>
      </p:pic>
      <p:sp>
        <p:nvSpPr>
          <p:cNvPr id="73" name="Title 3">
            <a:extLst>
              <a:ext uri="{FF2B5EF4-FFF2-40B4-BE49-F238E27FC236}">
                <a16:creationId xmlns:a16="http://schemas.microsoft.com/office/drawing/2014/main" id="{FE704192-7BB5-034F-9544-8BBB52C7BF8D}"/>
              </a:ext>
            </a:extLst>
          </p:cNvPr>
          <p:cNvSpPr txBox="1">
            <a:spLocks/>
          </p:cNvSpPr>
          <p:nvPr/>
        </p:nvSpPr>
        <p:spPr>
          <a:xfrm>
            <a:off x="5" y="-16085"/>
            <a:ext cx="12191999" cy="999844"/>
          </a:xfrm>
          <a:prstGeom prst="rect">
            <a:avLst/>
          </a:prstGeom>
          <a:solidFill>
            <a:srgbClr val="01144C"/>
          </a:solidFill>
        </p:spPr>
        <p:txBody>
          <a:bodyPr vert="horz" lIns="304800" tIns="96000" rIns="304800" bIns="304800" rtlCol="0" anchor="t" anchorCtr="0">
            <a:noAutofit/>
          </a:bodyPr>
          <a:lstStyle>
            <a:lvl1pPr algn="l" defTabSz="457189" rtl="0" eaLnBrk="1" latinLnBrk="0" hangingPunct="1">
              <a:lnSpc>
                <a:spcPct val="90000"/>
              </a:lnSpc>
              <a:spcBef>
                <a:spcPct val="0"/>
              </a:spcBef>
              <a:buNone/>
              <a:defRPr sz="2400" kern="1200">
                <a:solidFill>
                  <a:schemeClr val="bg2"/>
                </a:solidFill>
                <a:latin typeface="+mj-lt"/>
                <a:ea typeface="Arial" charset="0"/>
                <a:cs typeface="Arial" charset="0"/>
              </a:defRPr>
            </a:lvl1pPr>
          </a:lstStyle>
          <a:p>
            <a:pPr defTabSz="457155" fontAlgn="base">
              <a:spcAft>
                <a:spcPct val="0"/>
              </a:spcAft>
              <a:defRPr/>
            </a:pPr>
            <a:r>
              <a:rPr lang="en-US" sz="3200" dirty="0">
                <a:solidFill>
                  <a:srgbClr val="FFFFFF"/>
                </a:solidFill>
                <a:latin typeface="IBM Plex Sans" panose="020B0503050203000203" pitchFamily="34" charset="77"/>
                <a:cs typeface="Arial" panose="020B0604020202020204" pitchFamily="34" charset="0"/>
              </a:rPr>
              <a:t>Rapidly deploy Power Cloud Infrastructures </a:t>
            </a:r>
            <a:br>
              <a:rPr lang="en-US" sz="3200" dirty="0">
                <a:solidFill>
                  <a:srgbClr val="FFFFFF"/>
                </a:solidFill>
                <a:latin typeface="IBM Plex Sans" panose="020B0503050203000203" pitchFamily="34" charset="77"/>
                <a:cs typeface="Arial" panose="020B0604020202020204" pitchFamily="34" charset="0"/>
              </a:rPr>
            </a:br>
            <a:r>
              <a:rPr lang="en-US" sz="3200" dirty="0">
                <a:solidFill>
                  <a:srgbClr val="FFFFFF"/>
                </a:solidFill>
                <a:latin typeface="IBM Plex Sans" panose="020B0503050203000203" pitchFamily="34" charset="77"/>
                <a:cs typeface="Arial" panose="020B0604020202020204" pitchFamily="34" charset="0"/>
              </a:rPr>
              <a:t>with cost-effective Software Bundles</a:t>
            </a:r>
            <a:endParaRPr lang="en-US" sz="2133" dirty="0">
              <a:solidFill>
                <a:srgbClr val="FFFFFF"/>
              </a:solidFill>
              <a:latin typeface="IBM Plex Sans" panose="020B0503050203000203" pitchFamily="34" charset="77"/>
              <a:cs typeface="Arial" panose="020B0604020202020204" pitchFamily="34" charset="0"/>
            </a:endParaRPr>
          </a:p>
        </p:txBody>
      </p:sp>
      <p:pic>
        <p:nvPicPr>
          <p:cNvPr id="74" name="Picture 73">
            <a:extLst>
              <a:ext uri="{FF2B5EF4-FFF2-40B4-BE49-F238E27FC236}">
                <a16:creationId xmlns:a16="http://schemas.microsoft.com/office/drawing/2014/main" id="{F805E0E0-8E45-024C-93A6-F69B340EC5D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1069597" y="-16466"/>
            <a:ext cx="817607" cy="513332"/>
          </a:xfrm>
          <a:prstGeom prst="rect">
            <a:avLst/>
          </a:prstGeom>
        </p:spPr>
      </p:pic>
      <p:sp>
        <p:nvSpPr>
          <p:cNvPr id="68" name="Rectangle 67">
            <a:extLst>
              <a:ext uri="{FF2B5EF4-FFF2-40B4-BE49-F238E27FC236}">
                <a16:creationId xmlns:a16="http://schemas.microsoft.com/office/drawing/2014/main" id="{466ED208-A421-8A4E-AA88-44EB3E8CE413}"/>
              </a:ext>
            </a:extLst>
          </p:cNvPr>
          <p:cNvSpPr/>
          <p:nvPr/>
        </p:nvSpPr>
        <p:spPr>
          <a:xfrm>
            <a:off x="10695000" y="530983"/>
            <a:ext cx="1507144" cy="437043"/>
          </a:xfrm>
          <a:prstGeom prst="rect">
            <a:avLst/>
          </a:prstGeom>
        </p:spPr>
        <p:txBody>
          <a:bodyPr wrap="none">
            <a:spAutoFit/>
          </a:bodyPr>
          <a:lstStyle/>
          <a:p>
            <a:pPr defTabSz="685734" eaLnBrk="0" fontAlgn="base" hangingPunct="0">
              <a:lnSpc>
                <a:spcPct val="80000"/>
              </a:lnSpc>
              <a:spcBef>
                <a:spcPct val="0"/>
              </a:spcBef>
              <a:spcAft>
                <a:spcPct val="0"/>
              </a:spcAft>
              <a:defRPr/>
            </a:pPr>
            <a:r>
              <a:rPr lang="en-US" sz="1400" b="1" i="1" kern="0" dirty="0">
                <a:solidFill>
                  <a:srgbClr val="FFFFFF"/>
                </a:solidFill>
                <a:effectLst>
                  <a:outerShdw blurRad="38100" dist="38100" dir="2700000" algn="tl">
                    <a:srgbClr val="000000">
                      <a:alpha val="43137"/>
                    </a:srgbClr>
                  </a:outerShdw>
                </a:effectLst>
                <a:latin typeface="IBM Plex Sans" panose="020B0503050203000203" pitchFamily="34" charset="77"/>
                <a:cs typeface="Arial" panose="020B0604020202020204" pitchFamily="34" charset="0"/>
                <a:sym typeface="Wingdings" panose="05000000000000000000" pitchFamily="2" charset="2"/>
              </a:rPr>
              <a:t>p</a:t>
            </a:r>
            <a:r>
              <a:rPr lang="en-US" sz="1400" b="1" kern="0" dirty="0">
                <a:solidFill>
                  <a:srgbClr val="FFFFFF"/>
                </a:solidFill>
                <a:effectLst>
                  <a:outerShdw blurRad="38100" dist="38100" dir="2700000" algn="tl">
                    <a:srgbClr val="000000">
                      <a:alpha val="43137"/>
                    </a:srgbClr>
                  </a:outerShdw>
                </a:effectLst>
                <a:latin typeface="IBM Plex Sans" panose="020B0503050203000203" pitchFamily="34" charset="77"/>
                <a:cs typeface="Arial" panose="020B0604020202020204" pitchFamily="34" charset="0"/>
              </a:rPr>
              <a:t>ids: 5765-ECB</a:t>
            </a:r>
          </a:p>
          <a:p>
            <a:pPr defTabSz="685734" eaLnBrk="0" fontAlgn="base" hangingPunct="0">
              <a:lnSpc>
                <a:spcPct val="80000"/>
              </a:lnSpc>
              <a:spcBef>
                <a:spcPct val="0"/>
              </a:spcBef>
              <a:spcAft>
                <a:spcPct val="0"/>
              </a:spcAft>
              <a:defRPr/>
            </a:pPr>
            <a:r>
              <a:rPr lang="en-US" sz="1200" b="1" kern="0" dirty="0">
                <a:solidFill>
                  <a:srgbClr val="FFFFFF"/>
                </a:solidFill>
                <a:effectLst>
                  <a:outerShdw blurRad="38100" dist="38100" dir="2700000" algn="tl">
                    <a:srgbClr val="000000">
                      <a:alpha val="43137"/>
                    </a:srgbClr>
                  </a:outerShdw>
                </a:effectLst>
                <a:latin typeface="IBM Plex Sans" panose="020B0503050203000203" pitchFamily="34" charset="77"/>
                <a:cs typeface="Arial" panose="020B0604020202020204" pitchFamily="34" charset="0"/>
              </a:rPr>
              <a:t>           </a:t>
            </a:r>
            <a:r>
              <a:rPr lang="en-US" sz="1400" b="1" kern="0" dirty="0">
                <a:solidFill>
                  <a:srgbClr val="FFFFFF"/>
                </a:solidFill>
                <a:effectLst>
                  <a:outerShdw blurRad="38100" dist="38100" dir="2700000" algn="tl">
                    <a:srgbClr val="000000">
                      <a:alpha val="43137"/>
                    </a:srgbClr>
                  </a:outerShdw>
                </a:effectLst>
                <a:latin typeface="IBM Plex Sans" panose="020B0503050203000203" pitchFamily="34" charset="77"/>
                <a:cs typeface="Arial" panose="020B0604020202020204" pitchFamily="34" charset="0"/>
              </a:rPr>
              <a:t>5765-CBA</a:t>
            </a:r>
          </a:p>
        </p:txBody>
      </p:sp>
      <p:sp>
        <p:nvSpPr>
          <p:cNvPr id="60" name="ZoneTexte 59">
            <a:extLst>
              <a:ext uri="{FF2B5EF4-FFF2-40B4-BE49-F238E27FC236}">
                <a16:creationId xmlns:a16="http://schemas.microsoft.com/office/drawing/2014/main" id="{F517272A-CB5B-754B-9100-9754717B587E}"/>
              </a:ext>
            </a:extLst>
          </p:cNvPr>
          <p:cNvSpPr txBox="1"/>
          <p:nvPr/>
        </p:nvSpPr>
        <p:spPr>
          <a:xfrm>
            <a:off x="62309" y="6625130"/>
            <a:ext cx="4134554" cy="192663"/>
          </a:xfrm>
          <a:prstGeom prst="rect">
            <a:avLst/>
          </a:prstGeom>
          <a:solidFill>
            <a:schemeClr val="bg1">
              <a:lumMod val="85000"/>
            </a:schemeClr>
          </a:solidFill>
        </p:spPr>
        <p:txBody>
          <a:bodyPr wrap="square" rtlCol="0">
            <a:spAutoFit/>
          </a:bodyPr>
          <a:lstStyle/>
          <a:p>
            <a:endParaRPr lang="fr-FR" dirty="0"/>
          </a:p>
        </p:txBody>
      </p:sp>
      <p:sp>
        <p:nvSpPr>
          <p:cNvPr id="67" name="Rectangle 66">
            <a:extLst>
              <a:ext uri="{FF2B5EF4-FFF2-40B4-BE49-F238E27FC236}">
                <a16:creationId xmlns:a16="http://schemas.microsoft.com/office/drawing/2014/main" id="{69932C00-793C-9F45-9276-683DFCD42B1C}"/>
              </a:ext>
            </a:extLst>
          </p:cNvPr>
          <p:cNvSpPr/>
          <p:nvPr/>
        </p:nvSpPr>
        <p:spPr bwMode="auto">
          <a:xfrm>
            <a:off x="0" y="0"/>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611986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9D0A5A3D-A0CE-4817-8F76-FA8CBE33EA9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06353" y="5119547"/>
            <a:ext cx="4278923" cy="1075581"/>
          </a:xfrm>
          <a:prstGeom prst="rect">
            <a:avLst/>
          </a:prstGeom>
        </p:spPr>
      </p:pic>
      <p:sp>
        <p:nvSpPr>
          <p:cNvPr id="2" name="Title 1">
            <a:extLst>
              <a:ext uri="{FF2B5EF4-FFF2-40B4-BE49-F238E27FC236}">
                <a16:creationId xmlns:a16="http://schemas.microsoft.com/office/drawing/2014/main" id="{AB8BC19E-C77A-4DAE-B120-4A0DBE4CDD0F}"/>
              </a:ext>
            </a:extLst>
          </p:cNvPr>
          <p:cNvSpPr>
            <a:spLocks noGrp="1"/>
          </p:cNvSpPr>
          <p:nvPr>
            <p:ph type="title"/>
          </p:nvPr>
        </p:nvSpPr>
        <p:spPr/>
        <p:txBody>
          <a:bodyPr/>
          <a:lstStyle/>
          <a:p>
            <a:r>
              <a:rPr lang="en-US" dirty="0">
                <a:latin typeface="IBM Plex Sans" panose="020B0503050203000203" pitchFamily="34" charset="77"/>
                <a:cs typeface="Arial" panose="020B0604020202020204" pitchFamily="34" charset="0"/>
              </a:rPr>
              <a:t>Smooth Migration to P9 from POWER7 &amp; POWER8 </a:t>
            </a:r>
          </a:p>
        </p:txBody>
      </p:sp>
      <p:sp>
        <p:nvSpPr>
          <p:cNvPr id="33" name="Content Placeholder 2">
            <a:extLst>
              <a:ext uri="{FF2B5EF4-FFF2-40B4-BE49-F238E27FC236}">
                <a16:creationId xmlns:a16="http://schemas.microsoft.com/office/drawing/2014/main" id="{76EE7C30-E4DD-4572-A5B4-3E056629B9FE}"/>
              </a:ext>
            </a:extLst>
          </p:cNvPr>
          <p:cNvSpPr>
            <a:spLocks noGrp="1"/>
          </p:cNvSpPr>
          <p:nvPr>
            <p:ph idx="4294967295"/>
          </p:nvPr>
        </p:nvSpPr>
        <p:spPr>
          <a:xfrm>
            <a:off x="379134" y="4359275"/>
            <a:ext cx="7954963" cy="2498725"/>
          </a:xfrm>
        </p:spPr>
        <p:txBody>
          <a:bodyPr>
            <a:normAutofit/>
          </a:bodyPr>
          <a:lstStyle/>
          <a:p>
            <a:pPr marL="0" indent="0">
              <a:buNone/>
            </a:pPr>
            <a:r>
              <a:rPr lang="en-US" b="1" dirty="0">
                <a:latin typeface="IBM Plex Sans" panose="020B0503050203000203" pitchFamily="34" charset="77"/>
                <a:cs typeface="Arial" panose="020B0604020202020204" pitchFamily="34" charset="0"/>
              </a:rPr>
              <a:t>Live Mobility Considerations (P9 Compatible Mode Architecture)</a:t>
            </a:r>
          </a:p>
          <a:p>
            <a:pPr indent="-243399">
              <a:spcBef>
                <a:spcPts val="800"/>
              </a:spcBef>
            </a:pPr>
            <a:r>
              <a:rPr lang="en-US" sz="1733" dirty="0">
                <a:latin typeface="IBM Plex Sans" panose="020B0503050203000203" pitchFamily="34" charset="77"/>
                <a:cs typeface="Arial" panose="020B0604020202020204" pitchFamily="34" charset="0"/>
              </a:rPr>
              <a:t>VMs running AIX levels supporting P9 can be live migrated from P7 or P8 </a:t>
            </a:r>
            <a:br>
              <a:rPr lang="en-US" sz="1733" dirty="0">
                <a:latin typeface="IBM Plex Sans" panose="020B0503050203000203" pitchFamily="34" charset="77"/>
                <a:cs typeface="Arial" panose="020B0604020202020204" pitchFamily="34" charset="0"/>
              </a:rPr>
            </a:br>
            <a:r>
              <a:rPr lang="en-US" sz="1733" dirty="0">
                <a:latin typeface="IBM Plex Sans" panose="020B0503050203000203" pitchFamily="34" charset="77"/>
                <a:cs typeface="Arial" panose="020B0604020202020204" pitchFamily="34" charset="0"/>
              </a:rPr>
              <a:t>to P9 systems and be run there as is – </a:t>
            </a:r>
            <a:r>
              <a:rPr lang="en-US" sz="1733" u="sng" dirty="0">
                <a:latin typeface="IBM Plex Sans" panose="020B0503050203000203" pitchFamily="34" charset="77"/>
                <a:cs typeface="Arial" panose="020B0604020202020204" pitchFamily="34" charset="0"/>
              </a:rPr>
              <a:t>without workload interruption!</a:t>
            </a:r>
          </a:p>
          <a:p>
            <a:pPr lvl="1">
              <a:spcBef>
                <a:spcPts val="267"/>
              </a:spcBef>
              <a:buFont typeface="Symbol" pitchFamily="2" charset="2"/>
              <a:buChar char="-"/>
            </a:pPr>
            <a:r>
              <a:rPr lang="en-US" sz="1467" kern="0" dirty="0">
                <a:solidFill>
                  <a:srgbClr val="808080">
                    <a:lumMod val="75000"/>
                  </a:srgbClr>
                </a:solidFill>
                <a:latin typeface="IBM Plex Sans" panose="020B0503050203000203" pitchFamily="34" charset="77"/>
                <a:cs typeface="Arial" panose="020B0604020202020204" pitchFamily="34" charset="0"/>
              </a:rPr>
              <a:t>VMs running on P6 or below must first be migrated to P7 / P8 systems </a:t>
            </a:r>
            <a:br>
              <a:rPr lang="en-US" sz="1467" kern="0" dirty="0">
                <a:solidFill>
                  <a:srgbClr val="808080">
                    <a:lumMod val="75000"/>
                  </a:srgbClr>
                </a:solidFill>
                <a:latin typeface="IBM Plex Sans" panose="020B0503050203000203" pitchFamily="34" charset="77"/>
                <a:cs typeface="Arial" panose="020B0604020202020204" pitchFamily="34" charset="0"/>
              </a:rPr>
            </a:br>
            <a:r>
              <a:rPr lang="en-US" sz="1467" kern="0" dirty="0">
                <a:solidFill>
                  <a:srgbClr val="808080">
                    <a:lumMod val="75000"/>
                  </a:srgbClr>
                </a:solidFill>
                <a:latin typeface="IBM Plex Sans" panose="020B0503050203000203" pitchFamily="34" charset="77"/>
                <a:cs typeface="Arial" panose="020B0604020202020204" pitchFamily="34" charset="0"/>
              </a:rPr>
              <a:t>and rebooted before being migrated to P9 systems</a:t>
            </a:r>
          </a:p>
          <a:p>
            <a:endParaRPr lang="en-US" sz="2133" dirty="0">
              <a:effectLst>
                <a:outerShdw blurRad="38100" dist="38100" dir="2700000" algn="tl">
                  <a:srgbClr val="000000">
                    <a:alpha val="43137"/>
                  </a:srgbClr>
                </a:outerShdw>
              </a:effectLst>
              <a:latin typeface="IBM Plex Sans" panose="020B0503050203000203" pitchFamily="34" charset="77"/>
              <a:cs typeface="Arial" panose="020B0604020202020204" pitchFamily="34" charset="0"/>
            </a:endParaRPr>
          </a:p>
          <a:p>
            <a:endParaRPr lang="en-US" sz="2133" dirty="0">
              <a:latin typeface="IBM Plex Sans" panose="020B0503050203000203" pitchFamily="34" charset="77"/>
              <a:cs typeface="Arial" panose="020B0604020202020204" pitchFamily="34" charset="0"/>
            </a:endParaRPr>
          </a:p>
        </p:txBody>
      </p:sp>
      <p:pic>
        <p:nvPicPr>
          <p:cNvPr id="6" name="Picture 5">
            <a:extLst>
              <a:ext uri="{FF2B5EF4-FFF2-40B4-BE49-F238E27FC236}">
                <a16:creationId xmlns:a16="http://schemas.microsoft.com/office/drawing/2014/main" id="{DCFBE32A-2AFF-7348-94FB-C185505BBC5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06351" y="6257445"/>
            <a:ext cx="4307596" cy="296153"/>
          </a:xfrm>
          <a:prstGeom prst="rect">
            <a:avLst/>
          </a:prstGeom>
        </p:spPr>
      </p:pic>
      <p:sp>
        <p:nvSpPr>
          <p:cNvPr id="7" name="Content Placeholder 5">
            <a:extLst>
              <a:ext uri="{FF2B5EF4-FFF2-40B4-BE49-F238E27FC236}">
                <a16:creationId xmlns:a16="http://schemas.microsoft.com/office/drawing/2014/main" id="{221FC4A7-6721-CB45-B5B7-80CAF6570E55}"/>
              </a:ext>
            </a:extLst>
          </p:cNvPr>
          <p:cNvSpPr txBox="1">
            <a:spLocks/>
          </p:cNvSpPr>
          <p:nvPr/>
        </p:nvSpPr>
        <p:spPr>
          <a:xfrm>
            <a:off x="561491" y="1049580"/>
            <a:ext cx="8405092" cy="2777384"/>
          </a:xfrm>
          <a:prstGeom prst="rect">
            <a:avLst/>
          </a:prstGeom>
          <a:solidFill>
            <a:schemeClr val="bg2"/>
          </a:solidFill>
          <a:effectLst>
            <a:outerShdw blurRad="63500" sx="102000" sy="102000" algn="ctr" rotWithShape="0">
              <a:prstClr val="black">
                <a:alpha val="40000"/>
              </a:prstClr>
            </a:outerShdw>
          </a:effectLst>
        </p:spPr>
        <p:txBody>
          <a:bodyPr vert="horz" lIns="121920" tIns="60960" rIns="121920" bIns="60960" rtlCol="0">
            <a:noAutofit/>
          </a:bodyPr>
          <a:lstStyle>
            <a:lvl1pPr marL="173831" marR="0" indent="-173831" algn="l" defTabSz="685800" rtl="0" eaLnBrk="1" fontAlgn="base" latinLnBrk="0" hangingPunct="1">
              <a:lnSpc>
                <a:spcPct val="100000"/>
              </a:lnSpc>
              <a:spcBef>
                <a:spcPct val="20000"/>
              </a:spcBef>
              <a:spcAft>
                <a:spcPct val="0"/>
              </a:spcAft>
              <a:buClr>
                <a:schemeClr val="accent4">
                  <a:lumMod val="90000"/>
                  <a:lumOff val="10000"/>
                </a:schemeClr>
              </a:buClr>
              <a:buSzTx/>
              <a:buFont typeface="Arial" charset="0"/>
              <a:buChar char="•"/>
              <a:tabLst/>
              <a:defRPr sz="1500" b="1">
                <a:solidFill>
                  <a:schemeClr val="tx1">
                    <a:lumMod val="50000"/>
                  </a:schemeClr>
                </a:solidFill>
                <a:latin typeface="IBM Plex Sans" panose="020B0503050203000203" pitchFamily="34" charset="77"/>
                <a:ea typeface="+mn-ea"/>
                <a:cs typeface="+mn-cs"/>
              </a:defRPr>
            </a:lvl1pPr>
            <a:lvl2pPr marL="511969" indent="-166688" algn="l" rtl="0" eaLnBrk="1" fontAlgn="base" hangingPunct="1">
              <a:spcBef>
                <a:spcPct val="20000"/>
              </a:spcBef>
              <a:spcAft>
                <a:spcPct val="0"/>
              </a:spcAft>
              <a:buFont typeface="Arial" pitchFamily="34" charset="0"/>
              <a:buChar char="–"/>
              <a:defRPr sz="1350">
                <a:solidFill>
                  <a:schemeClr val="bg2">
                    <a:lumMod val="75000"/>
                  </a:schemeClr>
                </a:solidFill>
                <a:latin typeface="IBM Plex Sans" panose="020B0503050203000203" pitchFamily="34" charset="77"/>
              </a:defRPr>
            </a:lvl2pPr>
            <a:lvl3pPr marL="1067991" indent="-153591" algn="l" rtl="0" eaLnBrk="1" fontAlgn="base" hangingPunct="1">
              <a:spcBef>
                <a:spcPct val="20000"/>
              </a:spcBef>
              <a:spcAft>
                <a:spcPct val="0"/>
              </a:spcAft>
              <a:buFont typeface="Wingdings" charset="2"/>
              <a:buChar char="§"/>
              <a:defRPr sz="1200">
                <a:solidFill>
                  <a:schemeClr val="bg2">
                    <a:lumMod val="75000"/>
                  </a:schemeClr>
                </a:solidFill>
                <a:latin typeface="IBM Plex Sans" panose="020B0503050203000203" pitchFamily="34" charset="77"/>
              </a:defRPr>
            </a:lvl3pPr>
            <a:lvl4pPr marL="1545431" indent="-175022" algn="l" rtl="0" eaLnBrk="1" fontAlgn="base" hangingPunct="1">
              <a:spcBef>
                <a:spcPct val="20000"/>
              </a:spcBef>
              <a:spcAft>
                <a:spcPct val="0"/>
              </a:spcAft>
              <a:buChar char="–"/>
              <a:defRPr sz="1200">
                <a:solidFill>
                  <a:schemeClr val="bg2">
                    <a:lumMod val="75000"/>
                  </a:schemeClr>
                </a:solidFill>
                <a:latin typeface="IBM Plex Sans" panose="020B0503050203000203" pitchFamily="34" charset="77"/>
              </a:defRPr>
            </a:lvl4pPr>
            <a:lvl5pPr marL="1970485" indent="-142875" algn="l" rtl="0" eaLnBrk="1" fontAlgn="base" hangingPunct="1">
              <a:spcBef>
                <a:spcPct val="20000"/>
              </a:spcBef>
              <a:spcAft>
                <a:spcPct val="0"/>
              </a:spcAft>
              <a:buChar char="»"/>
              <a:defRPr sz="1200">
                <a:solidFill>
                  <a:schemeClr val="bg2">
                    <a:lumMod val="75000"/>
                  </a:schemeClr>
                </a:solidFill>
                <a:latin typeface="IBM Plex Sans" panose="020B0503050203000203" pitchFamily="34" charset="77"/>
              </a:defRPr>
            </a:lvl5pPr>
            <a:lvl6pPr marL="2512274" indent="-228389" algn="l" rtl="0" eaLnBrk="1" fontAlgn="base" hangingPunct="1">
              <a:spcBef>
                <a:spcPct val="20000"/>
              </a:spcBef>
              <a:spcAft>
                <a:spcPct val="0"/>
              </a:spcAft>
              <a:buChar char="»"/>
              <a:defRPr sz="1998">
                <a:solidFill>
                  <a:schemeClr val="tx1"/>
                </a:solidFill>
                <a:latin typeface="+mn-lt"/>
              </a:defRPr>
            </a:lvl6pPr>
            <a:lvl7pPr marL="2969051" indent="-228389" algn="l" rtl="0" eaLnBrk="1" fontAlgn="base" hangingPunct="1">
              <a:spcBef>
                <a:spcPct val="20000"/>
              </a:spcBef>
              <a:spcAft>
                <a:spcPct val="0"/>
              </a:spcAft>
              <a:buChar char="»"/>
              <a:defRPr sz="1998">
                <a:solidFill>
                  <a:schemeClr val="tx1"/>
                </a:solidFill>
                <a:latin typeface="+mn-lt"/>
              </a:defRPr>
            </a:lvl7pPr>
            <a:lvl8pPr marL="3425828" indent="-228389" algn="l" rtl="0" eaLnBrk="1" fontAlgn="base" hangingPunct="1">
              <a:spcBef>
                <a:spcPct val="20000"/>
              </a:spcBef>
              <a:spcAft>
                <a:spcPct val="0"/>
              </a:spcAft>
              <a:buChar char="»"/>
              <a:defRPr sz="1998">
                <a:solidFill>
                  <a:schemeClr val="tx1"/>
                </a:solidFill>
                <a:latin typeface="+mn-lt"/>
              </a:defRPr>
            </a:lvl8pPr>
            <a:lvl9pPr marL="3882605" indent="-228389" algn="l" rtl="0" eaLnBrk="1" fontAlgn="base" hangingPunct="1">
              <a:spcBef>
                <a:spcPct val="20000"/>
              </a:spcBef>
              <a:spcAft>
                <a:spcPct val="0"/>
              </a:spcAft>
              <a:buChar char="»"/>
              <a:defRPr sz="1998">
                <a:solidFill>
                  <a:schemeClr val="tx1"/>
                </a:solidFill>
                <a:latin typeface="+mn-lt"/>
              </a:defRPr>
            </a:lvl9pPr>
          </a:lstStyle>
          <a:p>
            <a:pPr marL="0" marR="0" lvl="0" indent="0" algn="l" defTabSz="914332" rtl="0" eaLnBrk="1" fontAlgn="base" latinLnBrk="0" hangingPunct="1">
              <a:lnSpc>
                <a:spcPct val="100000"/>
              </a:lnSpc>
              <a:spcBef>
                <a:spcPct val="20000"/>
              </a:spcBef>
              <a:spcAft>
                <a:spcPct val="0"/>
              </a:spcAft>
              <a:buClr>
                <a:srgbClr val="003756">
                  <a:lumMod val="90000"/>
                  <a:lumOff val="10000"/>
                </a:srgbClr>
              </a:buClr>
              <a:buSzTx/>
              <a:buFont typeface="Arial" charset="0"/>
              <a:buNone/>
              <a:tabLst/>
              <a:defRPr/>
            </a:pPr>
            <a:r>
              <a:rPr kumimoji="0" lang="en-US" sz="1600" b="1" i="0" u="none" strike="noStrike" kern="0" cap="none" spc="0" normalizeH="0" baseline="0" noProof="0" dirty="0">
                <a:ln>
                  <a:noFill/>
                </a:ln>
                <a:solidFill>
                  <a:srgbClr val="004266"/>
                </a:solidFill>
                <a:effectLst/>
                <a:uLnTx/>
                <a:uFillTx/>
                <a:latin typeface="IBM Plex Sans" panose="020B0503050203000203" pitchFamily="34" charset="77"/>
                <a:ea typeface="+mn-ea"/>
                <a:cs typeface="Arial" panose="020B0604020202020204" pitchFamily="34" charset="0"/>
              </a:rPr>
              <a:t>Delivering mobility on every PowerVM server makes migration the obvious choice</a:t>
            </a:r>
          </a:p>
          <a:p>
            <a:pPr marL="231764" marR="0" lvl="0" indent="-231764" algn="l" defTabSz="914332" rtl="0" eaLnBrk="1" fontAlgn="base" latinLnBrk="0" hangingPunct="1">
              <a:lnSpc>
                <a:spcPct val="100000"/>
              </a:lnSpc>
              <a:spcBef>
                <a:spcPct val="20000"/>
              </a:spcBef>
              <a:spcAft>
                <a:spcPct val="0"/>
              </a:spcAft>
              <a:buClr>
                <a:srgbClr val="003756">
                  <a:lumMod val="90000"/>
                  <a:lumOff val="10000"/>
                </a:srgbClr>
              </a:buClr>
              <a:buSzTx/>
              <a:buFont typeface="Symbol" pitchFamily="2" charset="2"/>
              <a:buChar char="-"/>
              <a:tabLst/>
              <a:defRPr/>
            </a:pPr>
            <a:r>
              <a:rPr kumimoji="0" lang="en-US" sz="1600" b="0" i="0" u="none" strike="noStrike" kern="0" cap="none" spc="0" normalizeH="0" baseline="0" noProof="0" dirty="0">
                <a:ln>
                  <a:noFill/>
                </a:ln>
                <a:solidFill>
                  <a:srgbClr val="004266">
                    <a:lumMod val="50000"/>
                  </a:srgbClr>
                </a:solidFill>
                <a:effectLst/>
                <a:uLnTx/>
                <a:uFillTx/>
                <a:latin typeface="IBM Plex Sans" panose="020B0503050203000203" pitchFamily="34" charset="77"/>
                <a:ea typeface="+mn-ea"/>
                <a:cs typeface="Arial" panose="020B0604020202020204" pitchFamily="34" charset="0"/>
              </a:rPr>
              <a:t>PowerVM (Enterprise Edition) included with all models</a:t>
            </a:r>
          </a:p>
          <a:p>
            <a:pPr marL="694216" marR="0" lvl="1" indent="-243399" algn="l" defTabSz="914332" rtl="0" eaLnBrk="1" fontAlgn="base" latinLnBrk="0" hangingPunct="1">
              <a:lnSpc>
                <a:spcPct val="100000"/>
              </a:lnSpc>
              <a:spcBef>
                <a:spcPct val="20000"/>
              </a:spcBef>
              <a:spcAft>
                <a:spcPct val="0"/>
              </a:spcAft>
              <a:buClrTx/>
              <a:buSzTx/>
              <a:buFont typeface="Wingdings" pitchFamily="2" charset="2"/>
              <a:buChar char="Ø"/>
              <a:tabLst/>
              <a:defRPr/>
            </a:pPr>
            <a:r>
              <a:rPr kumimoji="0" lang="en-US" sz="1400" b="0" i="0" u="none" strike="noStrike" kern="0" cap="none" spc="0" normalizeH="0" baseline="0" noProof="0" dirty="0">
                <a:ln>
                  <a:noFill/>
                </a:ln>
                <a:solidFill>
                  <a:srgbClr val="808080">
                    <a:lumMod val="75000"/>
                  </a:srgbClr>
                </a:solidFill>
                <a:effectLst/>
                <a:uLnTx/>
                <a:uFillTx/>
                <a:latin typeface="IBM Plex Sans" panose="020B0503050203000203" pitchFamily="34" charset="77"/>
                <a:ea typeface="+mn-ea"/>
                <a:cs typeface="Arial" panose="020B0604020202020204" pitchFamily="34" charset="0"/>
              </a:rPr>
              <a:t>LPM capability can be deactivated (f. Oracle audits etc.)</a:t>
            </a:r>
          </a:p>
          <a:p>
            <a:pPr marL="231764" marR="0" lvl="0" indent="-231764" algn="l" defTabSz="914332" rtl="0" eaLnBrk="1" fontAlgn="base" latinLnBrk="0" hangingPunct="1">
              <a:lnSpc>
                <a:spcPct val="100000"/>
              </a:lnSpc>
              <a:spcBef>
                <a:spcPts val="133"/>
              </a:spcBef>
              <a:spcAft>
                <a:spcPct val="0"/>
              </a:spcAft>
              <a:buClr>
                <a:srgbClr val="003756">
                  <a:lumMod val="90000"/>
                  <a:lumOff val="10000"/>
                </a:srgbClr>
              </a:buClr>
              <a:buSzTx/>
              <a:buFont typeface="Symbol" pitchFamily="2" charset="2"/>
              <a:buChar char="-"/>
              <a:tabLst/>
              <a:defRPr/>
            </a:pPr>
            <a:r>
              <a:rPr kumimoji="0" lang="en-US" sz="1600" b="0" i="0" u="none" strike="noStrike" kern="0" cap="none" spc="0" normalizeH="0" baseline="0" noProof="0" dirty="0">
                <a:ln>
                  <a:noFill/>
                </a:ln>
                <a:solidFill>
                  <a:srgbClr val="004266">
                    <a:lumMod val="50000"/>
                  </a:srgbClr>
                </a:solidFill>
                <a:effectLst/>
                <a:uLnTx/>
                <a:uFillTx/>
                <a:latin typeface="IBM Plex Sans" panose="020B0503050203000203" pitchFamily="34" charset="77"/>
                <a:ea typeface="+mn-ea"/>
                <a:cs typeface="Arial" panose="020B0604020202020204" pitchFamily="34" charset="0"/>
              </a:rPr>
              <a:t>PowerVM Linux Edition remains optional for L models</a:t>
            </a:r>
          </a:p>
          <a:p>
            <a:pPr marL="231764" marR="0" lvl="0" indent="-231764" algn="l" defTabSz="914332" rtl="0" eaLnBrk="1" fontAlgn="base" latinLnBrk="0" hangingPunct="1">
              <a:lnSpc>
                <a:spcPct val="100000"/>
              </a:lnSpc>
              <a:spcBef>
                <a:spcPts val="133"/>
              </a:spcBef>
              <a:spcAft>
                <a:spcPct val="0"/>
              </a:spcAft>
              <a:buClr>
                <a:srgbClr val="003756">
                  <a:lumMod val="90000"/>
                  <a:lumOff val="10000"/>
                </a:srgbClr>
              </a:buClr>
              <a:buSzTx/>
              <a:buFont typeface="Symbol" pitchFamily="2" charset="2"/>
              <a:buChar char="-"/>
              <a:tabLst/>
              <a:defRPr/>
            </a:pPr>
            <a:r>
              <a:rPr kumimoji="0" lang="en-US" sz="1600" b="0" i="0" u="none" strike="noStrike" kern="0" cap="none" spc="0" normalizeH="0" baseline="0" noProof="0" dirty="0">
                <a:ln>
                  <a:noFill/>
                </a:ln>
                <a:solidFill>
                  <a:srgbClr val="004266">
                    <a:lumMod val="50000"/>
                  </a:srgbClr>
                </a:solidFill>
                <a:effectLst/>
                <a:uLnTx/>
                <a:uFillTx/>
                <a:latin typeface="IBM Plex Sans" panose="020B0503050203000203" pitchFamily="34" charset="77"/>
                <a:ea typeface="+mn-ea"/>
                <a:cs typeface="Arial" panose="020B0604020202020204" pitchFamily="34" charset="0"/>
              </a:rPr>
              <a:t>PowerVM remains unavailable for LC models</a:t>
            </a:r>
          </a:p>
          <a:p>
            <a:pPr marL="0" marR="0" lvl="0" indent="0" algn="l" defTabSz="914332" rtl="0" eaLnBrk="1" fontAlgn="base" latinLnBrk="0" hangingPunct="1">
              <a:lnSpc>
                <a:spcPct val="100000"/>
              </a:lnSpc>
              <a:spcBef>
                <a:spcPts val="800"/>
              </a:spcBef>
              <a:spcAft>
                <a:spcPct val="0"/>
              </a:spcAft>
              <a:buClr>
                <a:srgbClr val="003756">
                  <a:lumMod val="90000"/>
                  <a:lumOff val="10000"/>
                </a:srgbClr>
              </a:buClr>
              <a:buSzTx/>
              <a:buFont typeface="Arial" charset="0"/>
              <a:buNone/>
              <a:tabLst/>
              <a:defRPr/>
            </a:pPr>
            <a:r>
              <a:rPr kumimoji="0" lang="en-US" sz="1867" b="0" i="1" u="none" strike="noStrike" kern="0" cap="none" spc="0" normalizeH="0" baseline="0" noProof="0" dirty="0">
                <a:ln>
                  <a:noFill/>
                </a:ln>
                <a:solidFill>
                  <a:srgbClr val="004266">
                    <a:lumMod val="50000"/>
                  </a:srgbClr>
                </a:solidFill>
                <a:effectLst/>
                <a:uLnTx/>
                <a:uFillTx/>
                <a:latin typeface="IBM Plex Sans" panose="020B0503050203000203" pitchFamily="34" charset="77"/>
                <a:ea typeface="+mn-ea"/>
                <a:cs typeface="Arial" panose="020B0604020202020204" pitchFamily="34" charset="0"/>
                <a:sym typeface="Wingdings" panose="05000000000000000000" pitchFamily="2" charset="2"/>
              </a:rPr>
              <a:t></a:t>
            </a:r>
            <a:r>
              <a:rPr kumimoji="0" lang="en-US" sz="1867" b="0" i="0" u="none" strike="noStrike" kern="0" cap="none" spc="0" normalizeH="0" baseline="0" noProof="0" dirty="0">
                <a:ln>
                  <a:noFill/>
                </a:ln>
                <a:solidFill>
                  <a:srgbClr val="004266">
                    <a:lumMod val="50000"/>
                  </a:srgbClr>
                </a:solidFill>
                <a:effectLst/>
                <a:uLnTx/>
                <a:uFillTx/>
                <a:latin typeface="IBM Plex Sans" panose="020B0503050203000203" pitchFamily="34" charset="77"/>
                <a:ea typeface="+mn-ea"/>
                <a:cs typeface="Arial" panose="020B0604020202020204" pitchFamily="34" charset="0"/>
                <a:sym typeface="Wingdings" panose="05000000000000000000" pitchFamily="2" charset="2"/>
              </a:rPr>
              <a:t> </a:t>
            </a:r>
            <a:r>
              <a:rPr kumimoji="0" lang="en-US" sz="1600" b="0" i="0" u="none" strike="noStrike" kern="0" cap="none" spc="0" normalizeH="0" baseline="0" noProof="0" dirty="0">
                <a:ln>
                  <a:noFill/>
                </a:ln>
                <a:solidFill>
                  <a:srgbClr val="004266">
                    <a:lumMod val="50000"/>
                  </a:srgbClr>
                </a:solidFill>
                <a:effectLst/>
                <a:uLnTx/>
                <a:uFillTx/>
                <a:latin typeface="IBM Plex Sans" panose="020B0503050203000203" pitchFamily="34" charset="77"/>
                <a:ea typeface="+mn-ea"/>
                <a:cs typeface="Arial" panose="020B0604020202020204" pitchFamily="34" charset="0"/>
              </a:rPr>
              <a:t>No change to PowerVM on Power8</a:t>
            </a:r>
          </a:p>
          <a:p>
            <a:pPr marL="682574" marR="0" lvl="1" indent="-222234" algn="l" defTabSz="1219110" rtl="0" eaLnBrk="1" fontAlgn="base" latinLnBrk="0" hangingPunct="1">
              <a:lnSpc>
                <a:spcPct val="100000"/>
              </a:lnSpc>
              <a:spcBef>
                <a:spcPts val="0"/>
              </a:spcBef>
              <a:spcAft>
                <a:spcPct val="0"/>
              </a:spcAft>
              <a:buClrTx/>
              <a:buSzTx/>
              <a:buFont typeface="Wingdings" panose="05000000000000000000" pitchFamily="2" charset="2"/>
              <a:buChar char="Ø"/>
              <a:tabLst/>
              <a:defRPr/>
            </a:pPr>
            <a:r>
              <a:rPr kumimoji="0" lang="en-US" sz="1467" b="0" i="0" u="none" strike="noStrike" kern="0" cap="none" spc="0" normalizeH="0" baseline="0" noProof="0" dirty="0">
                <a:ln>
                  <a:noFill/>
                </a:ln>
                <a:solidFill>
                  <a:srgbClr val="808080">
                    <a:lumMod val="75000"/>
                  </a:srgbClr>
                </a:solidFill>
                <a:effectLst/>
                <a:uLnTx/>
                <a:uFillTx/>
                <a:latin typeface="IBM Plex Sans" panose="020B0503050203000203" pitchFamily="34" charset="77"/>
                <a:ea typeface="+mn-ea"/>
                <a:cs typeface="Arial" panose="020B0604020202020204" pitchFamily="34" charset="0"/>
              </a:rPr>
              <a:t>Added by default to server orders in eConfig </a:t>
            </a:r>
            <a:r>
              <a:rPr kumimoji="0" lang="en-US" sz="1400" b="0" i="0" u="none" strike="noStrike" kern="0" cap="none" spc="0" normalizeH="0" baseline="0" noProof="0" dirty="0">
                <a:ln>
                  <a:noFill/>
                </a:ln>
                <a:solidFill>
                  <a:srgbClr val="808080">
                    <a:lumMod val="75000"/>
                  </a:srgbClr>
                </a:solidFill>
                <a:effectLst/>
                <a:uLnTx/>
                <a:uFillTx/>
                <a:latin typeface="IBM Plex Sans" panose="020B0503050203000203" pitchFamily="34" charset="77"/>
                <a:ea typeface="+mn-ea"/>
                <a:cs typeface="Arial" panose="020B0604020202020204" pitchFamily="34" charset="0"/>
              </a:rPr>
              <a:t>(deselectable)</a:t>
            </a:r>
          </a:p>
          <a:p>
            <a:pPr marL="682574" marR="0" lvl="1" indent="-222234" algn="l" defTabSz="1219110" rtl="0" eaLnBrk="1" fontAlgn="base" latinLnBrk="0" hangingPunct="1">
              <a:lnSpc>
                <a:spcPct val="100000"/>
              </a:lnSpc>
              <a:spcBef>
                <a:spcPts val="0"/>
              </a:spcBef>
              <a:spcAft>
                <a:spcPct val="0"/>
              </a:spcAft>
              <a:buClrTx/>
              <a:buSzTx/>
              <a:buFont typeface="Wingdings" panose="05000000000000000000" pitchFamily="2" charset="2"/>
              <a:buChar char="Ø"/>
              <a:tabLst/>
              <a:defRPr/>
            </a:pPr>
            <a:r>
              <a:rPr kumimoji="0" lang="en-US" sz="1467" b="0" i="0" u="none" strike="noStrike" kern="0" cap="none" spc="0" normalizeH="0" baseline="0" noProof="0" dirty="0">
                <a:ln>
                  <a:noFill/>
                </a:ln>
                <a:solidFill>
                  <a:srgbClr val="808080">
                    <a:lumMod val="75000"/>
                  </a:srgbClr>
                </a:solidFill>
                <a:effectLst/>
                <a:uLnTx/>
                <a:uFillTx/>
                <a:latin typeface="IBM Plex Sans" panose="020B0503050203000203" pitchFamily="34" charset="77"/>
                <a:ea typeface="+mn-ea"/>
                <a:cs typeface="Arial" panose="020B0604020202020204" pitchFamily="34" charset="0"/>
              </a:rPr>
              <a:t>WFM/EOL for PowerVM Standard Edition aligns with final WFM of Power8 models</a:t>
            </a:r>
          </a:p>
          <a:p>
            <a:pPr marL="231758" marR="0" lvl="0" indent="-231758" algn="l" defTabSz="914332" rtl="0" eaLnBrk="1" fontAlgn="base" latinLnBrk="0" hangingPunct="1">
              <a:lnSpc>
                <a:spcPct val="100000"/>
              </a:lnSpc>
              <a:spcBef>
                <a:spcPct val="20000"/>
              </a:spcBef>
              <a:spcAft>
                <a:spcPct val="0"/>
              </a:spcAft>
              <a:buClr>
                <a:srgbClr val="003756">
                  <a:lumMod val="90000"/>
                  <a:lumOff val="10000"/>
                </a:srgbClr>
              </a:buClr>
              <a:buSzTx/>
              <a:buFont typeface="Arial" charset="0"/>
              <a:buChar char="•"/>
              <a:tabLst/>
              <a:defRPr/>
            </a:pPr>
            <a:endParaRPr kumimoji="0" lang="en-US" sz="1600" b="1" i="0" u="none" strike="noStrike" kern="0" cap="none" spc="0" normalizeH="0" baseline="0" noProof="0" dirty="0">
              <a:ln>
                <a:noFill/>
              </a:ln>
              <a:solidFill>
                <a:srgbClr val="004266">
                  <a:lumMod val="50000"/>
                </a:srgbClr>
              </a:solidFill>
              <a:effectLst/>
              <a:uLnTx/>
              <a:uFillTx/>
              <a:latin typeface="IBM Plex Sans" panose="020B0503050203000203" pitchFamily="34" charset="77"/>
              <a:ea typeface="+mn-ea"/>
              <a:cs typeface="Arial" panose="020B0604020202020204" pitchFamily="34" charset="0"/>
            </a:endParaRPr>
          </a:p>
          <a:p>
            <a:pPr marL="231758" marR="0" lvl="0" indent="-231758" algn="l" defTabSz="914332" rtl="0" eaLnBrk="1" fontAlgn="base" latinLnBrk="0" hangingPunct="1">
              <a:lnSpc>
                <a:spcPct val="100000"/>
              </a:lnSpc>
              <a:spcBef>
                <a:spcPct val="20000"/>
              </a:spcBef>
              <a:spcAft>
                <a:spcPct val="0"/>
              </a:spcAft>
              <a:buClr>
                <a:srgbClr val="003756">
                  <a:lumMod val="90000"/>
                  <a:lumOff val="10000"/>
                </a:srgbClr>
              </a:buClr>
              <a:buSzTx/>
              <a:buFont typeface="Arial" charset="0"/>
              <a:buChar char="•"/>
              <a:tabLst/>
              <a:defRPr/>
            </a:pPr>
            <a:endParaRPr kumimoji="0" lang="en-US" sz="2133" b="1" i="0" u="none" strike="noStrike" kern="0" cap="none" spc="0" normalizeH="0" baseline="0" noProof="0" dirty="0">
              <a:ln>
                <a:noFill/>
              </a:ln>
              <a:solidFill>
                <a:srgbClr val="004266">
                  <a:lumMod val="50000"/>
                </a:srgbClr>
              </a:solidFill>
              <a:effectLst/>
              <a:uLnTx/>
              <a:uFillTx/>
              <a:latin typeface="IBM Plex Sans" panose="020B0503050203000203" pitchFamily="34" charset="77"/>
              <a:ea typeface="+mn-ea"/>
              <a:cs typeface="Arial" panose="020B0604020202020204" pitchFamily="34" charset="0"/>
            </a:endParaRPr>
          </a:p>
        </p:txBody>
      </p:sp>
      <p:sp>
        <p:nvSpPr>
          <p:cNvPr id="8" name="Speech Bubble: Rectangle with Corners Rounded 13">
            <a:extLst>
              <a:ext uri="{FF2B5EF4-FFF2-40B4-BE49-F238E27FC236}">
                <a16:creationId xmlns:a16="http://schemas.microsoft.com/office/drawing/2014/main" id="{92DB86FA-4E4B-1745-8B4B-D9D2848BDA03}"/>
              </a:ext>
            </a:extLst>
          </p:cNvPr>
          <p:cNvSpPr/>
          <p:nvPr/>
        </p:nvSpPr>
        <p:spPr>
          <a:xfrm>
            <a:off x="8002222" y="1470233"/>
            <a:ext cx="3911727" cy="1314552"/>
          </a:xfrm>
          <a:prstGeom prst="wedgeRoundRectCallout">
            <a:avLst>
              <a:gd name="adj1" fmla="val -76755"/>
              <a:gd name="adj2" fmla="val 51603"/>
              <a:gd name="adj3" fmla="val 16667"/>
            </a:avLst>
          </a:prstGeom>
          <a:solidFill>
            <a:srgbClr val="118EA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332" rtl="0" eaLnBrk="0" fontAlgn="base" latinLnBrk="0" hangingPunct="0">
              <a:lnSpc>
                <a:spcPct val="90000"/>
              </a:lnSpc>
              <a:spcBef>
                <a:spcPct val="0"/>
              </a:spcBef>
              <a:spcAft>
                <a:spcPct val="0"/>
              </a:spcAft>
              <a:buClrTx/>
              <a:buSzTx/>
              <a:buFontTx/>
              <a:buNone/>
              <a:tabLst/>
              <a:defRPr/>
            </a:pPr>
            <a:r>
              <a:rPr kumimoji="0" lang="en-GB" sz="1400" b="0" i="1"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BM Plex Sans" panose="020B0503050203000203" pitchFamily="34" charset="77"/>
                <a:ea typeface="+mn-ea"/>
                <a:cs typeface="Arial" panose="020B0604020202020204" pitchFamily="34" charset="0"/>
              </a:rPr>
              <a:t>LPM can be used to quickly and easily </a:t>
            </a:r>
            <a:br>
              <a:rPr kumimoji="0" lang="en-GB" sz="1400" b="0" i="1"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BM Plex Sans" panose="020B0503050203000203" pitchFamily="34" charset="77"/>
                <a:ea typeface="+mn-ea"/>
                <a:cs typeface="Arial" panose="020B0604020202020204" pitchFamily="34" charset="0"/>
              </a:rPr>
            </a:br>
            <a:r>
              <a:rPr kumimoji="0" lang="en-GB" sz="1400" b="0" i="1"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BM Plex Sans" panose="020B0503050203000203" pitchFamily="34" charset="77"/>
                <a:ea typeface="+mn-ea"/>
                <a:cs typeface="Arial" panose="020B0604020202020204" pitchFamily="34" charset="0"/>
              </a:rPr>
              <a:t>move workloads from P7 / P8 to P9  systems!</a:t>
            </a:r>
          </a:p>
          <a:p>
            <a:pPr marL="228584" marR="0" lvl="0" indent="-228584" algn="l" defTabSz="914332" rtl="0" eaLnBrk="0" fontAlgn="base" latinLnBrk="0" hangingPunct="0">
              <a:lnSpc>
                <a:spcPct val="90000"/>
              </a:lnSpc>
              <a:spcBef>
                <a:spcPct val="0"/>
              </a:spcBef>
              <a:spcAft>
                <a:spcPct val="0"/>
              </a:spcAft>
              <a:buClrTx/>
              <a:buSzTx/>
              <a:buFont typeface="Wingdings" panose="05000000000000000000" pitchFamily="2" charset="2"/>
              <a:buChar char="Ø"/>
              <a:tabLst/>
              <a:defRPr/>
            </a:pPr>
            <a:r>
              <a:rPr kumimoji="0" lang="en-GB" sz="1400" b="0" i="1"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BM Plex Sans" panose="020B0503050203000203" pitchFamily="34" charset="77"/>
                <a:ea typeface="+mn-ea"/>
                <a:cs typeface="Arial" panose="020B0604020202020204" pitchFamily="34" charset="0"/>
              </a:rPr>
              <a:t>a </a:t>
            </a:r>
            <a:r>
              <a:rPr kumimoji="0" lang="en-GB" sz="1400" b="1" i="1"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BM Plex Sans" panose="020B0503050203000203" pitchFamily="34" charset="77"/>
                <a:ea typeface="+mn-ea"/>
                <a:cs typeface="Arial" panose="020B0604020202020204" pitchFamily="34" charset="0"/>
              </a:rPr>
              <a:t>free 60-day activation </a:t>
            </a:r>
            <a:r>
              <a:rPr kumimoji="0" lang="en-GB" sz="1400" b="0" i="1"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BM Plex Sans" panose="020B0503050203000203" pitchFamily="34" charset="77"/>
                <a:ea typeface="+mn-ea"/>
                <a:cs typeface="Arial" panose="020B0604020202020204" pitchFamily="34" charset="0"/>
              </a:rPr>
              <a:t>can be requested </a:t>
            </a:r>
            <a:r>
              <a:rPr kumimoji="0" lang="en-GB" sz="1333" b="0" i="1"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BM Plex Sans" panose="020B0503050203000203" pitchFamily="34" charset="77"/>
                <a:ea typeface="+mn-ea"/>
                <a:cs typeface="Arial" panose="020B0604020202020204" pitchFamily="34" charset="0"/>
              </a:rPr>
              <a:t>(Feature Code ELPM) </a:t>
            </a:r>
            <a:endParaRPr kumimoji="0" lang="en-US" sz="1400" b="0" i="1"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BM Plex Sans" panose="020B0503050203000203" pitchFamily="34" charset="77"/>
              <a:ea typeface="+mn-ea"/>
              <a:cs typeface="Arial" panose="020B0604020202020204" pitchFamily="34" charset="0"/>
            </a:endParaRPr>
          </a:p>
        </p:txBody>
      </p:sp>
      <p:cxnSp>
        <p:nvCxnSpPr>
          <p:cNvPr id="5" name="Straight Connector 4">
            <a:extLst>
              <a:ext uri="{FF2B5EF4-FFF2-40B4-BE49-F238E27FC236}">
                <a16:creationId xmlns:a16="http://schemas.microsoft.com/office/drawing/2014/main" id="{0D644EC6-F75F-784D-A991-11F3E172C2A4}"/>
              </a:ext>
            </a:extLst>
          </p:cNvPr>
          <p:cNvCxnSpPr/>
          <p:nvPr/>
        </p:nvCxnSpPr>
        <p:spPr>
          <a:xfrm>
            <a:off x="152401" y="4115627"/>
            <a:ext cx="11761547" cy="0"/>
          </a:xfrm>
          <a:prstGeom prst="line">
            <a:avLst/>
          </a:prstGeom>
          <a:ln>
            <a:solidFill>
              <a:srgbClr val="1F419C"/>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9" name="ZoneTexte 8">
            <a:extLst>
              <a:ext uri="{FF2B5EF4-FFF2-40B4-BE49-F238E27FC236}">
                <a16:creationId xmlns:a16="http://schemas.microsoft.com/office/drawing/2014/main" id="{51D2ED51-5CCB-9042-A69E-8F4F2AD59D6C}"/>
              </a:ext>
            </a:extLst>
          </p:cNvPr>
          <p:cNvSpPr txBox="1"/>
          <p:nvPr/>
        </p:nvSpPr>
        <p:spPr>
          <a:xfrm>
            <a:off x="62309" y="6625130"/>
            <a:ext cx="4134554" cy="192663"/>
          </a:xfrm>
          <a:prstGeom prst="rect">
            <a:avLst/>
          </a:prstGeom>
          <a:solidFill>
            <a:schemeClr val="bg1">
              <a:lumMod val="85000"/>
            </a:schemeClr>
          </a:solidFill>
        </p:spPr>
        <p:txBody>
          <a:bodyPr wrap="square" rtlCol="0">
            <a:spAutoFit/>
          </a:bodyPr>
          <a:lstStyle/>
          <a:p>
            <a:endParaRPr lang="fr-FR" dirty="0"/>
          </a:p>
        </p:txBody>
      </p:sp>
      <p:sp>
        <p:nvSpPr>
          <p:cNvPr id="10" name="Rectangle 9">
            <a:extLst>
              <a:ext uri="{FF2B5EF4-FFF2-40B4-BE49-F238E27FC236}">
                <a16:creationId xmlns:a16="http://schemas.microsoft.com/office/drawing/2014/main" id="{A84F73B5-05E7-8C46-8CE7-648C6C96F439}"/>
              </a:ext>
            </a:extLst>
          </p:cNvPr>
          <p:cNvSpPr/>
          <p:nvPr/>
        </p:nvSpPr>
        <p:spPr bwMode="auto">
          <a:xfrm>
            <a:off x="0" y="0"/>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79002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51397A7-2CA8-4803-8EC7-34F98DB6AC37}"/>
              </a:ext>
            </a:extLst>
          </p:cNvPr>
          <p:cNvSpPr>
            <a:spLocks noGrp="1"/>
          </p:cNvSpPr>
          <p:nvPr>
            <p:ph type="title"/>
          </p:nvPr>
        </p:nvSpPr>
        <p:spPr>
          <a:xfrm>
            <a:off x="258607" y="434476"/>
            <a:ext cx="10821572" cy="460800"/>
          </a:xfr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rtlCol="0" anchor="t" anchorCtr="0" compatLnSpc="1">
            <a:prstTxWarp prst="textNoShape">
              <a:avLst/>
            </a:prstTxWarp>
            <a:noAutofit/>
          </a:bodyPr>
          <a:lstStyle/>
          <a:p>
            <a:r>
              <a:rPr lang="en-US" dirty="0">
                <a:latin typeface="IBM Plex Sans" panose="020B0503050203000203" pitchFamily="34" charset="77"/>
                <a:cs typeface="Arial" panose="020B0604020202020204" pitchFamily="34" charset="0"/>
              </a:rPr>
              <a:t>LPM Compression &amp; Encryption in P9 (Scale-up) </a:t>
            </a:r>
          </a:p>
        </p:txBody>
      </p:sp>
      <p:sp>
        <p:nvSpPr>
          <p:cNvPr id="5" name="Content Placeholder 4">
            <a:extLst>
              <a:ext uri="{FF2B5EF4-FFF2-40B4-BE49-F238E27FC236}">
                <a16:creationId xmlns:a16="http://schemas.microsoft.com/office/drawing/2014/main" id="{09E42468-1D83-4ECA-88D9-AA9F7B34AF73}"/>
              </a:ext>
            </a:extLst>
          </p:cNvPr>
          <p:cNvSpPr>
            <a:spLocks noGrp="1"/>
          </p:cNvSpPr>
          <p:nvPr>
            <p:ph idx="1"/>
          </p:nvPr>
        </p:nvSpPr>
        <p:spPr>
          <a:xfrm>
            <a:off x="423746" y="1280222"/>
            <a:ext cx="11631185" cy="5399332"/>
          </a:xfrm>
        </p:spPr>
        <p:txBody>
          <a:bodyPr/>
          <a:lstStyle/>
          <a:p>
            <a:pPr marL="20638" indent="0">
              <a:buNone/>
            </a:pPr>
            <a:r>
              <a:rPr lang="en-US" sz="2133" b="1" dirty="0">
                <a:latin typeface="IBM Plex Sans" panose="020B0503050203000203" pitchFamily="34" charset="77"/>
                <a:cs typeface="Arial" panose="020B0604020202020204" pitchFamily="34" charset="0"/>
              </a:rPr>
              <a:t>Adding LPM encryption in FW920 – the P9 advantages </a:t>
            </a:r>
          </a:p>
          <a:p>
            <a:pPr lvl="1">
              <a:spcBef>
                <a:spcPts val="533"/>
              </a:spcBef>
              <a:buClr>
                <a:schemeClr val="tx1"/>
              </a:buClr>
              <a:buFont typeface="Symbol" pitchFamily="2" charset="2"/>
              <a:buChar char="-"/>
            </a:pPr>
            <a:r>
              <a:rPr lang="en-US" sz="2133" dirty="0">
                <a:latin typeface="IBM Plex Sans" panose="020B0503050203000203" pitchFamily="34" charset="77"/>
                <a:cs typeface="Arial" panose="020B0604020202020204" pitchFamily="34" charset="0"/>
              </a:rPr>
              <a:t>Using the on chip accelerators </a:t>
            </a:r>
          </a:p>
          <a:p>
            <a:pPr lvl="1">
              <a:spcBef>
                <a:spcPts val="533"/>
              </a:spcBef>
              <a:buClr>
                <a:schemeClr val="tx1"/>
              </a:buClr>
              <a:buFont typeface="Symbol" pitchFamily="2" charset="2"/>
              <a:buChar char="-"/>
            </a:pPr>
            <a:r>
              <a:rPr lang="en-US" sz="2133" dirty="0">
                <a:latin typeface="IBM Plex Sans" panose="020B0503050203000203" pitchFamily="34" charset="77"/>
                <a:cs typeface="Arial" panose="020B0604020202020204" pitchFamily="34" charset="0"/>
              </a:rPr>
              <a:t>Coupling compression &amp; encryption together providing huge performance improvements</a:t>
            </a:r>
            <a:endParaRPr lang="en-US" dirty="0">
              <a:latin typeface="IBM Plex Sans" panose="020B0503050203000203" pitchFamily="34" charset="77"/>
              <a:cs typeface="Arial" panose="020B0604020202020204" pitchFamily="34" charset="0"/>
            </a:endParaRPr>
          </a:p>
        </p:txBody>
      </p:sp>
      <p:pic>
        <p:nvPicPr>
          <p:cNvPr id="8" name="Picture 7">
            <a:extLst>
              <a:ext uri="{FF2B5EF4-FFF2-40B4-BE49-F238E27FC236}">
                <a16:creationId xmlns:a16="http://schemas.microsoft.com/office/drawing/2014/main" id="{B94E6726-C701-E245-8E62-5E3F0AF8F0B2}"/>
              </a:ext>
            </a:extLst>
          </p:cNvPr>
          <p:cNvPicPr>
            <a:picLocks noChangeAspect="1"/>
          </p:cNvPicPr>
          <p:nvPr/>
        </p:nvPicPr>
        <p:blipFill>
          <a:blip r:embed="rId3"/>
          <a:stretch>
            <a:fillRect/>
          </a:stretch>
        </p:blipFill>
        <p:spPr>
          <a:xfrm>
            <a:off x="4825085" y="2590490"/>
            <a:ext cx="7160889" cy="3817084"/>
          </a:xfrm>
          <a:prstGeom prst="rect">
            <a:avLst/>
          </a:prstGeom>
        </p:spPr>
      </p:pic>
      <p:sp>
        <p:nvSpPr>
          <p:cNvPr id="9" name="Explosion: 14 Points 7">
            <a:extLst>
              <a:ext uri="{FF2B5EF4-FFF2-40B4-BE49-F238E27FC236}">
                <a16:creationId xmlns:a16="http://schemas.microsoft.com/office/drawing/2014/main" id="{FCAB1A23-02C4-8844-8EE5-C0AA1822C4C0}"/>
              </a:ext>
            </a:extLst>
          </p:cNvPr>
          <p:cNvSpPr/>
          <p:nvPr/>
        </p:nvSpPr>
        <p:spPr>
          <a:xfrm>
            <a:off x="5540011" y="3155400"/>
            <a:ext cx="2604052" cy="1202864"/>
          </a:xfrm>
          <a:prstGeom prst="irregularSeal2">
            <a:avLst/>
          </a:prstGeom>
          <a:solidFill>
            <a:srgbClr val="F5F31A"/>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48000" tIns="72000" rIns="96000" rtlCol="0" anchor="ctr"/>
          <a:lstStyle/>
          <a:p>
            <a:pPr marL="0" marR="0" lvl="0" indent="0" algn="ctr" defTabSz="914332" rtl="0" eaLnBrk="0" fontAlgn="base" latinLnBrk="0" hangingPunct="0">
              <a:lnSpc>
                <a:spcPct val="90000"/>
              </a:lnSpc>
              <a:spcBef>
                <a:spcPts val="400"/>
              </a:spcBef>
              <a:spcAft>
                <a:spcPct val="0"/>
              </a:spcAft>
              <a:buClrTx/>
              <a:buSzTx/>
              <a:buFontTx/>
              <a:buNone/>
              <a:tabLst/>
              <a:defRPr/>
            </a:pPr>
            <a:r>
              <a:rPr kumimoji="0" lang="en-US" sz="1333" b="0" i="0" u="none" strike="noStrike" kern="1200" cap="none" spc="0" normalizeH="0" baseline="0" noProof="0" dirty="0">
                <a:ln>
                  <a:noFill/>
                </a:ln>
                <a:solidFill>
                  <a:srgbClr val="000000"/>
                </a:solidFill>
                <a:effectLst/>
                <a:uLnTx/>
                <a:uFillTx/>
                <a:latin typeface="IBM Plex Sans" panose="020B0503050203000203" pitchFamily="34" charset="77"/>
                <a:ea typeface="+mn-ea"/>
                <a:cs typeface="Arial" panose="020B0604020202020204" pitchFamily="34" charset="0"/>
              </a:rPr>
              <a:t>Up To 5x Reduction in LPM time</a:t>
            </a:r>
          </a:p>
        </p:txBody>
      </p:sp>
      <p:sp>
        <p:nvSpPr>
          <p:cNvPr id="13" name="Speech Bubble: Rectangle with Corners Rounded 13">
            <a:extLst>
              <a:ext uri="{FF2B5EF4-FFF2-40B4-BE49-F238E27FC236}">
                <a16:creationId xmlns:a16="http://schemas.microsoft.com/office/drawing/2014/main" id="{3D6A6F17-097D-3040-9379-AB40477F66E4}"/>
              </a:ext>
            </a:extLst>
          </p:cNvPr>
          <p:cNvSpPr/>
          <p:nvPr/>
        </p:nvSpPr>
        <p:spPr>
          <a:xfrm>
            <a:off x="1167319" y="4221803"/>
            <a:ext cx="2470826" cy="1206231"/>
          </a:xfrm>
          <a:prstGeom prst="wedgeRoundRectCallout">
            <a:avLst>
              <a:gd name="adj1" fmla="val 70485"/>
              <a:gd name="adj2" fmla="val -63764"/>
              <a:gd name="adj3" fmla="val 16667"/>
            </a:avLst>
          </a:prstGeom>
          <a:solidFill>
            <a:srgbClr val="0FA9C5"/>
          </a:solidFill>
          <a:ln w="1905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32" rtl="0" eaLnBrk="0" fontAlgn="base" latinLnBrk="0" hangingPunct="0">
              <a:lnSpc>
                <a:spcPct val="90000"/>
              </a:lnSpc>
              <a:spcBef>
                <a:spcPct val="0"/>
              </a:spcBef>
              <a:spcAft>
                <a:spcPct val="0"/>
              </a:spcAft>
              <a:buClrTx/>
              <a:buSzTx/>
              <a:buFontTx/>
              <a:buNone/>
              <a:tabLst/>
              <a:defRPr/>
            </a:pPr>
            <a:r>
              <a:rPr kumimoji="0" lang="en-GB" sz="2000" b="0" i="1"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BM Plex Sans" panose="020B0503050203000203" pitchFamily="34" charset="77"/>
                <a:ea typeface="+mn-ea"/>
                <a:cs typeface="Arial" panose="020B0604020202020204" pitchFamily="34" charset="0"/>
              </a:rPr>
              <a:t>To be introduced on Power9 scale-out as well!</a:t>
            </a:r>
            <a:endParaRPr kumimoji="0" lang="en-US" sz="2000" b="0" i="1"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BM Plex Sans" panose="020B0503050203000203" pitchFamily="34" charset="77"/>
              <a:ea typeface="+mn-ea"/>
              <a:cs typeface="Arial" panose="020B0604020202020204" pitchFamily="34" charset="0"/>
            </a:endParaRPr>
          </a:p>
        </p:txBody>
      </p:sp>
      <p:sp>
        <p:nvSpPr>
          <p:cNvPr id="7" name="ZoneTexte 6">
            <a:extLst>
              <a:ext uri="{FF2B5EF4-FFF2-40B4-BE49-F238E27FC236}">
                <a16:creationId xmlns:a16="http://schemas.microsoft.com/office/drawing/2014/main" id="{5D72D352-2593-1148-B798-698B7253EB43}"/>
              </a:ext>
            </a:extLst>
          </p:cNvPr>
          <p:cNvSpPr txBox="1"/>
          <p:nvPr/>
        </p:nvSpPr>
        <p:spPr>
          <a:xfrm>
            <a:off x="62309" y="6625130"/>
            <a:ext cx="4134554" cy="192663"/>
          </a:xfrm>
          <a:prstGeom prst="rect">
            <a:avLst/>
          </a:prstGeom>
          <a:solidFill>
            <a:schemeClr val="bg1">
              <a:lumMod val="85000"/>
            </a:schemeClr>
          </a:solidFill>
        </p:spPr>
        <p:txBody>
          <a:bodyPr wrap="square" rtlCol="0">
            <a:spAutoFit/>
          </a:bodyPr>
          <a:lstStyle/>
          <a:p>
            <a:endParaRPr lang="fr-FR" dirty="0"/>
          </a:p>
        </p:txBody>
      </p:sp>
      <p:sp>
        <p:nvSpPr>
          <p:cNvPr id="10" name="Rectangle 9">
            <a:extLst>
              <a:ext uri="{FF2B5EF4-FFF2-40B4-BE49-F238E27FC236}">
                <a16:creationId xmlns:a16="http://schemas.microsoft.com/office/drawing/2014/main" id="{9725DC4D-CD88-B649-BA4F-093F80F453DB}"/>
              </a:ext>
            </a:extLst>
          </p:cNvPr>
          <p:cNvSpPr/>
          <p:nvPr/>
        </p:nvSpPr>
        <p:spPr bwMode="auto">
          <a:xfrm>
            <a:off x="0" y="0"/>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895741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DD25254E-18C8-C745-8D4E-B81900E48ED5}"/>
              </a:ext>
            </a:extLst>
          </p:cNvPr>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D999D4-B456-9943-89B7-30D56181CE18}" type="slidenum">
              <a:rPr kumimoji="0" lang="en-US" sz="800" b="0" i="0" u="none" strike="noStrike" kern="1200" cap="none" spc="0" normalizeH="0" baseline="0" noProof="0" smtClean="0">
                <a:ln>
                  <a:noFill/>
                </a:ln>
                <a:solidFill>
                  <a:srgbClr val="FFFFFF"/>
                </a:solidFill>
                <a:effectLst/>
                <a:uLnTx/>
                <a:uFillTx/>
                <a:latin typeface="IBM Plex Sans"/>
                <a:cs typeface="Arial"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800" b="0" i="0" u="none" strike="noStrike" kern="1200" cap="none" spc="0" normalizeH="0" baseline="0" noProof="0">
              <a:ln>
                <a:noFill/>
              </a:ln>
              <a:solidFill>
                <a:srgbClr val="FFFFFF"/>
              </a:solidFill>
              <a:effectLst/>
              <a:uLnTx/>
              <a:uFillTx/>
              <a:latin typeface="IBM Plex Sans"/>
              <a:cs typeface="Arial" charset="0"/>
            </a:endParaRPr>
          </a:p>
        </p:txBody>
      </p:sp>
      <p:sp>
        <p:nvSpPr>
          <p:cNvPr id="4" name="Rectangle 3">
            <a:extLst>
              <a:ext uri="{FF2B5EF4-FFF2-40B4-BE49-F238E27FC236}">
                <a16:creationId xmlns:a16="http://schemas.microsoft.com/office/drawing/2014/main" id="{67E4E128-23A8-5646-B93A-C61A8AEBBB58}"/>
              </a:ext>
            </a:extLst>
          </p:cNvPr>
          <p:cNvSpPr/>
          <p:nvPr/>
        </p:nvSpPr>
        <p:spPr>
          <a:xfrm>
            <a:off x="1534247" y="865337"/>
            <a:ext cx="9642666" cy="83099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FFFFFF"/>
                </a:solidFill>
                <a:effectLst/>
                <a:uLnTx/>
                <a:uFillTx/>
                <a:latin typeface="IBM Plex Sans"/>
                <a:ea typeface="+mn-ea"/>
                <a:cs typeface="+mn-cs"/>
              </a:rPr>
              <a:t>Entitled Systems Support (ESS)</a:t>
            </a:r>
          </a:p>
        </p:txBody>
      </p:sp>
      <p:grpSp>
        <p:nvGrpSpPr>
          <p:cNvPr id="5" name="Group 18">
            <a:extLst>
              <a:ext uri="{FF2B5EF4-FFF2-40B4-BE49-F238E27FC236}">
                <a16:creationId xmlns:a16="http://schemas.microsoft.com/office/drawing/2014/main" id="{78894A07-7B4B-EC4C-854A-57EFF12FD6B1}"/>
              </a:ext>
            </a:extLst>
          </p:cNvPr>
          <p:cNvGrpSpPr/>
          <p:nvPr/>
        </p:nvGrpSpPr>
        <p:grpSpPr>
          <a:xfrm>
            <a:off x="5920900" y="2295309"/>
            <a:ext cx="5398741" cy="4231438"/>
            <a:chOff x="5428034" y="2041059"/>
            <a:chExt cx="3715966" cy="2489459"/>
          </a:xfrm>
        </p:grpSpPr>
        <p:pic>
          <p:nvPicPr>
            <p:cNvPr id="6" name="Picture 6">
              <a:extLst>
                <a:ext uri="{FF2B5EF4-FFF2-40B4-BE49-F238E27FC236}">
                  <a16:creationId xmlns:a16="http://schemas.microsoft.com/office/drawing/2014/main" id="{456F86DC-7052-3245-87C8-9A971FAFECD0}"/>
                </a:ext>
              </a:extLst>
            </p:cNvPr>
            <p:cNvPicPr>
              <a:picLocks noChangeAspect="1"/>
            </p:cNvPicPr>
            <p:nvPr/>
          </p:nvPicPr>
          <p:blipFill>
            <a:blip r:embed="rId2"/>
            <a:stretch>
              <a:fillRect/>
            </a:stretch>
          </p:blipFill>
          <p:spPr>
            <a:xfrm>
              <a:off x="5582822" y="2138335"/>
              <a:ext cx="3462938" cy="1144707"/>
            </a:xfrm>
            <a:prstGeom prst="rect">
              <a:avLst/>
            </a:prstGeom>
            <a:ln>
              <a:noFill/>
            </a:ln>
          </p:spPr>
        </p:pic>
        <p:pic>
          <p:nvPicPr>
            <p:cNvPr id="7" name="Picture 15">
              <a:extLst>
                <a:ext uri="{FF2B5EF4-FFF2-40B4-BE49-F238E27FC236}">
                  <a16:creationId xmlns:a16="http://schemas.microsoft.com/office/drawing/2014/main" id="{DBEBC4FF-AADA-4E47-BA26-7EF658CA82AC}"/>
                </a:ext>
              </a:extLst>
            </p:cNvPr>
            <p:cNvPicPr>
              <a:picLocks noChangeAspect="1"/>
            </p:cNvPicPr>
            <p:nvPr/>
          </p:nvPicPr>
          <p:blipFill>
            <a:blip r:embed="rId3"/>
            <a:stretch>
              <a:fillRect/>
            </a:stretch>
          </p:blipFill>
          <p:spPr>
            <a:xfrm>
              <a:off x="5582822" y="3308675"/>
              <a:ext cx="3462938" cy="1074804"/>
            </a:xfrm>
            <a:prstGeom prst="rect">
              <a:avLst/>
            </a:prstGeom>
            <a:ln>
              <a:noFill/>
            </a:ln>
          </p:spPr>
        </p:pic>
        <p:sp>
          <p:nvSpPr>
            <p:cNvPr id="8" name="Rectangle 7">
              <a:extLst>
                <a:ext uri="{FF2B5EF4-FFF2-40B4-BE49-F238E27FC236}">
                  <a16:creationId xmlns:a16="http://schemas.microsoft.com/office/drawing/2014/main" id="{3604E6CD-490A-FE4F-9AE3-8511A3957F52}"/>
                </a:ext>
              </a:extLst>
            </p:cNvPr>
            <p:cNvSpPr/>
            <p:nvPr/>
          </p:nvSpPr>
          <p:spPr>
            <a:xfrm>
              <a:off x="5428034" y="2041059"/>
              <a:ext cx="3715966" cy="2489459"/>
            </a:xfrm>
            <a:prstGeom prst="rect">
              <a:avLst/>
            </a:prstGeom>
            <a:ln>
              <a:solidFill>
                <a:schemeClr val="tx1"/>
              </a:solidFill>
            </a:ln>
          </p:spPr>
          <p:txBody>
            <a:bodyPr wrap="square" lIns="0" tIns="0" rIns="0" bIns="0" rtlCol="0" anchor="ctr">
              <a:no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err="1">
                <a:ln>
                  <a:noFill/>
                </a:ln>
                <a:solidFill>
                  <a:srgbClr val="FFFFFF"/>
                </a:solidFill>
                <a:effectLst/>
                <a:uLnTx/>
                <a:uFillTx/>
                <a:latin typeface="Arial"/>
                <a:ea typeface="+mn-ea"/>
                <a:cs typeface="Arial"/>
              </a:endParaRPr>
            </a:p>
          </p:txBody>
        </p:sp>
      </p:grpSp>
      <p:sp>
        <p:nvSpPr>
          <p:cNvPr id="10" name="Rectangle 9">
            <a:extLst>
              <a:ext uri="{FF2B5EF4-FFF2-40B4-BE49-F238E27FC236}">
                <a16:creationId xmlns:a16="http://schemas.microsoft.com/office/drawing/2014/main" id="{78E569A8-09D2-5E4E-9017-36F002ABDAC7}"/>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40452722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lumMod val="85000"/>
          </a:schemeClr>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E3E06EE9-7891-3649-8CC9-F3061C13DC36}"/>
              </a:ext>
            </a:extLst>
          </p:cNvPr>
          <p:cNvSpPr>
            <a:spLocks noGrp="1"/>
          </p:cNvSpPr>
          <p:nvPr>
            <p:ph type="title"/>
          </p:nvPr>
        </p:nvSpPr>
        <p:spPr>
          <a:xfrm>
            <a:off x="468924" y="211651"/>
            <a:ext cx="8415637" cy="455853"/>
          </a:xfrm>
        </p:spPr>
        <p:txBody>
          <a:bodyPr/>
          <a:lstStyle/>
          <a:p>
            <a:r>
              <a:rPr lang="en-US" b="1" dirty="0"/>
              <a:t>Capacity on Demand (COD) Offerings</a:t>
            </a:r>
          </a:p>
        </p:txBody>
      </p:sp>
      <p:sp>
        <p:nvSpPr>
          <p:cNvPr id="3" name="Slide Number Placeholder 2">
            <a:extLst>
              <a:ext uri="{FF2B5EF4-FFF2-40B4-BE49-F238E27FC236}">
                <a16:creationId xmlns:a16="http://schemas.microsoft.com/office/drawing/2014/main" id="{BBC20438-70F0-8649-8EC5-6D0F543FC12E}"/>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BE6F14-FF48-0F4F-A8AA-2E3F25371E4A}" type="slidenum">
              <a:rPr kumimoji="0" lang="en-US" sz="800" b="0" i="0" u="none" strike="noStrike" kern="1200" cap="none" spc="0" normalizeH="0" baseline="0" noProof="0" smtClean="0">
                <a:ln>
                  <a:noFill/>
                </a:ln>
                <a:solidFill>
                  <a:srgbClr val="000000"/>
                </a:solidFill>
                <a:effectLst/>
                <a:uLnTx/>
                <a:uFillTx/>
                <a:latin typeface="Arial" panose="020B0604020202020204" pitchFamily="34" charset="0"/>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800" b="0"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grpSp>
        <p:nvGrpSpPr>
          <p:cNvPr id="10" name="Group 9"/>
          <p:cNvGrpSpPr/>
          <p:nvPr/>
        </p:nvGrpSpPr>
        <p:grpSpPr>
          <a:xfrm>
            <a:off x="9767720" y="215242"/>
            <a:ext cx="2097393" cy="597433"/>
            <a:chOff x="9548721" y="1723112"/>
            <a:chExt cx="2205619" cy="660400"/>
          </a:xfrm>
        </p:grpSpPr>
        <p:graphicFrame>
          <p:nvGraphicFramePr>
            <p:cNvPr id="13" name="Object 12"/>
            <p:cNvGraphicFramePr>
              <a:graphicFrameLocks noChangeAspect="1"/>
            </p:cNvGraphicFramePr>
            <p:nvPr/>
          </p:nvGraphicFramePr>
          <p:xfrm>
            <a:off x="11050654" y="1723112"/>
            <a:ext cx="703686" cy="660400"/>
          </p:xfrm>
          <a:graphic>
            <a:graphicData uri="http://schemas.openxmlformats.org/presentationml/2006/ole">
              <mc:AlternateContent xmlns:mc="http://schemas.openxmlformats.org/markup-compatibility/2006">
                <mc:Choice xmlns:v="urn:schemas-microsoft-com:vml" Requires="v">
                  <p:oleObj spid="_x0000_s71773" name="Photo Editor Photo" r:id="rId4" imgW="4409524" imgH="4409524" progId="MSPhotoEd.3">
                    <p:embed/>
                  </p:oleObj>
                </mc:Choice>
                <mc:Fallback>
                  <p:oleObj name="Photo Editor Photo" r:id="rId4" imgW="4409524" imgH="4409524" progId="MSPhotoEd.3">
                    <p:embed/>
                    <p:pic>
                      <p:nvPicPr>
                        <p:cNvPr id="13"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50654" y="1723112"/>
                          <a:ext cx="703686" cy="660400"/>
                        </a:xfrm>
                        <a:prstGeom prst="rect">
                          <a:avLst/>
                        </a:prstGeom>
                        <a:noFill/>
                        <a:ln>
                          <a:noFill/>
                        </a:ln>
                        <a:effectLst/>
                      </p:spPr>
                    </p:pic>
                  </p:oleObj>
                </mc:Fallback>
              </mc:AlternateContent>
            </a:graphicData>
          </a:graphic>
        </p:graphicFrame>
        <p:pic>
          <p:nvPicPr>
            <p:cNvPr id="14" name="Picture 7" descr="AIX_pres_trans_white-bckgrn.gif"/>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9548721" y="1723112"/>
              <a:ext cx="688525" cy="650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Picture 35"/>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0287686" y="1723112"/>
              <a:ext cx="712529" cy="649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aphicFrame>
        <p:nvGraphicFramePr>
          <p:cNvPr id="7" name="Table 6">
            <a:extLst>
              <a:ext uri="{FF2B5EF4-FFF2-40B4-BE49-F238E27FC236}">
                <a16:creationId xmlns:a16="http://schemas.microsoft.com/office/drawing/2014/main" id="{D114A172-E4B2-4715-B4BE-33CB02000181}"/>
              </a:ext>
            </a:extLst>
          </p:cNvPr>
          <p:cNvGraphicFramePr>
            <a:graphicFrameLocks noGrp="1"/>
          </p:cNvGraphicFramePr>
          <p:nvPr/>
        </p:nvGraphicFramePr>
        <p:xfrm>
          <a:off x="468925" y="999820"/>
          <a:ext cx="11285417" cy="5512432"/>
        </p:xfrm>
        <a:graphic>
          <a:graphicData uri="http://schemas.openxmlformats.org/drawingml/2006/table">
            <a:tbl>
              <a:tblPr firstRow="1" bandRow="1">
                <a:tableStyleId>{5C22544A-7EE6-4342-B048-85BDC9FD1C3A}</a:tableStyleId>
              </a:tblPr>
              <a:tblGrid>
                <a:gridCol w="2250831">
                  <a:extLst>
                    <a:ext uri="{9D8B030D-6E8A-4147-A177-3AD203B41FA5}">
                      <a16:colId xmlns:a16="http://schemas.microsoft.com/office/drawing/2014/main" val="3152974271"/>
                    </a:ext>
                  </a:extLst>
                </a:gridCol>
                <a:gridCol w="6752493">
                  <a:extLst>
                    <a:ext uri="{9D8B030D-6E8A-4147-A177-3AD203B41FA5}">
                      <a16:colId xmlns:a16="http://schemas.microsoft.com/office/drawing/2014/main" val="4263591080"/>
                    </a:ext>
                  </a:extLst>
                </a:gridCol>
                <a:gridCol w="2282093">
                  <a:extLst>
                    <a:ext uri="{9D8B030D-6E8A-4147-A177-3AD203B41FA5}">
                      <a16:colId xmlns:a16="http://schemas.microsoft.com/office/drawing/2014/main" val="84702707"/>
                    </a:ext>
                  </a:extLst>
                </a:gridCol>
              </a:tblGrid>
              <a:tr h="411480">
                <a:tc>
                  <a:txBody>
                    <a:bodyPr/>
                    <a:lstStyle/>
                    <a:p>
                      <a:r>
                        <a:rPr lang="en-US" sz="1900" dirty="0"/>
                        <a:t>COD Type</a:t>
                      </a:r>
                    </a:p>
                  </a:txBody>
                  <a:tcPr marL="121920" marR="121920" marT="60960" marB="60960"/>
                </a:tc>
                <a:tc>
                  <a:txBody>
                    <a:bodyPr/>
                    <a:lstStyle/>
                    <a:p>
                      <a:pPr algn="ctr"/>
                      <a:r>
                        <a:rPr lang="en-US" sz="1900" dirty="0"/>
                        <a:t>Description</a:t>
                      </a:r>
                    </a:p>
                  </a:txBody>
                  <a:tcPr marL="121920" marR="121920" marT="60960" marB="60960"/>
                </a:tc>
                <a:tc>
                  <a:txBody>
                    <a:bodyPr/>
                    <a:lstStyle/>
                    <a:p>
                      <a:pPr algn="ctr"/>
                      <a:r>
                        <a:rPr lang="en-US" sz="1900" dirty="0"/>
                        <a:t>Power FW Levels</a:t>
                      </a:r>
                    </a:p>
                  </a:txBody>
                  <a:tcPr marL="121920" marR="121920" marT="60960" marB="60960"/>
                </a:tc>
                <a:extLst>
                  <a:ext uri="{0D108BD9-81ED-4DB2-BD59-A6C34878D82A}">
                    <a16:rowId xmlns:a16="http://schemas.microsoft.com/office/drawing/2014/main" val="1560802325"/>
                  </a:ext>
                </a:extLst>
              </a:tr>
              <a:tr h="447040">
                <a:tc>
                  <a:txBody>
                    <a:bodyPr/>
                    <a:lstStyle/>
                    <a:p>
                      <a:pPr algn="ctr"/>
                      <a:r>
                        <a:rPr lang="en-US" sz="2100" dirty="0"/>
                        <a:t>Permanent</a:t>
                      </a:r>
                    </a:p>
                  </a:txBody>
                  <a:tcPr marL="121920" marR="121920" marT="60960" marB="60960"/>
                </a:tc>
                <a:tc>
                  <a:txBody>
                    <a:bodyPr/>
                    <a:lstStyle/>
                    <a:p>
                      <a:pPr algn="l"/>
                      <a:r>
                        <a:rPr lang="en-US" sz="1300" dirty="0"/>
                        <a:t>Static permanent license on this server only</a:t>
                      </a:r>
                    </a:p>
                  </a:txBody>
                  <a:tcPr marL="121920" marR="121920" marT="60960" marB="60960"/>
                </a:tc>
                <a:tc>
                  <a:txBody>
                    <a:bodyPr/>
                    <a:lstStyle/>
                    <a:p>
                      <a:pPr algn="ctr"/>
                      <a:r>
                        <a:rPr lang="en-US" sz="1900" dirty="0"/>
                        <a:t>7 / 7+ / 8 / 9</a:t>
                      </a:r>
                    </a:p>
                  </a:txBody>
                  <a:tcPr marL="121920" marR="121920" marT="60960" marB="60960"/>
                </a:tc>
                <a:extLst>
                  <a:ext uri="{0D108BD9-81ED-4DB2-BD59-A6C34878D82A}">
                    <a16:rowId xmlns:a16="http://schemas.microsoft.com/office/drawing/2014/main" val="3716599355"/>
                  </a:ext>
                </a:extLst>
              </a:tr>
              <a:tr h="564389">
                <a:tc>
                  <a:txBody>
                    <a:bodyPr/>
                    <a:lstStyle/>
                    <a:p>
                      <a:pPr algn="ctr"/>
                      <a:r>
                        <a:rPr lang="en-US" sz="2100" dirty="0">
                          <a:hlinkClick r:id="rId8"/>
                        </a:rPr>
                        <a:t>Trial</a:t>
                      </a:r>
                      <a:endParaRPr lang="en-US" sz="2100" dirty="0"/>
                    </a:p>
                  </a:txBody>
                  <a:tcPr marL="121920" marR="121920" marT="60960" marB="60960"/>
                </a:tc>
                <a:tc>
                  <a:txBody>
                    <a:bodyPr/>
                    <a:lstStyle/>
                    <a:p>
                      <a:pPr algn="l"/>
                      <a:r>
                        <a:rPr lang="en-US" sz="1300" dirty="0"/>
                        <a:t>One-time free enablement of anything unlicensed, for 30 days, to study benefits of additional resources</a:t>
                      </a:r>
                    </a:p>
                  </a:txBody>
                  <a:tcPr marL="121920" marR="121920" marT="60960" marB="60960"/>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900" dirty="0"/>
                        <a:t>7 / 7+ / 8 / 9</a:t>
                      </a:r>
                    </a:p>
                  </a:txBody>
                  <a:tcPr marL="121920" marR="121920" marT="60960" marB="60960"/>
                </a:tc>
                <a:extLst>
                  <a:ext uri="{0D108BD9-81ED-4DB2-BD59-A6C34878D82A}">
                    <a16:rowId xmlns:a16="http://schemas.microsoft.com/office/drawing/2014/main" val="2974462175"/>
                  </a:ext>
                </a:extLst>
              </a:tr>
              <a:tr h="1137920">
                <a:tc>
                  <a:txBody>
                    <a:bodyPr/>
                    <a:lstStyle/>
                    <a:p>
                      <a:pPr algn="ctr"/>
                      <a:r>
                        <a:rPr lang="en-US" sz="2100" dirty="0"/>
                        <a:t>Legacy</a:t>
                      </a:r>
                    </a:p>
                    <a:p>
                      <a:pPr algn="ctr"/>
                      <a:r>
                        <a:rPr lang="en-US" sz="2100" dirty="0"/>
                        <a:t>Elastic COD</a:t>
                      </a:r>
                      <a:endParaRPr lang="en-US" sz="1500" dirty="0"/>
                    </a:p>
                    <a:p>
                      <a:pPr algn="ctr"/>
                      <a:endParaRPr lang="en-US" sz="2100" dirty="0"/>
                    </a:p>
                  </a:txBody>
                  <a:tcPr marL="121920" marR="121920" marT="60960" marB="60960"/>
                </a:tc>
                <a:tc>
                  <a:txBody>
                    <a:bodyPr/>
                    <a:lstStyle/>
                    <a:p>
                      <a:pPr algn="l"/>
                      <a:r>
                        <a:rPr lang="en-US" sz="1300" dirty="0"/>
                        <a:t>Temporary daily access to resources, billing based on access metrics reported back to IBM and usage on server ordered against.</a:t>
                      </a:r>
                    </a:p>
                    <a:p>
                      <a:pPr marL="171450" marR="0" indent="-171450" algn="l" defTabSz="457200" rtl="0" eaLnBrk="1" fontAlgn="auto" latinLnBrk="0" hangingPunct="1">
                        <a:lnSpc>
                          <a:spcPct val="100000"/>
                        </a:lnSpc>
                        <a:spcBef>
                          <a:spcPts val="0"/>
                        </a:spcBef>
                        <a:spcAft>
                          <a:spcPts val="0"/>
                        </a:spcAft>
                        <a:buClrTx/>
                        <a:buSzTx/>
                        <a:buFont typeface="Arial" charset="0"/>
                        <a:buChar char="•"/>
                        <a:tabLst/>
                        <a:defRPr/>
                      </a:pPr>
                      <a:r>
                        <a:rPr lang="en-US" sz="1300" dirty="0"/>
                        <a:t>Post</a:t>
                      </a:r>
                      <a:r>
                        <a:rPr lang="en-US" sz="1300" baseline="0" dirty="0"/>
                        <a:t> </a:t>
                      </a:r>
                      <a:r>
                        <a:rPr lang="en-US" sz="1300" dirty="0"/>
                        <a:t>pay</a:t>
                      </a:r>
                      <a:r>
                        <a:rPr lang="en-US" sz="1300" baseline="0" dirty="0"/>
                        <a:t> with </a:t>
                      </a:r>
                      <a:r>
                        <a:rPr lang="en-US" sz="1300" dirty="0"/>
                        <a:t>enablement key</a:t>
                      </a:r>
                      <a:r>
                        <a:rPr lang="en-US" sz="1300" baseline="0" dirty="0"/>
                        <a:t> via e-</a:t>
                      </a:r>
                      <a:r>
                        <a:rPr lang="en-US" sz="1300" baseline="0" dirty="0" err="1"/>
                        <a:t>config</a:t>
                      </a:r>
                      <a:r>
                        <a:rPr lang="en-US" sz="1300" baseline="0" dirty="0"/>
                        <a:t> MES order or through the </a:t>
                      </a:r>
                      <a:r>
                        <a:rPr lang="en-US" sz="1300" dirty="0"/>
                        <a:t>Web: </a:t>
                      </a:r>
                      <a:r>
                        <a:rPr lang="en-US" sz="1300" dirty="0">
                          <a:hlinkClick r:id="rId9"/>
                        </a:rPr>
                        <a:t>ECOD</a:t>
                      </a:r>
                      <a:r>
                        <a:rPr lang="en-US" sz="1300" baseline="0" dirty="0">
                          <a:hlinkClick r:id="rId9"/>
                        </a:rPr>
                        <a:t> website</a:t>
                      </a:r>
                      <a:endParaRPr lang="en-US" sz="1300" baseline="0" dirty="0"/>
                    </a:p>
                    <a:p>
                      <a:pPr marL="171450" indent="-171450" algn="l">
                        <a:buFont typeface="Arial" charset="0"/>
                        <a:buChar char="•"/>
                      </a:pPr>
                      <a:r>
                        <a:rPr lang="en-US" sz="1300" dirty="0"/>
                        <a:t>Pre-paid with billing features via e-</a:t>
                      </a:r>
                      <a:r>
                        <a:rPr lang="en-US" sz="1300" dirty="0" err="1"/>
                        <a:t>config</a:t>
                      </a:r>
                      <a:r>
                        <a:rPr lang="en-US" sz="1300" dirty="0"/>
                        <a:t> MES order</a:t>
                      </a:r>
                    </a:p>
                  </a:txBody>
                  <a:tcPr marL="121920" marR="121920" marT="60960" marB="60960"/>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900" dirty="0"/>
                        <a:t>7 / 7+ / 8 / 9</a:t>
                      </a:r>
                    </a:p>
                  </a:txBody>
                  <a:tcPr marL="121920" marR="121920" marT="60960" marB="60960"/>
                </a:tc>
                <a:extLst>
                  <a:ext uri="{0D108BD9-81ED-4DB2-BD59-A6C34878D82A}">
                    <a16:rowId xmlns:a16="http://schemas.microsoft.com/office/drawing/2014/main" val="986000760"/>
                  </a:ext>
                </a:extLst>
              </a:tr>
              <a:tr h="1544320">
                <a:tc>
                  <a:txBody>
                    <a:bodyPr/>
                    <a:lstStyle/>
                    <a:p>
                      <a:pPr algn="ctr"/>
                      <a:r>
                        <a:rPr lang="en-US" sz="2100" dirty="0">
                          <a:solidFill>
                            <a:schemeClr val="accent3"/>
                          </a:solidFill>
                          <a:hlinkClick r:id="rId10"/>
                        </a:rPr>
                        <a:t>NEW</a:t>
                      </a:r>
                    </a:p>
                    <a:p>
                      <a:pPr algn="ctr"/>
                      <a:r>
                        <a:rPr lang="en-US" sz="2100" dirty="0">
                          <a:hlinkClick r:id="rId10"/>
                        </a:rPr>
                        <a:t>Elastic COD</a:t>
                      </a:r>
                      <a:r>
                        <a:rPr lang="en-US" sz="2100" dirty="0"/>
                        <a:t> </a:t>
                      </a:r>
                    </a:p>
                  </a:txBody>
                  <a:tcPr marL="121920" marR="121920" marT="60960" marB="60960"/>
                </a:tc>
                <a:tc>
                  <a:txBody>
                    <a:bodyPr/>
                    <a:lstStyle/>
                    <a:p>
                      <a:pPr algn="l"/>
                      <a:r>
                        <a:rPr lang="en-US" sz="1300" dirty="0"/>
                        <a:t>Temporary daily access to resources, using pre-paid  infrastructure with many advantages including</a:t>
                      </a:r>
                      <a:r>
                        <a:rPr lang="en-US" sz="1300" baseline="0" dirty="0"/>
                        <a:t> usage across multiple servers</a:t>
                      </a:r>
                      <a:endParaRPr lang="en-US" sz="1300" dirty="0"/>
                    </a:p>
                    <a:p>
                      <a:pPr marL="171450" indent="-171450" algn="l">
                        <a:buFont typeface="Arial" charset="0"/>
                        <a:buChar char="•"/>
                      </a:pPr>
                      <a:r>
                        <a:rPr lang="en-US" sz="1300" dirty="0"/>
                        <a:t>Customer</a:t>
                      </a:r>
                      <a:r>
                        <a:rPr lang="en-US" sz="1300" baseline="0" dirty="0"/>
                        <a:t> direct pre-paid orders through </a:t>
                      </a:r>
                      <a:r>
                        <a:rPr lang="en-US" sz="1300" baseline="0" dirty="0" err="1"/>
                        <a:t>Markeplace</a:t>
                      </a:r>
                      <a:r>
                        <a:rPr lang="en-US" sz="1300" baseline="0" dirty="0"/>
                        <a:t>/ESS</a:t>
                      </a:r>
                    </a:p>
                    <a:p>
                      <a:pPr marL="171450" indent="-171450" algn="l">
                        <a:buFont typeface="Arial" charset="0"/>
                        <a:buChar char="•"/>
                      </a:pPr>
                      <a:r>
                        <a:rPr lang="en-US" sz="1300" baseline="0" dirty="0"/>
                        <a:t>BP/Sales pre-paid orders for customer through </a:t>
                      </a:r>
                      <a:r>
                        <a:rPr lang="en-US" sz="1300" b="1" baseline="0" dirty="0"/>
                        <a:t>new Virtual Capacity</a:t>
                      </a:r>
                      <a:r>
                        <a:rPr lang="en-US" sz="1300" b="1" baseline="30000" dirty="0"/>
                        <a:t>1</a:t>
                      </a:r>
                      <a:r>
                        <a:rPr lang="en-US" sz="1300" baseline="0" dirty="0"/>
                        <a:t> billing features via e-</a:t>
                      </a:r>
                      <a:r>
                        <a:rPr lang="en-US" sz="1300" baseline="0" dirty="0" err="1"/>
                        <a:t>config</a:t>
                      </a:r>
                      <a:r>
                        <a:rPr lang="en-US" sz="1300" baseline="0" dirty="0"/>
                        <a:t> initial/MES path orders</a:t>
                      </a:r>
                    </a:p>
                    <a:p>
                      <a:pPr marL="171450" indent="-171450" algn="l">
                        <a:buFont typeface="Arial" charset="0"/>
                        <a:buChar char="•"/>
                      </a:pPr>
                      <a:r>
                        <a:rPr lang="en-US" sz="1300" baseline="0" dirty="0"/>
                        <a:t>Customer provision and generate ECOD usage across any P8 or P9 systems in their enterprise</a:t>
                      </a:r>
                      <a:endParaRPr lang="en-US" sz="1300" dirty="0"/>
                    </a:p>
                  </a:txBody>
                  <a:tcPr marL="121920" marR="121920" marT="60960" marB="60960"/>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900" dirty="0"/>
                        <a:t>8.4, 8.6 / 9</a:t>
                      </a:r>
                    </a:p>
                  </a:txBody>
                  <a:tcPr marL="121920" marR="121920" marT="60960" marB="60960"/>
                </a:tc>
                <a:extLst>
                  <a:ext uri="{0D108BD9-81ED-4DB2-BD59-A6C34878D82A}">
                    <a16:rowId xmlns:a16="http://schemas.microsoft.com/office/drawing/2014/main" val="682279915"/>
                  </a:ext>
                </a:extLst>
              </a:tr>
              <a:tr h="706243">
                <a:tc>
                  <a:txBody>
                    <a:bodyPr/>
                    <a:lstStyle/>
                    <a:p>
                      <a:pPr algn="ctr"/>
                      <a:r>
                        <a:rPr lang="en-US" sz="2100" dirty="0"/>
                        <a:t>Utility</a:t>
                      </a:r>
                    </a:p>
                  </a:txBody>
                  <a:tcPr marL="121920" marR="121920" marT="60960" marB="60960"/>
                </a:tc>
                <a:tc>
                  <a:txBody>
                    <a:bodyPr/>
                    <a:lstStyle/>
                    <a:p>
                      <a:pPr algn="l"/>
                      <a:r>
                        <a:rPr lang="en-US" sz="1300" dirty="0"/>
                        <a:t>Processors assigned to shared processor pools. Usage accrues only when processing demands exceed non-Utility processors. Billing based on reported usage.</a:t>
                      </a:r>
                    </a:p>
                  </a:txBody>
                  <a:tcPr marL="121920" marR="121920" marT="60960" marB="60960"/>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900" dirty="0"/>
                        <a:t>7 / 7+ / 8 / 9</a:t>
                      </a:r>
                    </a:p>
                  </a:txBody>
                  <a:tcPr marL="121920" marR="121920" marT="60960" marB="60960"/>
                </a:tc>
                <a:extLst>
                  <a:ext uri="{0D108BD9-81ED-4DB2-BD59-A6C34878D82A}">
                    <a16:rowId xmlns:a16="http://schemas.microsoft.com/office/drawing/2014/main" val="215873831"/>
                  </a:ext>
                </a:extLst>
              </a:tr>
              <a:tr h="701040">
                <a:tc>
                  <a:txBody>
                    <a:bodyPr/>
                    <a:lstStyle/>
                    <a:p>
                      <a:pPr algn="ctr"/>
                      <a:r>
                        <a:rPr lang="en-US" sz="2100" dirty="0"/>
                        <a:t>Enterprise Pools</a:t>
                      </a:r>
                    </a:p>
                  </a:txBody>
                  <a:tcPr marL="121920" marR="121920" marT="60960" marB="60960"/>
                </a:tc>
                <a:tc>
                  <a:txBody>
                    <a:bodyPr/>
                    <a:lstStyle/>
                    <a:p>
                      <a:pPr algn="l"/>
                      <a:r>
                        <a:rPr lang="en-US" sz="1300" dirty="0"/>
                        <a:t>Group of servers, entitlement for dynamic movement and resource usage on any server in pool. Entitlement fully purchased once, no future billing.</a:t>
                      </a:r>
                    </a:p>
                  </a:txBody>
                  <a:tcPr marL="121920" marR="121920" marT="60960" marB="60960"/>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900" dirty="0"/>
                        <a:t> 7+ / 8 / 9</a:t>
                      </a:r>
                    </a:p>
                    <a:p>
                      <a:pPr marL="0" marR="0" lvl="0" indent="0" algn="ctr" defTabSz="457200" rtl="0" eaLnBrk="1" fontAlgn="auto" latinLnBrk="0" hangingPunct="1">
                        <a:lnSpc>
                          <a:spcPct val="100000"/>
                        </a:lnSpc>
                        <a:spcBef>
                          <a:spcPts val="0"/>
                        </a:spcBef>
                        <a:spcAft>
                          <a:spcPts val="0"/>
                        </a:spcAft>
                        <a:buClrTx/>
                        <a:buSzTx/>
                        <a:buFontTx/>
                        <a:buNone/>
                        <a:tabLst/>
                        <a:defRPr/>
                      </a:pPr>
                      <a:endParaRPr lang="en-US" sz="1900" dirty="0"/>
                    </a:p>
                  </a:txBody>
                  <a:tcPr marL="121920" marR="121920" marT="60960" marB="60960"/>
                </a:tc>
                <a:extLst>
                  <a:ext uri="{0D108BD9-81ED-4DB2-BD59-A6C34878D82A}">
                    <a16:rowId xmlns:a16="http://schemas.microsoft.com/office/drawing/2014/main" val="4038812087"/>
                  </a:ext>
                </a:extLst>
              </a:tr>
            </a:tbl>
          </a:graphicData>
        </a:graphic>
      </p:graphicFrame>
      <p:sp>
        <p:nvSpPr>
          <p:cNvPr id="2" name="Rectangle 1"/>
          <p:cNvSpPr/>
          <p:nvPr/>
        </p:nvSpPr>
        <p:spPr>
          <a:xfrm>
            <a:off x="359508" y="6555664"/>
            <a:ext cx="12020061" cy="420756"/>
          </a:xfrm>
          <a:prstGeom prst="rect">
            <a:avLst/>
          </a:prstGeom>
        </p:spPr>
        <p:txBody>
          <a:bodyPr wrap="square">
            <a:spAutoFit/>
          </a:bodyPr>
          <a:lstStyle/>
          <a:p>
            <a:pPr marL="0" marR="0" lvl="0" indent="0" algn="l" defTabSz="685766"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a:ln>
                  <a:noFill/>
                </a:ln>
                <a:solidFill>
                  <a:srgbClr val="003BC9">
                    <a:lumMod val="50000"/>
                  </a:srgbClr>
                </a:solidFill>
                <a:effectLst/>
                <a:uLnTx/>
                <a:uFillTx/>
                <a:latin typeface="Arial Regular"/>
                <a:ea typeface="+mn-ea"/>
                <a:cs typeface="+mn-cs"/>
              </a:rPr>
              <a:t>1. Ordering Elastic Capacity days in e-</a:t>
            </a:r>
            <a:r>
              <a:rPr kumimoji="0" lang="en-US" sz="1067" b="0" i="0" u="none" strike="noStrike" kern="1200" cap="none" spc="0" normalizeH="0" baseline="0" noProof="0" dirty="0" err="1">
                <a:ln>
                  <a:noFill/>
                </a:ln>
                <a:solidFill>
                  <a:srgbClr val="003BC9">
                    <a:lumMod val="50000"/>
                  </a:srgbClr>
                </a:solidFill>
                <a:effectLst/>
                <a:uLnTx/>
                <a:uFillTx/>
                <a:latin typeface="Arial Regular"/>
                <a:ea typeface="+mn-ea"/>
                <a:cs typeface="+mn-cs"/>
              </a:rPr>
              <a:t>config</a:t>
            </a:r>
            <a:r>
              <a:rPr kumimoji="0" lang="en-US" sz="1067" b="0" i="0" u="none" strike="noStrike" kern="1200" cap="none" spc="0" normalizeH="0" baseline="0" noProof="0" dirty="0">
                <a:ln>
                  <a:noFill/>
                </a:ln>
                <a:solidFill>
                  <a:srgbClr val="003BC9">
                    <a:lumMod val="50000"/>
                  </a:srgbClr>
                </a:solidFill>
                <a:effectLst/>
                <a:uLnTx/>
                <a:uFillTx/>
                <a:latin typeface="Arial Regular"/>
                <a:ea typeface="+mn-ea"/>
                <a:cs typeface="+mn-cs"/>
              </a:rPr>
              <a:t>/Partner Commerce for automatic provisioning through Marketplace/ESS is projected to be available early 4Q 2018 .</a:t>
            </a:r>
          </a:p>
          <a:p>
            <a:pPr marL="0" marR="0" lvl="0" indent="0" algn="l" defTabSz="685766"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003BC9">
                  <a:lumMod val="50000"/>
                </a:srgbClr>
              </a:solidFill>
              <a:effectLst/>
              <a:uLnTx/>
              <a:uFillTx/>
              <a:latin typeface="Arial Regular"/>
              <a:ea typeface="+mn-ea"/>
              <a:cs typeface="+mn-cs"/>
            </a:endParaRPr>
          </a:p>
        </p:txBody>
      </p:sp>
      <p:sp>
        <p:nvSpPr>
          <p:cNvPr id="15" name="Rectangle 14">
            <a:extLst>
              <a:ext uri="{FF2B5EF4-FFF2-40B4-BE49-F238E27FC236}">
                <a16:creationId xmlns:a16="http://schemas.microsoft.com/office/drawing/2014/main" id="{8303B938-194E-0A4F-96F7-19EF5906049A}"/>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endParaRPr>
          </a:p>
        </p:txBody>
      </p:sp>
    </p:spTree>
    <p:extLst>
      <p:ext uri="{BB962C8B-B14F-4D97-AF65-F5344CB8AC3E}">
        <p14:creationId xmlns:p14="http://schemas.microsoft.com/office/powerpoint/2010/main" val="27412678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lumMod val="85000"/>
          </a:schemeClr>
        </a:solidFill>
        <a:effectLst/>
      </p:bgPr>
    </p:bg>
    <p:spTree>
      <p:nvGrpSpPr>
        <p:cNvPr id="1" name=""/>
        <p:cNvGrpSpPr/>
        <p:nvPr/>
      </p:nvGrpSpPr>
      <p:grpSpPr>
        <a:xfrm>
          <a:off x="0" y="0"/>
          <a:ext cx="0" cy="0"/>
          <a:chOff x="0" y="0"/>
          <a:chExt cx="0" cy="0"/>
        </a:xfrm>
      </p:grpSpPr>
      <p:sp>
        <p:nvSpPr>
          <p:cNvPr id="52" name="TextBox 21"/>
          <p:cNvSpPr txBox="1">
            <a:spLocks noChangeArrowheads="1"/>
          </p:cNvSpPr>
          <p:nvPr/>
        </p:nvSpPr>
        <p:spPr bwMode="auto">
          <a:xfrm>
            <a:off x="4933242" y="3289778"/>
            <a:ext cx="1173719" cy="297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rgbClr val="000000"/>
                </a:solidFill>
                <a:latin typeface="Arial" charset="0"/>
                <a:ea typeface="ＭＳ Ｐゴシック" charset="-128"/>
              </a:defRPr>
            </a:lvl1pPr>
            <a:lvl2pPr marL="742950" indent="-285750" eaLnBrk="0" hangingPunct="0">
              <a:defRPr sz="2400">
                <a:solidFill>
                  <a:srgbClr val="000000"/>
                </a:solidFill>
                <a:latin typeface="Arial" charset="0"/>
                <a:ea typeface="ＭＳ Ｐゴシック" charset="-128"/>
              </a:defRPr>
            </a:lvl2pPr>
            <a:lvl3pPr marL="1143000" indent="-228600" eaLnBrk="0" hangingPunct="0">
              <a:defRPr sz="2400">
                <a:solidFill>
                  <a:srgbClr val="000000"/>
                </a:solidFill>
                <a:latin typeface="Arial" charset="0"/>
                <a:ea typeface="ＭＳ Ｐゴシック" charset="-128"/>
              </a:defRPr>
            </a:lvl3pPr>
            <a:lvl4pPr marL="1600200" indent="-228600" eaLnBrk="0" hangingPunct="0">
              <a:defRPr sz="2400">
                <a:solidFill>
                  <a:srgbClr val="000000"/>
                </a:solidFill>
                <a:latin typeface="Arial" charset="0"/>
                <a:ea typeface="ＭＳ Ｐゴシック" charset="-128"/>
              </a:defRPr>
            </a:lvl4pPr>
            <a:lvl5pPr marL="2057400" indent="-228600" eaLnBrk="0" hangingPunct="0">
              <a:defRPr sz="2400">
                <a:solidFill>
                  <a:srgbClr val="000000"/>
                </a:solidFill>
                <a:latin typeface="Arial" charset="0"/>
                <a:ea typeface="ＭＳ Ｐゴシック" charset="-128"/>
              </a:defRPr>
            </a:lvl5pPr>
            <a:lvl6pPr marL="2514600" indent="-228600" eaLnBrk="0" fontAlgn="base" hangingPunct="0">
              <a:spcBef>
                <a:spcPct val="0"/>
              </a:spcBef>
              <a:spcAft>
                <a:spcPct val="0"/>
              </a:spcAft>
              <a:defRPr sz="2400">
                <a:solidFill>
                  <a:srgbClr val="000000"/>
                </a:solidFill>
                <a:latin typeface="Arial" charset="0"/>
                <a:ea typeface="ＭＳ Ｐゴシック" charset="-128"/>
              </a:defRPr>
            </a:lvl6pPr>
            <a:lvl7pPr marL="2971800" indent="-228600" eaLnBrk="0" fontAlgn="base" hangingPunct="0">
              <a:spcBef>
                <a:spcPct val="0"/>
              </a:spcBef>
              <a:spcAft>
                <a:spcPct val="0"/>
              </a:spcAft>
              <a:defRPr sz="2400">
                <a:solidFill>
                  <a:srgbClr val="000000"/>
                </a:solidFill>
                <a:latin typeface="Arial" charset="0"/>
                <a:ea typeface="ＭＳ Ｐゴシック" charset="-128"/>
              </a:defRPr>
            </a:lvl7pPr>
            <a:lvl8pPr marL="3429000" indent="-228600" eaLnBrk="0" fontAlgn="base" hangingPunct="0">
              <a:spcBef>
                <a:spcPct val="0"/>
              </a:spcBef>
              <a:spcAft>
                <a:spcPct val="0"/>
              </a:spcAft>
              <a:defRPr sz="2400">
                <a:solidFill>
                  <a:srgbClr val="000000"/>
                </a:solidFill>
                <a:latin typeface="Arial" charset="0"/>
                <a:ea typeface="ＭＳ Ｐゴシック" charset="-128"/>
              </a:defRPr>
            </a:lvl8pPr>
            <a:lvl9pPr marL="3886200" indent="-228600" eaLnBrk="0" fontAlgn="base" hangingPunct="0">
              <a:spcBef>
                <a:spcPct val="0"/>
              </a:spcBef>
              <a:spcAft>
                <a:spcPct val="0"/>
              </a:spcAft>
              <a:defRPr sz="2400">
                <a:solidFill>
                  <a:srgbClr val="000000"/>
                </a:solidFill>
                <a:latin typeface="Arial" charset="0"/>
                <a:ea typeface="ＭＳ Ｐゴシック" charset="-128"/>
              </a:defRPr>
            </a:lvl9p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altLang="en-US" sz="1333" b="1" i="1" u="none" strike="noStrike" kern="1200" cap="none" spc="0" normalizeH="0" baseline="0" noProof="0" dirty="0">
                <a:ln>
                  <a:noFill/>
                </a:ln>
                <a:solidFill>
                  <a:srgbClr val="000000"/>
                </a:solidFill>
                <a:effectLst/>
                <a:uLnTx/>
                <a:uFillTx/>
                <a:latin typeface="Arial" charset="0"/>
                <a:ea typeface="ＭＳ Ｐゴシック" charset="-128"/>
                <a:cs typeface="ヒラギノ角ゴ Pro W3"/>
              </a:rPr>
              <a:t>Master HMC</a:t>
            </a:r>
          </a:p>
        </p:txBody>
      </p:sp>
      <p:sp>
        <p:nvSpPr>
          <p:cNvPr id="31752" name="TextBox 24"/>
          <p:cNvSpPr txBox="1">
            <a:spLocks noChangeArrowheads="1"/>
          </p:cNvSpPr>
          <p:nvPr/>
        </p:nvSpPr>
        <p:spPr bwMode="auto">
          <a:xfrm>
            <a:off x="-616911" y="6235704"/>
            <a:ext cx="184731"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charset="0"/>
                <a:ea typeface="MS PGothic" charset="0"/>
                <a:cs typeface="MS PGothic" charset="0"/>
              </a:defRPr>
            </a:lvl1pPr>
            <a:lvl2pPr marL="37931725" indent="-37474525" eaLnBrk="0" hangingPunct="0">
              <a:defRPr sz="1600">
                <a:solidFill>
                  <a:schemeClr val="tx1"/>
                </a:solidFill>
                <a:latin typeface="Arial" charset="0"/>
                <a:ea typeface="MS PGothic" charset="0"/>
                <a:cs typeface="MS PGothic" charset="0"/>
              </a:defRPr>
            </a:lvl2pPr>
            <a:lvl3pPr eaLnBrk="0" hangingPunct="0">
              <a:defRPr sz="1600">
                <a:solidFill>
                  <a:schemeClr val="tx1"/>
                </a:solidFill>
                <a:latin typeface="Arial" charset="0"/>
                <a:ea typeface="MS PGothic" charset="0"/>
                <a:cs typeface="MS PGothic" charset="0"/>
              </a:defRPr>
            </a:lvl3pPr>
            <a:lvl4pPr eaLnBrk="0" hangingPunct="0">
              <a:defRPr sz="1600">
                <a:solidFill>
                  <a:schemeClr val="tx1"/>
                </a:solidFill>
                <a:latin typeface="Arial" charset="0"/>
                <a:ea typeface="MS PGothic" charset="0"/>
                <a:cs typeface="MS PGothic" charset="0"/>
              </a:defRPr>
            </a:lvl4pPr>
            <a:lvl5pPr eaLnBrk="0" hangingPunct="0">
              <a:defRPr sz="1600">
                <a:solidFill>
                  <a:schemeClr val="tx1"/>
                </a:solidFill>
                <a:latin typeface="Arial" charset="0"/>
                <a:ea typeface="MS PGothic" charset="0"/>
                <a:cs typeface="MS PGothic" charset="0"/>
              </a:defRPr>
            </a:lvl5pPr>
            <a:lvl6pPr marL="457200" eaLnBrk="0" fontAlgn="base" hangingPunct="0">
              <a:spcBef>
                <a:spcPct val="0"/>
              </a:spcBef>
              <a:spcAft>
                <a:spcPct val="0"/>
              </a:spcAft>
              <a:defRPr sz="1600">
                <a:solidFill>
                  <a:schemeClr val="tx1"/>
                </a:solidFill>
                <a:latin typeface="Arial" charset="0"/>
                <a:ea typeface="MS PGothic" charset="0"/>
                <a:cs typeface="MS PGothic" charset="0"/>
              </a:defRPr>
            </a:lvl6pPr>
            <a:lvl7pPr marL="914400" eaLnBrk="0" fontAlgn="base" hangingPunct="0">
              <a:spcBef>
                <a:spcPct val="0"/>
              </a:spcBef>
              <a:spcAft>
                <a:spcPct val="0"/>
              </a:spcAft>
              <a:defRPr sz="1600">
                <a:solidFill>
                  <a:schemeClr val="tx1"/>
                </a:solidFill>
                <a:latin typeface="Arial" charset="0"/>
                <a:ea typeface="MS PGothic" charset="0"/>
                <a:cs typeface="MS PGothic" charset="0"/>
              </a:defRPr>
            </a:lvl7pPr>
            <a:lvl8pPr marL="1371600" eaLnBrk="0" fontAlgn="base" hangingPunct="0">
              <a:spcBef>
                <a:spcPct val="0"/>
              </a:spcBef>
              <a:spcAft>
                <a:spcPct val="0"/>
              </a:spcAft>
              <a:defRPr sz="1600">
                <a:solidFill>
                  <a:schemeClr val="tx1"/>
                </a:solidFill>
                <a:latin typeface="Arial" charset="0"/>
                <a:ea typeface="MS PGothic" charset="0"/>
                <a:cs typeface="MS PGothic" charset="0"/>
              </a:defRPr>
            </a:lvl8pPr>
            <a:lvl9pPr marL="1828800" eaLnBrk="0" fontAlgn="base" hangingPunct="0">
              <a:spcBef>
                <a:spcPct val="0"/>
              </a:spcBef>
              <a:spcAft>
                <a:spcPct val="0"/>
              </a:spcAft>
              <a:defRPr sz="1600">
                <a:solidFill>
                  <a:schemeClr val="tx1"/>
                </a:solidFill>
                <a:latin typeface="Arial" charset="0"/>
                <a:ea typeface="MS PGothic" charset="0"/>
                <a:cs typeface="MS PGothic" charset="0"/>
              </a:defRPr>
            </a:lvl9pPr>
          </a:lstStyle>
          <a:p>
            <a:pPr marL="0" marR="0" lvl="0" indent="0" algn="l" defTabSz="914354" rtl="0" eaLnBrk="1" fontAlgn="auto" latinLnBrk="0" hangingPunct="1">
              <a:lnSpc>
                <a:spcPct val="100000"/>
              </a:lnSpc>
              <a:spcBef>
                <a:spcPts val="0"/>
              </a:spcBef>
              <a:spcAft>
                <a:spcPts val="0"/>
              </a:spcAft>
              <a:buClr>
                <a:srgbClr val="000000"/>
              </a:buClr>
              <a:buSzTx/>
              <a:buFontTx/>
              <a:buNone/>
              <a:tabLst/>
              <a:defRPr/>
            </a:pPr>
            <a:endParaRPr kumimoji="0" lang="en-US" sz="1600" b="0" i="0" u="none" strike="noStrike" kern="1200" cap="none" spc="0" normalizeH="0" baseline="0" noProof="0" dirty="0">
              <a:ln>
                <a:noFill/>
              </a:ln>
              <a:solidFill>
                <a:srgbClr val="000000"/>
              </a:solidFill>
              <a:effectLst/>
              <a:uLnTx/>
              <a:uFillTx/>
              <a:latin typeface="Arial" charset="0"/>
              <a:ea typeface="MS PGothic" charset="0"/>
              <a:sym typeface="Helvetica"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820529" y="3148958"/>
            <a:ext cx="550811" cy="549023"/>
          </a:xfrm>
          <a:prstGeom prst="rect">
            <a:avLst/>
          </a:prstGeom>
        </p:spPr>
      </p:pic>
      <p:pic>
        <p:nvPicPr>
          <p:cNvPr id="96" name="Picture 10"/>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a:off x="6916451" y="3232677"/>
            <a:ext cx="975792" cy="188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 name="Picture 5"/>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6909688" y="2991269"/>
            <a:ext cx="979792" cy="175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17961" dir="2700000" algn="ctr" rotWithShape="0">
                    <a:srgbClr val="708688">
                      <a:alpha val="74998"/>
                    </a:srgbClr>
                  </a:outerShdw>
                </a:effectLst>
              </a14:hiddenEffects>
            </a:ext>
          </a:extLst>
        </p:spPr>
      </p:pic>
      <p:grpSp>
        <p:nvGrpSpPr>
          <p:cNvPr id="3" name="Group 2"/>
          <p:cNvGrpSpPr/>
          <p:nvPr/>
        </p:nvGrpSpPr>
        <p:grpSpPr>
          <a:xfrm>
            <a:off x="9056375" y="5479109"/>
            <a:ext cx="1192904" cy="411656"/>
            <a:chOff x="394410" y="4164541"/>
            <a:chExt cx="894678" cy="308742"/>
          </a:xfrm>
        </p:grpSpPr>
        <p:pic>
          <p:nvPicPr>
            <p:cNvPr id="102" name="Picture 7" descr="AIX_pres_trans_white-bckgrn.gif"/>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bwMode="auto">
            <a:xfrm>
              <a:off x="703261" y="4164541"/>
              <a:ext cx="290864" cy="290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 name="Picture 35"/>
            <p:cNvPicPr>
              <a:picLocks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989178" y="4164543"/>
              <a:ext cx="299910" cy="297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4" name="Object 2"/>
            <p:cNvGraphicFramePr>
              <a:graphicFrameLocks noChangeAspect="1"/>
            </p:cNvGraphicFramePr>
            <p:nvPr/>
          </p:nvGraphicFramePr>
          <p:xfrm>
            <a:off x="394410" y="4177922"/>
            <a:ext cx="295361" cy="295361"/>
          </p:xfrm>
          <a:graphic>
            <a:graphicData uri="http://schemas.openxmlformats.org/presentationml/2006/ole">
              <mc:AlternateContent xmlns:mc="http://schemas.openxmlformats.org/markup-compatibility/2006">
                <mc:Choice xmlns:v="urn:schemas-microsoft-com:vml" Requires="v">
                  <p:oleObj spid="_x0000_s70749" name="Photo Editor Photo" r:id="rId9" imgW="4409524" imgH="4409524" progId="">
                    <p:embed/>
                  </p:oleObj>
                </mc:Choice>
                <mc:Fallback>
                  <p:oleObj name="Photo Editor Photo" r:id="rId9" imgW="4409524" imgH="4409524" progId="">
                    <p:embed/>
                    <p:pic>
                      <p:nvPicPr>
                        <p:cNvPr id="104" name="Object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4410" y="4177922"/>
                          <a:ext cx="295361" cy="295361"/>
                        </a:xfrm>
                        <a:prstGeom prst="rect">
                          <a:avLst/>
                        </a:prstGeom>
                        <a:noFill/>
                        <a:ln>
                          <a:noFill/>
                        </a:ln>
                      </p:spPr>
                    </p:pic>
                  </p:oleObj>
                </mc:Fallback>
              </mc:AlternateContent>
            </a:graphicData>
          </a:graphic>
        </p:graphicFrame>
      </p:grpSp>
      <p:sp>
        <p:nvSpPr>
          <p:cNvPr id="7" name="Title 6"/>
          <p:cNvSpPr>
            <a:spLocks noGrp="1"/>
          </p:cNvSpPr>
          <p:nvPr>
            <p:ph type="title"/>
          </p:nvPr>
        </p:nvSpPr>
        <p:spPr>
          <a:xfrm>
            <a:off x="304802" y="268224"/>
            <a:ext cx="9658064" cy="508000"/>
          </a:xfrm>
          <a:prstGeom prst="rect">
            <a:avLst/>
          </a:prstGeom>
        </p:spPr>
        <p:txBody>
          <a:bodyPr/>
          <a:lstStyle/>
          <a:p>
            <a:r>
              <a:rPr lang="en-US" b="1" dirty="0">
                <a:latin typeface="+mn-lt"/>
                <a:ea typeface="Rockwell" charset="0"/>
                <a:cs typeface="Rockwell" charset="0"/>
              </a:rPr>
              <a:t>Power Enterprise Pools and Elastic Capacity can help enable a seamless transition to POWER9 </a:t>
            </a:r>
          </a:p>
        </p:txBody>
      </p:sp>
      <p:sp>
        <p:nvSpPr>
          <p:cNvPr id="5" name="Slide Number Placeholder 4"/>
          <p:cNvSpPr>
            <a:spLocks noGrp="1"/>
          </p:cNvSpPr>
          <p:nvPr>
            <p:ph type="sldNum" sz="quarter" idx="10"/>
          </p:nvPr>
        </p:nvSpPr>
        <p:spPr>
          <a:xfrm>
            <a:off x="9257204" y="6544409"/>
            <a:ext cx="2743200" cy="182880"/>
          </a:xfrm>
        </p:spPr>
        <p:txBody>
          <a:bodyPr/>
          <a:lstStyle/>
          <a:p>
            <a:pPr marL="0" marR="0" lvl="0" indent="0" algn="r" defTabSz="1219170" rtl="0" eaLnBrk="0" fontAlgn="base" latinLnBrk="0" hangingPunct="0">
              <a:lnSpc>
                <a:spcPct val="100000"/>
              </a:lnSpc>
              <a:spcBef>
                <a:spcPct val="0"/>
              </a:spcBef>
              <a:spcAft>
                <a:spcPct val="0"/>
              </a:spcAft>
              <a:buClrTx/>
              <a:buSzTx/>
              <a:buFontTx/>
              <a:buNone/>
              <a:tabLst/>
              <a:defRPr/>
            </a:pPr>
            <a:fld id="{C4B0EA34-20F8-423F-827A-4F9C4667106F}" type="slidenum">
              <a:rPr kumimoji="0" lang="en-US" altLang="en-US" sz="800" b="0" i="0" u="none" strike="noStrike" kern="1200" cap="none" spc="0" normalizeH="0" baseline="0" noProof="0" smtClean="0">
                <a:ln>
                  <a:noFill/>
                </a:ln>
                <a:solidFill>
                  <a:srgbClr val="000000"/>
                </a:solidFill>
                <a:effectLst/>
                <a:uLnTx/>
                <a:uFillTx/>
                <a:latin typeface="Arial"/>
                <a:cs typeface="Arial" charset="0"/>
              </a:rPr>
              <a:pPr marL="0" marR="0" lvl="0" indent="0" algn="r" defTabSz="1219170" rtl="0" eaLnBrk="0" fontAlgn="base" latinLnBrk="0" hangingPunct="0">
                <a:lnSpc>
                  <a:spcPct val="100000"/>
                </a:lnSpc>
                <a:spcBef>
                  <a:spcPct val="0"/>
                </a:spcBef>
                <a:spcAft>
                  <a:spcPct val="0"/>
                </a:spcAft>
                <a:buClrTx/>
                <a:buSzTx/>
                <a:buFontTx/>
                <a:buNone/>
                <a:tabLst/>
                <a:defRPr/>
              </a:pPr>
              <a:t>23</a:t>
            </a:fld>
            <a:endParaRPr kumimoji="0" lang="en-US" altLang="en-US" sz="800" b="0" i="0" u="none" strike="noStrike" kern="1200" cap="none" spc="0" normalizeH="0" baseline="0" noProof="0" dirty="0">
              <a:ln>
                <a:noFill/>
              </a:ln>
              <a:solidFill>
                <a:srgbClr val="000000"/>
              </a:solidFill>
              <a:effectLst/>
              <a:uLnTx/>
              <a:uFillTx/>
              <a:latin typeface="Arial"/>
              <a:cs typeface="Arial" charset="0"/>
            </a:endParaRPr>
          </a:p>
        </p:txBody>
      </p:sp>
      <p:sp>
        <p:nvSpPr>
          <p:cNvPr id="95" name="TextBox 94"/>
          <p:cNvSpPr txBox="1"/>
          <p:nvPr/>
        </p:nvSpPr>
        <p:spPr>
          <a:xfrm>
            <a:off x="6064789" y="2631957"/>
            <a:ext cx="3487663" cy="300210"/>
          </a:xfrm>
          <a:prstGeom prst="rect">
            <a:avLst/>
          </a:prstGeom>
          <a:noFill/>
        </p:spPr>
        <p:txBody>
          <a:bodyPr wrap="square" rtlCol="0">
            <a:spAutoFit/>
          </a:bodyPr>
          <a:lstStyle/>
          <a:p>
            <a:pPr marL="0" marR="0" lvl="0" indent="0" algn="ctr" defTabSz="914354" rtl="0" eaLnBrk="1" fontAlgn="auto" latinLnBrk="0" hangingPunct="1">
              <a:lnSpc>
                <a:spcPct val="100000"/>
              </a:lnSpc>
              <a:spcBef>
                <a:spcPts val="0"/>
              </a:spcBef>
              <a:spcAft>
                <a:spcPts val="0"/>
              </a:spcAft>
              <a:buClrTx/>
              <a:buSzTx/>
              <a:buFontTx/>
              <a:buNone/>
              <a:tabLst/>
              <a:defRPr/>
            </a:pPr>
            <a:r>
              <a:rPr kumimoji="0" lang="en-US" sz="1351" b="0" i="1" u="none" strike="noStrike" kern="1200" cap="none" spc="0" normalizeH="0" baseline="0" noProof="0" dirty="0">
                <a:ln>
                  <a:noFill/>
                </a:ln>
                <a:solidFill>
                  <a:prstClr val="black"/>
                </a:solidFill>
                <a:effectLst/>
                <a:uLnTx/>
                <a:uFillTx/>
                <a:latin typeface="Arial" panose="020B0604020202020204"/>
                <a:ea typeface="ヒラギノ角ゴ Pro W3"/>
                <a:cs typeface="ヒラギノ角ゴ Pro W3"/>
              </a:rPr>
              <a:t>Automation of Mobility with </a:t>
            </a:r>
          </a:p>
        </p:txBody>
      </p:sp>
      <p:pic>
        <p:nvPicPr>
          <p:cNvPr id="65" name="Picture 12" descr="E850_front_straight.jpg"/>
          <p:cNvPicPr>
            <a:picLocks noChangeAspect="1"/>
          </p:cNvPicPr>
          <p:nvPr/>
        </p:nvPicPr>
        <p:blipFill rotWithShape="1">
          <a:blip r:embed="rId11" cstate="print">
            <a:extLst>
              <a:ext uri="{BEBA8EAE-BF5A-486C-A8C5-ECC9F3942E4B}">
                <a14:imgProps xmlns:a14="http://schemas.microsoft.com/office/drawing/2010/main">
                  <a14:imgLayer r:embed="rId12">
                    <a14:imgEffect>
                      <a14:backgroundRemoval t="0" b="100000" l="0" r="98940"/>
                    </a14:imgEffect>
                  </a14:imgLayer>
                </a14:imgProps>
              </a:ext>
              <a:ext uri="{28A0092B-C50C-407E-A947-70E740481C1C}">
                <a14:useLocalDpi xmlns:a14="http://schemas.microsoft.com/office/drawing/2010/main"/>
              </a:ext>
            </a:extLst>
          </a:blip>
          <a:srcRect/>
          <a:stretch/>
        </p:blipFill>
        <p:spPr bwMode="auto">
          <a:xfrm>
            <a:off x="2064705" y="3630428"/>
            <a:ext cx="1184073" cy="517093"/>
          </a:xfrm>
          <a:prstGeom prst="rect">
            <a:avLst/>
          </a:prstGeom>
          <a:noFill/>
          <a:ln>
            <a:noFill/>
          </a:ln>
          <a:effectLst>
            <a:glow rad="88900">
              <a:schemeClr val="bg1">
                <a:alpha val="80000"/>
              </a:schemeClr>
            </a:glo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8" name="TextBox 43"/>
          <p:cNvSpPr txBox="1">
            <a:spLocks noChangeArrowheads="1"/>
          </p:cNvSpPr>
          <p:nvPr/>
        </p:nvSpPr>
        <p:spPr bwMode="auto">
          <a:xfrm>
            <a:off x="6162404" y="2267100"/>
            <a:ext cx="2877326" cy="384464"/>
          </a:xfrm>
          <a:prstGeom prst="rect">
            <a:avLst/>
          </a:prstGeom>
          <a:noFill/>
          <a:ln w="9525">
            <a:noFill/>
            <a:miter lim="800000"/>
            <a:headEnd/>
            <a:tailEnd/>
          </a:ln>
        </p:spPr>
        <p:txBody>
          <a:bodyPr wrap="none">
            <a:spAutoFit/>
          </a:bodyPr>
          <a:lstStyle/>
          <a:p>
            <a:pPr marL="0" marR="0" lvl="0" indent="0" algn="l" defTabSz="914354" rtl="0" eaLnBrk="1" fontAlgn="auto" latinLnBrk="0" hangingPunct="1">
              <a:lnSpc>
                <a:spcPct val="89000"/>
              </a:lnSpc>
              <a:spcBef>
                <a:spcPts val="600"/>
              </a:spcBef>
              <a:spcAft>
                <a:spcPts val="0"/>
              </a:spcAft>
              <a:buClr>
                <a:srgbClr val="000000"/>
              </a:buClr>
              <a:buSzTx/>
              <a:buFontTx/>
              <a:buNone/>
              <a:tabLst/>
              <a:defRPr/>
            </a:pPr>
            <a:r>
              <a:rPr kumimoji="0" lang="en-US" sz="2133" b="0" i="1" u="sng" strike="noStrike" kern="1200" cap="none" spc="0" normalizeH="0" baseline="0" noProof="0" dirty="0">
                <a:ln>
                  <a:noFill/>
                </a:ln>
                <a:solidFill>
                  <a:prstClr val="black"/>
                </a:solidFill>
                <a:effectLst/>
                <a:uLnTx/>
                <a:uFillTx/>
                <a:latin typeface="Rockwell" charset="0"/>
                <a:ea typeface="Rockwell" charset="0"/>
                <a:cs typeface="Rockwell" charset="0"/>
                <a:sym typeface="Helvetica" pitchFamily="34" charset="0"/>
              </a:rPr>
              <a:t>Power Enterprise Pool</a:t>
            </a:r>
          </a:p>
        </p:txBody>
      </p:sp>
      <p:pic>
        <p:nvPicPr>
          <p:cNvPr id="114" name="Picture 113"/>
          <p:cNvPicPr>
            <a:picLocks noChangeAspect="1"/>
          </p:cNvPicPr>
          <p:nvPr/>
        </p:nvPicPr>
        <p:blipFill>
          <a:blip r:embed="rId13">
            <a:grayscl/>
            <a:extLst>
              <a:ext uri="{28A0092B-C50C-407E-A947-70E740481C1C}">
                <a14:useLocalDpi xmlns:a14="http://schemas.microsoft.com/office/drawing/2010/main"/>
              </a:ext>
            </a:extLst>
          </a:blip>
          <a:srcRect/>
          <a:stretch>
            <a:fillRect/>
          </a:stretch>
        </p:blipFill>
        <p:spPr bwMode="auto">
          <a:xfrm>
            <a:off x="2028171" y="2488343"/>
            <a:ext cx="651028" cy="4537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5" name="TextBox 114"/>
          <p:cNvSpPr txBox="1"/>
          <p:nvPr/>
        </p:nvSpPr>
        <p:spPr>
          <a:xfrm>
            <a:off x="2650339" y="2286755"/>
            <a:ext cx="2613216" cy="666977"/>
          </a:xfrm>
          <a:prstGeom prst="rect">
            <a:avLst/>
          </a:prstGeom>
          <a:noFill/>
        </p:spPr>
        <p:txBody>
          <a:bodyPr wrap="none" rtlCol="0">
            <a:spAutoFit/>
          </a:bodyPr>
          <a:lstStyle/>
          <a:p>
            <a:pPr marL="0" marR="0" lvl="0" indent="0" algn="ctr" defTabSz="914354" rtl="0" eaLnBrk="1" fontAlgn="auto" latinLnBrk="0" hangingPunct="1">
              <a:lnSpc>
                <a:spcPct val="100000"/>
              </a:lnSpc>
              <a:spcBef>
                <a:spcPts val="0"/>
              </a:spcBef>
              <a:spcAft>
                <a:spcPts val="0"/>
              </a:spcAft>
              <a:buClrTx/>
              <a:buSzTx/>
              <a:buFontTx/>
              <a:buNone/>
              <a:tabLst/>
              <a:defRPr/>
            </a:pPr>
            <a:r>
              <a:rPr kumimoji="0" lang="en-US" sz="1867" b="0" i="1" u="none" strike="noStrike" kern="1200" cap="none" spc="0" normalizeH="0" baseline="0" noProof="0" dirty="0">
                <a:ln>
                  <a:noFill/>
                </a:ln>
                <a:solidFill>
                  <a:srgbClr val="0070C0"/>
                </a:solidFill>
                <a:effectLst/>
                <a:uLnTx/>
                <a:uFillTx/>
                <a:latin typeface="Arial" panose="020B0604020202020204"/>
                <a:ea typeface="ヒラギノ角ゴ Pro W3"/>
                <a:cs typeface="ヒラギノ角ゴ Pro W3"/>
              </a:rPr>
              <a:t>Elastic Capacity from </a:t>
            </a:r>
          </a:p>
          <a:p>
            <a:pPr marL="0" marR="0" lvl="0" indent="0" algn="ctr" defTabSz="914354" rtl="0" eaLnBrk="1" fontAlgn="auto" latinLnBrk="0" hangingPunct="1">
              <a:lnSpc>
                <a:spcPct val="100000"/>
              </a:lnSpc>
              <a:spcBef>
                <a:spcPts val="0"/>
              </a:spcBef>
              <a:spcAft>
                <a:spcPts val="0"/>
              </a:spcAft>
              <a:buClrTx/>
              <a:buSzTx/>
              <a:buFontTx/>
              <a:buNone/>
              <a:tabLst/>
              <a:defRPr/>
            </a:pPr>
            <a:r>
              <a:rPr kumimoji="0" lang="en-US" sz="1867" b="0" i="1" u="none" strike="noStrike" kern="1200" cap="none" spc="0" normalizeH="0" baseline="0" noProof="0" dirty="0">
                <a:ln>
                  <a:noFill/>
                </a:ln>
                <a:solidFill>
                  <a:srgbClr val="0070C0"/>
                </a:solidFill>
                <a:effectLst/>
                <a:uLnTx/>
                <a:uFillTx/>
                <a:latin typeface="Arial" panose="020B0604020202020204"/>
                <a:ea typeface="ヒラギノ角ゴ Pro W3"/>
                <a:cs typeface="ヒラギノ角ゴ Pro W3"/>
              </a:rPr>
              <a:t>IBM Marketplace/ESS</a:t>
            </a:r>
            <a:r>
              <a:rPr kumimoji="0" lang="en-US" sz="1867" b="0" i="1" u="none" strike="noStrike" kern="1200" cap="none" spc="0" normalizeH="0" baseline="30000" noProof="0" dirty="0">
                <a:ln>
                  <a:noFill/>
                </a:ln>
                <a:solidFill>
                  <a:srgbClr val="0070C0"/>
                </a:solidFill>
                <a:effectLst/>
                <a:uLnTx/>
                <a:uFillTx/>
                <a:latin typeface="Arial" panose="020B0604020202020204"/>
                <a:ea typeface="ヒラギノ角ゴ Pro W3"/>
                <a:cs typeface="ヒラギノ角ゴ Pro W3"/>
              </a:rPr>
              <a:t>1</a:t>
            </a:r>
          </a:p>
        </p:txBody>
      </p:sp>
      <p:sp>
        <p:nvSpPr>
          <p:cNvPr id="121" name="Rectangle 11">
            <a:extLst>
              <a:ext uri="{FF2B5EF4-FFF2-40B4-BE49-F238E27FC236}">
                <a16:creationId xmlns:a16="http://schemas.microsoft.com/office/drawing/2014/main" id="{779611A5-FE5B-41A4-9B4D-5D47ADA8D5DF}"/>
              </a:ext>
            </a:extLst>
          </p:cNvPr>
          <p:cNvSpPr>
            <a:spLocks/>
          </p:cNvSpPr>
          <p:nvPr/>
        </p:nvSpPr>
        <p:spPr bwMode="auto">
          <a:xfrm>
            <a:off x="1923156" y="4160002"/>
            <a:ext cx="1349556" cy="246221"/>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0" tIns="0" rIns="54185" bIns="0">
            <a:spAutoFit/>
          </a:bodyPr>
          <a:lstStyle/>
          <a:p>
            <a:pPr marL="52908" marR="0" lvl="0" indent="0" algn="l" defTabSz="1218988" rtl="0" eaLnBrk="1" fontAlgn="auto" latinLnBrk="0" hangingPunct="1">
              <a:lnSpc>
                <a:spcPct val="100000"/>
              </a:lnSpc>
              <a:spcBef>
                <a:spcPts val="0"/>
              </a:spcBef>
              <a:spcAft>
                <a:spcPts val="0"/>
              </a:spcAft>
              <a:buClr>
                <a:srgbClr val="000000"/>
              </a:buClr>
              <a:buSzPct val="45000"/>
              <a:buFontTx/>
              <a:buNone/>
              <a:tabLst/>
              <a:defRPr/>
            </a:pPr>
            <a:r>
              <a:rPr kumimoji="0" lang="en-US" sz="1600" b="0" i="0" u="none" strike="noStrike" kern="1200" cap="none" spc="0" normalizeH="0" baseline="0" noProof="0" dirty="0">
                <a:ln>
                  <a:noFill/>
                </a:ln>
                <a:solidFill>
                  <a:srgbClr val="008000"/>
                </a:solidFill>
                <a:effectLst/>
                <a:uLnTx/>
                <a:uFillTx/>
                <a:latin typeface="Rockwell" charset="0"/>
                <a:ea typeface="Rockwell" charset="0"/>
                <a:cs typeface="Rockwell" charset="0"/>
                <a:sym typeface="Arial" charset="0"/>
              </a:rPr>
              <a:t>Power E850C</a:t>
            </a:r>
          </a:p>
        </p:txBody>
      </p:sp>
      <p:cxnSp>
        <p:nvCxnSpPr>
          <p:cNvPr id="145" name="Straight Arrow Connector 144"/>
          <p:cNvCxnSpPr/>
          <p:nvPr/>
        </p:nvCxnSpPr>
        <p:spPr>
          <a:xfrm flipH="1">
            <a:off x="2908429" y="3038800"/>
            <a:ext cx="482659" cy="546685"/>
          </a:xfrm>
          <a:prstGeom prst="straightConnector1">
            <a:avLst/>
          </a:prstGeom>
          <a:ln w="38100">
            <a:solidFill>
              <a:srgbClr val="0070C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46" name="Straight Arrow Connector 145"/>
          <p:cNvCxnSpPr/>
          <p:nvPr/>
        </p:nvCxnSpPr>
        <p:spPr>
          <a:xfrm>
            <a:off x="5133277" y="2925288"/>
            <a:ext cx="1438435" cy="610945"/>
          </a:xfrm>
          <a:prstGeom prst="straightConnector1">
            <a:avLst/>
          </a:prstGeom>
          <a:ln w="38100">
            <a:solidFill>
              <a:srgbClr val="0070C0"/>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274842" y="1490577"/>
            <a:ext cx="11754559" cy="523220"/>
          </a:xfrm>
          <a:prstGeom prst="rect">
            <a:avLst/>
          </a:prstGeom>
          <a:noFill/>
        </p:spPr>
        <p:txBody>
          <a:bodyPr wrap="square" rtlCol="0">
            <a:spAutoFit/>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rial" panose="020B0604020202020204"/>
                <a:ea typeface="ヒラギノ角ゴ Pro W3"/>
                <a:cs typeface="ヒラギノ角ゴ Pro W3"/>
              </a:rPr>
              <a:t>Interoperability between POWER8 &amp; POWER9 (SOD*)</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rial" panose="020B0604020202020204"/>
                <a:ea typeface="ヒラギノ角ゴ Pro W3"/>
                <a:cs typeface="ヒラギノ角ゴ Pro W3"/>
              </a:rPr>
              <a:t>Elastic, On Premises cloud consumption model with IBM Marketplace/Entitled Systems Support (ESS) for POWER8 and POWER9</a:t>
            </a:r>
          </a:p>
        </p:txBody>
      </p:sp>
      <p:sp>
        <p:nvSpPr>
          <p:cNvPr id="36" name="Rectangle 13"/>
          <p:cNvSpPr>
            <a:spLocks noChangeArrowheads="1"/>
          </p:cNvSpPr>
          <p:nvPr/>
        </p:nvSpPr>
        <p:spPr bwMode="auto">
          <a:xfrm>
            <a:off x="2070083" y="5244020"/>
            <a:ext cx="1127232" cy="258661"/>
          </a:xfrm>
          <a:prstGeom prst="rect">
            <a:avLst/>
          </a:prstGeom>
          <a:noFill/>
          <a:ln w="9525">
            <a:noFill/>
            <a:miter lim="800000"/>
            <a:headEnd/>
            <a:tailEnd/>
          </a:ln>
        </p:spPr>
        <p:txBody>
          <a:bodyPr wrap="none">
            <a:spAutoFit/>
          </a:bodyPr>
          <a:lstStyle/>
          <a:p>
            <a:pPr marL="0" marR="0" lvl="0" indent="0" algn="l" defTabSz="914354" rtl="0" eaLnBrk="1" fontAlgn="auto" latinLnBrk="0" hangingPunct="1">
              <a:lnSpc>
                <a:spcPct val="80000"/>
              </a:lnSpc>
              <a:spcBef>
                <a:spcPts val="0"/>
              </a:spcBef>
              <a:spcAft>
                <a:spcPts val="0"/>
              </a:spcAft>
              <a:buClr>
                <a:srgbClr val="009999"/>
              </a:buClr>
              <a:buSzTx/>
              <a:buFontTx/>
              <a:buNone/>
              <a:tabLst/>
              <a:defRPr/>
            </a:pPr>
            <a:r>
              <a:rPr kumimoji="0" lang="en-US" altLang="en-US" sz="1351" b="1" i="0" u="none" strike="noStrike" kern="1200" cap="none" spc="0" normalizeH="0" baseline="0" noProof="0" dirty="0">
                <a:ln>
                  <a:noFill/>
                </a:ln>
                <a:solidFill>
                  <a:srgbClr val="7030A0"/>
                </a:solidFill>
                <a:effectLst/>
                <a:uLnTx/>
                <a:uFillTx/>
                <a:latin typeface="Arial" panose="020B0604020202020204"/>
                <a:ea typeface="ヒラギノ角ゴ Pro W3"/>
                <a:cs typeface="ヒラギノ角ゴ Pro W3"/>
              </a:rPr>
              <a:t>POWER950</a:t>
            </a:r>
          </a:p>
        </p:txBody>
      </p:sp>
      <p:cxnSp>
        <p:nvCxnSpPr>
          <p:cNvPr id="37" name="Straight Arrow Connector 36"/>
          <p:cNvCxnSpPr>
            <a:stCxn id="115" idx="2"/>
          </p:cNvCxnSpPr>
          <p:nvPr/>
        </p:nvCxnSpPr>
        <p:spPr>
          <a:xfrm flipH="1">
            <a:off x="3250465" y="2953732"/>
            <a:ext cx="706482" cy="1626955"/>
          </a:xfrm>
          <a:prstGeom prst="straightConnector1">
            <a:avLst/>
          </a:prstGeom>
          <a:ln w="38100">
            <a:solidFill>
              <a:srgbClr val="0070C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41" name="Group 40"/>
          <p:cNvGrpSpPr/>
          <p:nvPr/>
        </p:nvGrpSpPr>
        <p:grpSpPr>
          <a:xfrm>
            <a:off x="931958" y="4268504"/>
            <a:ext cx="781103" cy="396701"/>
            <a:chOff x="703261" y="4164541"/>
            <a:chExt cx="585827" cy="297526"/>
          </a:xfrm>
        </p:grpSpPr>
        <p:pic>
          <p:nvPicPr>
            <p:cNvPr id="42" name="Picture 7" descr="AIX_pres_trans_white-bckgrn.gif"/>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bwMode="auto">
            <a:xfrm>
              <a:off x="703261" y="4164541"/>
              <a:ext cx="290864" cy="290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35"/>
            <p:cNvPicPr>
              <a:picLocks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989178" y="4164543"/>
              <a:ext cx="299910" cy="297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0" name="Picture 59">
            <a:extLst>
              <a:ext uri="{FF2B5EF4-FFF2-40B4-BE49-F238E27FC236}">
                <a16:creationId xmlns:a16="http://schemas.microsoft.com/office/drawing/2014/main" id="{6EA455FC-B5BD-E342-B6F9-763843994EE9}"/>
              </a:ext>
            </a:extLst>
          </p:cNvPr>
          <p:cNvPicPr>
            <a:picLocks noChangeAspect="1"/>
          </p:cNvPicPr>
          <p:nvPr/>
        </p:nvPicPr>
        <p:blipFill rotWithShape="1">
          <a:blip r:embed="rId14" cstate="hqprint">
            <a:extLst>
              <a:ext uri="{28A0092B-C50C-407E-A947-70E740481C1C}">
                <a14:useLocalDpi xmlns:a14="http://schemas.microsoft.com/office/drawing/2010/main"/>
              </a:ext>
            </a:extLst>
          </a:blip>
          <a:srcRect/>
          <a:stretch/>
        </p:blipFill>
        <p:spPr>
          <a:xfrm>
            <a:off x="10726838" y="293017"/>
            <a:ext cx="874613" cy="750512"/>
          </a:xfrm>
          <a:prstGeom prst="rect">
            <a:avLst/>
          </a:prstGeom>
        </p:spPr>
      </p:pic>
      <p:pic>
        <p:nvPicPr>
          <p:cNvPr id="61" name="Picture 60">
            <a:extLst>
              <a:ext uri="{FF2B5EF4-FFF2-40B4-BE49-F238E27FC236}">
                <a16:creationId xmlns:a16="http://schemas.microsoft.com/office/drawing/2014/main" id="{476D99E9-3AA7-CA40-BBB1-DEF6150C4C68}"/>
              </a:ext>
            </a:extLst>
          </p:cNvPr>
          <p:cNvPicPr>
            <a:picLocks noChangeAspect="1"/>
          </p:cNvPicPr>
          <p:nvPr/>
        </p:nvPicPr>
        <p:blipFill>
          <a:blip r:embed="rId15"/>
          <a:stretch>
            <a:fillRect/>
          </a:stretch>
        </p:blipFill>
        <p:spPr>
          <a:xfrm>
            <a:off x="9749644" y="313591"/>
            <a:ext cx="879160" cy="831380"/>
          </a:xfrm>
          <a:prstGeom prst="rect">
            <a:avLst/>
          </a:prstGeom>
        </p:spPr>
      </p:pic>
      <p:pic>
        <p:nvPicPr>
          <p:cNvPr id="9" name="Picture 8">
            <a:extLst>
              <a:ext uri="{FF2B5EF4-FFF2-40B4-BE49-F238E27FC236}">
                <a16:creationId xmlns:a16="http://schemas.microsoft.com/office/drawing/2014/main" id="{3A104D17-72E6-224C-A057-8E39DE20E7DA}"/>
              </a:ext>
            </a:extLst>
          </p:cNvPr>
          <p:cNvPicPr>
            <a:picLocks noChangeAspect="1"/>
          </p:cNvPicPr>
          <p:nvPr/>
        </p:nvPicPr>
        <p:blipFill rotWithShape="1">
          <a:blip r:embed="rId16" cstate="hqprint">
            <a:extLst>
              <a:ext uri="{BEBA8EAE-BF5A-486C-A8C5-ECC9F3942E4B}">
                <a14:imgProps xmlns:a14="http://schemas.microsoft.com/office/drawing/2010/main">
                  <a14:imgLayer r:embed="rId17">
                    <a14:imgEffect>
                      <a14:backgroundRemoval t="0" b="100000" l="0" r="100000"/>
                    </a14:imgEffect>
                  </a14:imgLayer>
                </a14:imgProps>
              </a:ext>
              <a:ext uri="{28A0092B-C50C-407E-A947-70E740481C1C}">
                <a14:useLocalDpi xmlns:a14="http://schemas.microsoft.com/office/drawing/2010/main"/>
              </a:ext>
            </a:extLst>
          </a:blip>
          <a:srcRect/>
          <a:stretch/>
        </p:blipFill>
        <p:spPr>
          <a:xfrm>
            <a:off x="2135371" y="4762219"/>
            <a:ext cx="1104031" cy="393551"/>
          </a:xfrm>
          <a:prstGeom prst="rect">
            <a:avLst/>
          </a:prstGeom>
        </p:spPr>
      </p:pic>
      <p:grpSp>
        <p:nvGrpSpPr>
          <p:cNvPr id="11" name="Group 10">
            <a:extLst>
              <a:ext uri="{FF2B5EF4-FFF2-40B4-BE49-F238E27FC236}">
                <a16:creationId xmlns:a16="http://schemas.microsoft.com/office/drawing/2014/main" id="{06284B8C-B6AD-F841-BB29-E23CAB88BA33}"/>
              </a:ext>
            </a:extLst>
          </p:cNvPr>
          <p:cNvGrpSpPr/>
          <p:nvPr/>
        </p:nvGrpSpPr>
        <p:grpSpPr>
          <a:xfrm>
            <a:off x="3899518" y="3575763"/>
            <a:ext cx="5652931" cy="2555616"/>
            <a:chOff x="2924638" y="2507810"/>
            <a:chExt cx="4239698" cy="1916712"/>
          </a:xfrm>
        </p:grpSpPr>
        <p:sp>
          <p:nvSpPr>
            <p:cNvPr id="44" name="Oval 80"/>
            <p:cNvSpPr>
              <a:spLocks noChangeArrowheads="1"/>
            </p:cNvSpPr>
            <p:nvPr/>
          </p:nvSpPr>
          <p:spPr bwMode="auto">
            <a:xfrm>
              <a:off x="3318726" y="2947898"/>
              <a:ext cx="3845610" cy="729350"/>
            </a:xfrm>
            <a:prstGeom prst="ellipse">
              <a:avLst/>
            </a:prstGeom>
            <a:noFill/>
            <a:ln w="19050">
              <a:solidFill>
                <a:schemeClr val="accent5">
                  <a:lumMod val="75000"/>
                </a:schemeClr>
              </a:solidFill>
              <a:prstDash val="sysDot"/>
              <a:round/>
              <a:headEnd/>
              <a:tailEnd type="none" w="med" len="sm"/>
            </a:ln>
          </p:spPr>
          <p:txBody>
            <a:bodyPr wrap="none" anchor="ctr"/>
            <a:lstStyle/>
            <a:p>
              <a:pPr marL="0" marR="0" lvl="0" indent="0" algn="l" defTabSz="914354" rtl="0" eaLnBrk="1" fontAlgn="auto" latinLnBrk="0" hangingPunct="1">
                <a:lnSpc>
                  <a:spcPct val="90000"/>
                </a:lnSpc>
                <a:spcBef>
                  <a:spcPct val="50000"/>
                </a:spcBef>
                <a:spcAft>
                  <a:spcPts val="0"/>
                </a:spcAft>
                <a:buClr>
                  <a:srgbClr val="000000"/>
                </a:buClr>
                <a:buSzTx/>
                <a:buFontTx/>
                <a:buNone/>
                <a:tabLst/>
                <a:defRPr/>
              </a:pPr>
              <a:endParaRPr kumimoji="0" lang="en-US" sz="1467" b="0" i="0" u="none" strike="noStrike" kern="1200" cap="none" spc="0" normalizeH="0" baseline="0" noProof="0" dirty="0">
                <a:ln>
                  <a:noFill/>
                </a:ln>
                <a:solidFill>
                  <a:srgbClr val="000000"/>
                </a:solidFill>
                <a:effectLst/>
                <a:uLnTx/>
                <a:uFillTx/>
                <a:latin typeface="Times" pitchFamily="18" charset="0"/>
                <a:ea typeface="ヒラギノ角ゴ Pro W3"/>
                <a:cs typeface="ヒラギノ角ゴ Pro W3"/>
              </a:endParaRPr>
            </a:p>
          </p:txBody>
        </p:sp>
        <p:sp>
          <p:nvSpPr>
            <p:cNvPr id="45" name="Rectangle 13"/>
            <p:cNvSpPr>
              <a:spLocks noChangeArrowheads="1"/>
            </p:cNvSpPr>
            <p:nvPr/>
          </p:nvSpPr>
          <p:spPr bwMode="auto">
            <a:xfrm>
              <a:off x="5694220" y="4090462"/>
              <a:ext cx="845424" cy="193996"/>
            </a:xfrm>
            <a:prstGeom prst="rect">
              <a:avLst/>
            </a:prstGeom>
            <a:noFill/>
            <a:ln w="9525">
              <a:noFill/>
              <a:miter lim="800000"/>
              <a:headEnd/>
              <a:tailEnd/>
            </a:ln>
          </p:spPr>
          <p:txBody>
            <a:bodyPr wrap="none">
              <a:spAutoFit/>
            </a:bodyPr>
            <a:lstStyle/>
            <a:p>
              <a:pPr marL="0" marR="0" lvl="0" indent="0" algn="l" defTabSz="914354" rtl="0" eaLnBrk="1" fontAlgn="auto" latinLnBrk="0" hangingPunct="1">
                <a:lnSpc>
                  <a:spcPct val="80000"/>
                </a:lnSpc>
                <a:spcBef>
                  <a:spcPts val="0"/>
                </a:spcBef>
                <a:spcAft>
                  <a:spcPts val="0"/>
                </a:spcAft>
                <a:buClr>
                  <a:srgbClr val="009999"/>
                </a:buClr>
                <a:buSzTx/>
                <a:buFontTx/>
                <a:buNone/>
                <a:tabLst/>
                <a:defRPr/>
              </a:pPr>
              <a:r>
                <a:rPr kumimoji="0" lang="en-US" altLang="en-US" sz="1351" b="1" i="0" u="none" strike="noStrike" kern="1200" cap="none" spc="0" normalizeH="0" baseline="0" noProof="0" dirty="0">
                  <a:ln>
                    <a:noFill/>
                  </a:ln>
                  <a:solidFill>
                    <a:srgbClr val="7030A0"/>
                  </a:solidFill>
                  <a:effectLst/>
                  <a:uLnTx/>
                  <a:uFillTx/>
                  <a:latin typeface="Arial" panose="020B0604020202020204"/>
                  <a:ea typeface="ヒラギノ角ゴ Pro W3"/>
                  <a:cs typeface="ヒラギノ角ゴ Pro W3"/>
                </a:rPr>
                <a:t>POWER980</a:t>
              </a:r>
            </a:p>
          </p:txBody>
        </p:sp>
        <p:pic>
          <p:nvPicPr>
            <p:cNvPr id="46" name="Picture 28"/>
            <p:cNvPicPr>
              <a:picLocks noChangeAspect="1"/>
            </p:cNvPicPr>
            <p:nvPr/>
          </p:nvPicPr>
          <p:blipFill>
            <a:blip r:embed="rId18" cstate="print">
              <a:extLst>
                <a:ext uri="{28A0092B-C50C-407E-A947-70E740481C1C}">
                  <a14:useLocalDpi xmlns:a14="http://schemas.microsoft.com/office/drawing/2010/main"/>
                </a:ext>
              </a:extLst>
            </a:blip>
            <a:srcRect/>
            <a:stretch>
              <a:fillRect/>
            </a:stretch>
          </p:blipFill>
          <p:spPr bwMode="auto">
            <a:xfrm>
              <a:off x="4860582" y="2507810"/>
              <a:ext cx="722488" cy="1797383"/>
            </a:xfrm>
            <a:prstGeom prst="rect">
              <a:avLst/>
            </a:prstGeom>
            <a:noFill/>
            <a:ln>
              <a:noFill/>
            </a:ln>
            <a:effectLst>
              <a:glow rad="88900">
                <a:schemeClr val="bg1">
                  <a:alpha val="80000"/>
                </a:schemeClr>
              </a:glow>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7" name="Picture 30"/>
            <p:cNvPicPr>
              <a:picLocks noChangeAspect="1"/>
            </p:cNvPicPr>
            <p:nvPr/>
          </p:nvPicPr>
          <p:blipFill>
            <a:blip r:embed="rId19" cstate="print">
              <a:extLst>
                <a:ext uri="{28A0092B-C50C-407E-A947-70E740481C1C}">
                  <a14:useLocalDpi xmlns:a14="http://schemas.microsoft.com/office/drawing/2010/main"/>
                </a:ext>
              </a:extLst>
            </a:blip>
            <a:srcRect/>
            <a:stretch>
              <a:fillRect/>
            </a:stretch>
          </p:blipFill>
          <p:spPr bwMode="auto">
            <a:xfrm>
              <a:off x="4023056" y="2912246"/>
              <a:ext cx="722487" cy="847721"/>
            </a:xfrm>
            <a:prstGeom prst="rect">
              <a:avLst/>
            </a:prstGeom>
            <a:noFill/>
            <a:ln>
              <a:noFill/>
            </a:ln>
            <a:effectLst>
              <a:glow rad="88900">
                <a:schemeClr val="bg1">
                  <a:alpha val="80000"/>
                </a:schemeClr>
              </a:glow>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8" name="Picture 7"/>
            <p:cNvPicPr>
              <a:picLocks noChangeAspect="1" noChangeArrowheads="1"/>
            </p:cNvPicPr>
            <p:nvPr/>
          </p:nvPicPr>
          <p:blipFill>
            <a:blip r:embed="rId20">
              <a:extLst>
                <a:ext uri="{28A0092B-C50C-407E-A947-70E740481C1C}">
                  <a14:useLocalDpi xmlns:a14="http://schemas.microsoft.com/office/drawing/2010/main"/>
                </a:ext>
              </a:extLst>
            </a:blip>
            <a:srcRect/>
            <a:stretch>
              <a:fillRect/>
            </a:stretch>
          </p:blipFill>
          <p:spPr bwMode="auto">
            <a:xfrm>
              <a:off x="6593740" y="2851674"/>
              <a:ext cx="504373" cy="432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49" name="TextBox 48"/>
            <p:cNvSpPr txBox="1">
              <a:spLocks noChangeArrowheads="1"/>
            </p:cNvSpPr>
            <p:nvPr/>
          </p:nvSpPr>
          <p:spPr bwMode="auto">
            <a:xfrm>
              <a:off x="6442305" y="3221119"/>
              <a:ext cx="699952" cy="376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rgbClr val="000000"/>
                  </a:solidFill>
                  <a:latin typeface="Arial" charset="0"/>
                  <a:ea typeface="ＭＳ Ｐゴシック" charset="-128"/>
                </a:defRPr>
              </a:lvl1pPr>
              <a:lvl2pPr marL="742950" indent="-285750" eaLnBrk="0" hangingPunct="0">
                <a:defRPr sz="2400">
                  <a:solidFill>
                    <a:srgbClr val="000000"/>
                  </a:solidFill>
                  <a:latin typeface="Arial" charset="0"/>
                  <a:ea typeface="ＭＳ Ｐゴシック" charset="-128"/>
                </a:defRPr>
              </a:lvl2pPr>
              <a:lvl3pPr marL="1143000" indent="-228600" eaLnBrk="0" hangingPunct="0">
                <a:defRPr sz="2400">
                  <a:solidFill>
                    <a:srgbClr val="000000"/>
                  </a:solidFill>
                  <a:latin typeface="Arial" charset="0"/>
                  <a:ea typeface="ＭＳ Ｐゴシック" charset="-128"/>
                </a:defRPr>
              </a:lvl3pPr>
              <a:lvl4pPr marL="1600200" indent="-228600" eaLnBrk="0" hangingPunct="0">
                <a:defRPr sz="2400">
                  <a:solidFill>
                    <a:srgbClr val="000000"/>
                  </a:solidFill>
                  <a:latin typeface="Arial" charset="0"/>
                  <a:ea typeface="ＭＳ Ｐゴシック" charset="-128"/>
                </a:defRPr>
              </a:lvl4pPr>
              <a:lvl5pPr marL="2057400" indent="-228600" eaLnBrk="0" hangingPunct="0">
                <a:defRPr sz="2400">
                  <a:solidFill>
                    <a:srgbClr val="000000"/>
                  </a:solidFill>
                  <a:latin typeface="Arial" charset="0"/>
                  <a:ea typeface="ＭＳ Ｐゴシック" charset="-128"/>
                </a:defRPr>
              </a:lvl5pPr>
              <a:lvl6pPr marL="2514600" indent="-228600" eaLnBrk="0" fontAlgn="base" hangingPunct="0">
                <a:spcBef>
                  <a:spcPct val="0"/>
                </a:spcBef>
                <a:spcAft>
                  <a:spcPct val="0"/>
                </a:spcAft>
                <a:defRPr sz="2400">
                  <a:solidFill>
                    <a:srgbClr val="000000"/>
                  </a:solidFill>
                  <a:latin typeface="Arial" charset="0"/>
                  <a:ea typeface="ＭＳ Ｐゴシック" charset="-128"/>
                </a:defRPr>
              </a:lvl6pPr>
              <a:lvl7pPr marL="2971800" indent="-228600" eaLnBrk="0" fontAlgn="base" hangingPunct="0">
                <a:spcBef>
                  <a:spcPct val="0"/>
                </a:spcBef>
                <a:spcAft>
                  <a:spcPct val="0"/>
                </a:spcAft>
                <a:defRPr sz="2400">
                  <a:solidFill>
                    <a:srgbClr val="000000"/>
                  </a:solidFill>
                  <a:latin typeface="Arial" charset="0"/>
                  <a:ea typeface="ＭＳ Ｐゴシック" charset="-128"/>
                </a:defRPr>
              </a:lvl7pPr>
              <a:lvl8pPr marL="3429000" indent="-228600" eaLnBrk="0" fontAlgn="base" hangingPunct="0">
                <a:spcBef>
                  <a:spcPct val="0"/>
                </a:spcBef>
                <a:spcAft>
                  <a:spcPct val="0"/>
                </a:spcAft>
                <a:defRPr sz="2400">
                  <a:solidFill>
                    <a:srgbClr val="000000"/>
                  </a:solidFill>
                  <a:latin typeface="Arial" charset="0"/>
                  <a:ea typeface="ＭＳ Ｐゴシック" charset="-128"/>
                </a:defRPr>
              </a:lvl8pPr>
              <a:lvl9pPr marL="3886200" indent="-228600" eaLnBrk="0" fontAlgn="base" hangingPunct="0">
                <a:spcBef>
                  <a:spcPct val="0"/>
                </a:spcBef>
                <a:spcAft>
                  <a:spcPct val="0"/>
                </a:spcAft>
                <a:defRPr sz="2400">
                  <a:solidFill>
                    <a:srgbClr val="000000"/>
                  </a:solidFill>
                  <a:latin typeface="Arial" charset="0"/>
                  <a:ea typeface="ＭＳ Ｐゴシック" charset="-128"/>
                </a:defRPr>
              </a:lvl9pPr>
            </a:lstStyle>
            <a:p>
              <a:pPr marL="0" marR="0" lvl="0" indent="0" algn="ctr" defTabSz="914354" rtl="0" eaLnBrk="1" fontAlgn="auto" latinLnBrk="0" hangingPunct="1">
                <a:lnSpc>
                  <a:spcPct val="100000"/>
                </a:lnSpc>
                <a:spcBef>
                  <a:spcPts val="0"/>
                </a:spcBef>
                <a:spcAft>
                  <a:spcPts val="0"/>
                </a:spcAft>
                <a:buClrTx/>
                <a:buSzTx/>
                <a:buFontTx/>
                <a:buNone/>
                <a:tabLst/>
                <a:defRPr/>
              </a:pPr>
              <a:r>
                <a:rPr kumimoji="0" lang="en-US" altLang="en-US" sz="1333" b="0" i="1" u="none" strike="noStrike" kern="1200" cap="none" spc="0" normalizeH="0" baseline="0" noProof="0" dirty="0">
                  <a:ln>
                    <a:noFill/>
                  </a:ln>
                  <a:solidFill>
                    <a:srgbClr val="000000"/>
                  </a:solidFill>
                  <a:effectLst/>
                  <a:uLnTx/>
                  <a:uFillTx/>
                  <a:latin typeface="Arial" charset="0"/>
                  <a:ea typeface="ＭＳ Ｐゴシック" charset="-128"/>
                  <a:cs typeface="ヒラギノ角ゴ Pro W3"/>
                </a:rPr>
                <a:t>Managing</a:t>
              </a:r>
            </a:p>
            <a:p>
              <a:pPr marL="0" marR="0" lvl="0" indent="0" algn="ctr" defTabSz="914354" rtl="0" eaLnBrk="1" fontAlgn="auto" latinLnBrk="0" hangingPunct="1">
                <a:lnSpc>
                  <a:spcPct val="100000"/>
                </a:lnSpc>
                <a:spcBef>
                  <a:spcPts val="0"/>
                </a:spcBef>
                <a:spcAft>
                  <a:spcPts val="0"/>
                </a:spcAft>
                <a:buClrTx/>
                <a:buSzTx/>
                <a:buFontTx/>
                <a:buNone/>
                <a:tabLst/>
                <a:defRPr/>
              </a:pPr>
              <a:r>
                <a:rPr kumimoji="0" lang="en-US" altLang="en-US" sz="1333" b="0" i="1" u="none" strike="noStrike" kern="1200" cap="none" spc="0" normalizeH="0" baseline="0" noProof="0" dirty="0">
                  <a:ln>
                    <a:noFill/>
                  </a:ln>
                  <a:solidFill>
                    <a:srgbClr val="000000"/>
                  </a:solidFill>
                  <a:effectLst/>
                  <a:uLnTx/>
                  <a:uFillTx/>
                  <a:latin typeface="Arial" charset="0"/>
                  <a:ea typeface="ＭＳ Ｐゴシック" charset="-128"/>
                  <a:cs typeface="ヒラギノ角ゴ Pro W3"/>
                </a:rPr>
                <a:t>HMC</a:t>
              </a:r>
            </a:p>
          </p:txBody>
        </p:sp>
        <p:pic>
          <p:nvPicPr>
            <p:cNvPr id="50" name="Picture 7"/>
            <p:cNvPicPr>
              <a:picLocks noChangeAspect="1" noChangeArrowheads="1"/>
            </p:cNvPicPr>
            <p:nvPr/>
          </p:nvPicPr>
          <p:blipFill>
            <a:blip r:embed="rId20">
              <a:extLst>
                <a:ext uri="{28A0092B-C50C-407E-A947-70E740481C1C}">
                  <a14:useLocalDpi xmlns:a14="http://schemas.microsoft.com/office/drawing/2010/main"/>
                </a:ext>
              </a:extLst>
            </a:blip>
            <a:srcRect/>
            <a:stretch>
              <a:fillRect/>
            </a:stretch>
          </p:blipFill>
          <p:spPr bwMode="auto">
            <a:xfrm>
              <a:off x="3596258" y="2668037"/>
              <a:ext cx="504373" cy="432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51" name="Picture 7"/>
            <p:cNvPicPr>
              <a:picLocks noChangeAspect="1" noChangeArrowheads="1"/>
            </p:cNvPicPr>
            <p:nvPr/>
          </p:nvPicPr>
          <p:blipFill>
            <a:blip r:embed="rId20">
              <a:extLst>
                <a:ext uri="{28A0092B-C50C-407E-A947-70E740481C1C}">
                  <a14:useLocalDpi xmlns:a14="http://schemas.microsoft.com/office/drawing/2010/main"/>
                </a:ext>
              </a:extLst>
            </a:blip>
            <a:srcRect/>
            <a:stretch>
              <a:fillRect/>
            </a:stretch>
          </p:blipFill>
          <p:spPr bwMode="auto">
            <a:xfrm>
              <a:off x="3263488" y="3171875"/>
              <a:ext cx="504373" cy="432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3" name="TextBox 52"/>
            <p:cNvSpPr txBox="1">
              <a:spLocks noChangeArrowheads="1"/>
            </p:cNvSpPr>
            <p:nvPr/>
          </p:nvSpPr>
          <p:spPr bwMode="auto">
            <a:xfrm>
              <a:off x="2924638" y="3570403"/>
              <a:ext cx="980013" cy="376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rgbClr val="000000"/>
                  </a:solidFill>
                  <a:latin typeface="Arial" charset="0"/>
                  <a:ea typeface="ＭＳ Ｐゴシック" charset="-128"/>
                </a:defRPr>
              </a:lvl1pPr>
              <a:lvl2pPr marL="742950" indent="-285750" eaLnBrk="0" hangingPunct="0">
                <a:defRPr sz="2400">
                  <a:solidFill>
                    <a:srgbClr val="000000"/>
                  </a:solidFill>
                  <a:latin typeface="Arial" charset="0"/>
                  <a:ea typeface="ＭＳ Ｐゴシック" charset="-128"/>
                </a:defRPr>
              </a:lvl2pPr>
              <a:lvl3pPr marL="1143000" indent="-228600" eaLnBrk="0" hangingPunct="0">
                <a:defRPr sz="2400">
                  <a:solidFill>
                    <a:srgbClr val="000000"/>
                  </a:solidFill>
                  <a:latin typeface="Arial" charset="0"/>
                  <a:ea typeface="ＭＳ Ｐゴシック" charset="-128"/>
                </a:defRPr>
              </a:lvl3pPr>
              <a:lvl4pPr marL="1600200" indent="-228600" eaLnBrk="0" hangingPunct="0">
                <a:defRPr sz="2400">
                  <a:solidFill>
                    <a:srgbClr val="000000"/>
                  </a:solidFill>
                  <a:latin typeface="Arial" charset="0"/>
                  <a:ea typeface="ＭＳ Ｐゴシック" charset="-128"/>
                </a:defRPr>
              </a:lvl4pPr>
              <a:lvl5pPr marL="2057400" indent="-228600" eaLnBrk="0" hangingPunct="0">
                <a:defRPr sz="2400">
                  <a:solidFill>
                    <a:srgbClr val="000000"/>
                  </a:solidFill>
                  <a:latin typeface="Arial" charset="0"/>
                  <a:ea typeface="ＭＳ Ｐゴシック" charset="-128"/>
                </a:defRPr>
              </a:lvl5pPr>
              <a:lvl6pPr marL="2514600" indent="-228600" eaLnBrk="0" fontAlgn="base" hangingPunct="0">
                <a:spcBef>
                  <a:spcPct val="0"/>
                </a:spcBef>
                <a:spcAft>
                  <a:spcPct val="0"/>
                </a:spcAft>
                <a:defRPr sz="2400">
                  <a:solidFill>
                    <a:srgbClr val="000000"/>
                  </a:solidFill>
                  <a:latin typeface="Arial" charset="0"/>
                  <a:ea typeface="ＭＳ Ｐゴシック" charset="-128"/>
                </a:defRPr>
              </a:lvl6pPr>
              <a:lvl7pPr marL="2971800" indent="-228600" eaLnBrk="0" fontAlgn="base" hangingPunct="0">
                <a:spcBef>
                  <a:spcPct val="0"/>
                </a:spcBef>
                <a:spcAft>
                  <a:spcPct val="0"/>
                </a:spcAft>
                <a:defRPr sz="2400">
                  <a:solidFill>
                    <a:srgbClr val="000000"/>
                  </a:solidFill>
                  <a:latin typeface="Arial" charset="0"/>
                  <a:ea typeface="ＭＳ Ｐゴシック" charset="-128"/>
                </a:defRPr>
              </a:lvl7pPr>
              <a:lvl8pPr marL="3429000" indent="-228600" eaLnBrk="0" fontAlgn="base" hangingPunct="0">
                <a:spcBef>
                  <a:spcPct val="0"/>
                </a:spcBef>
                <a:spcAft>
                  <a:spcPct val="0"/>
                </a:spcAft>
                <a:defRPr sz="2400">
                  <a:solidFill>
                    <a:srgbClr val="000000"/>
                  </a:solidFill>
                  <a:latin typeface="Arial" charset="0"/>
                  <a:ea typeface="ＭＳ Ｐゴシック" charset="-128"/>
                </a:defRPr>
              </a:lvl8pPr>
              <a:lvl9pPr marL="3886200" indent="-228600" eaLnBrk="0" fontAlgn="base" hangingPunct="0">
                <a:spcBef>
                  <a:spcPct val="0"/>
                </a:spcBef>
                <a:spcAft>
                  <a:spcPct val="0"/>
                </a:spcAft>
                <a:defRPr sz="2400">
                  <a:solidFill>
                    <a:srgbClr val="000000"/>
                  </a:solidFill>
                  <a:latin typeface="Arial" charset="0"/>
                  <a:ea typeface="ＭＳ Ｐゴシック" charset="-128"/>
                </a:defRPr>
              </a:lvl9pPr>
            </a:lstStyle>
            <a:p>
              <a:pPr marL="0" marR="0" lvl="0" indent="0" algn="ctr" defTabSz="914354" rtl="0" eaLnBrk="1" fontAlgn="auto" latinLnBrk="0" hangingPunct="1">
                <a:lnSpc>
                  <a:spcPct val="100000"/>
                </a:lnSpc>
                <a:spcBef>
                  <a:spcPts val="0"/>
                </a:spcBef>
                <a:spcAft>
                  <a:spcPts val="0"/>
                </a:spcAft>
                <a:buClrTx/>
                <a:buSzTx/>
                <a:buFontTx/>
                <a:buNone/>
                <a:tabLst/>
                <a:defRPr/>
              </a:pPr>
              <a:r>
                <a:rPr kumimoji="0" lang="en-US" altLang="en-US" sz="1333" b="0" i="1" u="none" strike="noStrike" kern="1200" cap="none" spc="0" normalizeH="0" baseline="0" noProof="0" dirty="0">
                  <a:ln>
                    <a:noFill/>
                  </a:ln>
                  <a:solidFill>
                    <a:srgbClr val="000000"/>
                  </a:solidFill>
                  <a:effectLst/>
                  <a:uLnTx/>
                  <a:uFillTx/>
                  <a:latin typeface="Arial" charset="0"/>
                  <a:ea typeface="ＭＳ Ｐゴシック" charset="-128"/>
                  <a:cs typeface="ヒラギノ角ゴ Pro W3"/>
                </a:rPr>
                <a:t>Managing </a:t>
              </a:r>
            </a:p>
            <a:p>
              <a:pPr marL="0" marR="0" lvl="0" indent="0" algn="ctr" defTabSz="914354" rtl="0" eaLnBrk="1" fontAlgn="auto" latinLnBrk="0" hangingPunct="1">
                <a:lnSpc>
                  <a:spcPct val="100000"/>
                </a:lnSpc>
                <a:spcBef>
                  <a:spcPts val="0"/>
                </a:spcBef>
                <a:spcAft>
                  <a:spcPts val="0"/>
                </a:spcAft>
                <a:buClrTx/>
                <a:buSzTx/>
                <a:buFontTx/>
                <a:buNone/>
                <a:tabLst/>
                <a:defRPr/>
              </a:pPr>
              <a:r>
                <a:rPr kumimoji="0" lang="en-US" altLang="en-US" sz="1333" b="0" i="1" u="none" strike="noStrike" kern="1200" cap="none" spc="0" normalizeH="0" baseline="0" noProof="0" dirty="0">
                  <a:ln>
                    <a:noFill/>
                  </a:ln>
                  <a:solidFill>
                    <a:srgbClr val="000000"/>
                  </a:solidFill>
                  <a:effectLst/>
                  <a:uLnTx/>
                  <a:uFillTx/>
                  <a:latin typeface="Arial" charset="0"/>
                  <a:ea typeface="ＭＳ Ｐゴシック" charset="-128"/>
                  <a:cs typeface="ヒラギノ角ゴ Pro W3"/>
                </a:rPr>
                <a:t>HMC</a:t>
              </a:r>
            </a:p>
          </p:txBody>
        </p:sp>
        <p:sp>
          <p:nvSpPr>
            <p:cNvPr id="54" name="Rectangle 11">
              <a:extLst>
                <a:ext uri="{FF2B5EF4-FFF2-40B4-BE49-F238E27FC236}">
                  <a16:creationId xmlns:a16="http://schemas.microsoft.com/office/drawing/2014/main" id="{F37B6EA4-231B-4902-B83A-C20D7814F8CA}"/>
                </a:ext>
              </a:extLst>
            </p:cNvPr>
            <p:cNvSpPr>
              <a:spLocks/>
            </p:cNvSpPr>
            <p:nvPr/>
          </p:nvSpPr>
          <p:spPr bwMode="auto">
            <a:xfrm>
              <a:off x="4733421" y="4268614"/>
              <a:ext cx="898599" cy="155908"/>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0" tIns="0" rIns="72247" bIns="0">
              <a:spAutoFit/>
            </a:bodyPr>
            <a:lstStyle/>
            <a:p>
              <a:pPr marL="70545" marR="0" lvl="0" indent="0" algn="l" defTabSz="1625317" rtl="0" eaLnBrk="1" fontAlgn="auto" latinLnBrk="0" hangingPunct="1">
                <a:lnSpc>
                  <a:spcPct val="100000"/>
                </a:lnSpc>
                <a:spcBef>
                  <a:spcPts val="0"/>
                </a:spcBef>
                <a:spcAft>
                  <a:spcPts val="0"/>
                </a:spcAft>
                <a:buClr>
                  <a:srgbClr val="000000"/>
                </a:buClr>
                <a:buSzPct val="45000"/>
                <a:buFontTx/>
                <a:buNone/>
                <a:tabLst/>
                <a:defRPr/>
              </a:pPr>
              <a:r>
                <a:rPr kumimoji="0" lang="en-US" sz="1351" b="0" i="0" u="none" strike="noStrike" kern="1200" cap="none" spc="0" normalizeH="0" baseline="0" noProof="0" dirty="0">
                  <a:ln>
                    <a:noFill/>
                  </a:ln>
                  <a:solidFill>
                    <a:srgbClr val="008000"/>
                  </a:solidFill>
                  <a:effectLst/>
                  <a:uLnTx/>
                  <a:uFillTx/>
                  <a:latin typeface="Rockwell" charset="0"/>
                  <a:ea typeface="Rockwell" charset="0"/>
                  <a:cs typeface="Rockwell" charset="0"/>
                  <a:sym typeface="Arial" charset="0"/>
                </a:rPr>
                <a:t>Power E880C</a:t>
              </a:r>
            </a:p>
          </p:txBody>
        </p:sp>
        <p:sp>
          <p:nvSpPr>
            <p:cNvPr id="55" name="Rectangle 11">
              <a:extLst>
                <a:ext uri="{FF2B5EF4-FFF2-40B4-BE49-F238E27FC236}">
                  <a16:creationId xmlns:a16="http://schemas.microsoft.com/office/drawing/2014/main" id="{531CFE6F-8C97-472A-9712-75D5CB8A7E16}"/>
                </a:ext>
              </a:extLst>
            </p:cNvPr>
            <p:cNvSpPr>
              <a:spLocks/>
            </p:cNvSpPr>
            <p:nvPr/>
          </p:nvSpPr>
          <p:spPr bwMode="auto">
            <a:xfrm>
              <a:off x="3894564" y="3829844"/>
              <a:ext cx="898599" cy="155908"/>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0" tIns="0" rIns="72247" bIns="0">
              <a:spAutoFit/>
            </a:bodyPr>
            <a:lstStyle/>
            <a:p>
              <a:pPr marL="70545" marR="0" lvl="0" indent="0" algn="l" defTabSz="1625317" rtl="0" eaLnBrk="1" fontAlgn="auto" latinLnBrk="0" hangingPunct="1">
                <a:lnSpc>
                  <a:spcPct val="100000"/>
                </a:lnSpc>
                <a:spcBef>
                  <a:spcPts val="0"/>
                </a:spcBef>
                <a:spcAft>
                  <a:spcPts val="0"/>
                </a:spcAft>
                <a:buClr>
                  <a:srgbClr val="000000"/>
                </a:buClr>
                <a:buSzPct val="45000"/>
                <a:buFontTx/>
                <a:buNone/>
                <a:tabLst/>
                <a:defRPr/>
              </a:pPr>
              <a:r>
                <a:rPr kumimoji="0" lang="en-US" sz="1351" b="0" i="0" u="none" strike="noStrike" kern="1200" cap="none" spc="0" normalizeH="0" baseline="0" noProof="0" dirty="0">
                  <a:ln>
                    <a:noFill/>
                  </a:ln>
                  <a:solidFill>
                    <a:srgbClr val="008000"/>
                  </a:solidFill>
                  <a:effectLst/>
                  <a:uLnTx/>
                  <a:uFillTx/>
                  <a:latin typeface="Rockwell" charset="0"/>
                  <a:ea typeface="Rockwell" charset="0"/>
                  <a:cs typeface="Rockwell" charset="0"/>
                  <a:sym typeface="Arial" charset="0"/>
                </a:rPr>
                <a:t>Power E870C</a:t>
              </a:r>
            </a:p>
          </p:txBody>
        </p:sp>
        <p:pic>
          <p:nvPicPr>
            <p:cNvPr id="10" name="Picture 9">
              <a:extLst>
                <a:ext uri="{FF2B5EF4-FFF2-40B4-BE49-F238E27FC236}">
                  <a16:creationId xmlns:a16="http://schemas.microsoft.com/office/drawing/2014/main" id="{97C58913-5BF3-9248-BA08-82240C7E2002}"/>
                </a:ext>
              </a:extLst>
            </p:cNvPr>
            <p:cNvPicPr>
              <a:picLocks noChangeAspect="1"/>
            </p:cNvPicPr>
            <p:nvPr/>
          </p:nvPicPr>
          <p:blipFill rotWithShape="1">
            <a:blip r:embed="rId21" cstate="hqprint">
              <a:extLst>
                <a:ext uri="{BEBA8EAE-BF5A-486C-A8C5-ECC9F3942E4B}">
                  <a14:imgProps xmlns:a14="http://schemas.microsoft.com/office/drawing/2010/main">
                    <a14:imgLayer r:embed="rId22">
                      <a14:imgEffect>
                        <a14:backgroundRemoval t="0" b="100000" l="0" r="100000"/>
                      </a14:imgEffect>
                    </a14:imgLayer>
                  </a14:imgProps>
                </a:ext>
                <a:ext uri="{28A0092B-C50C-407E-A947-70E740481C1C}">
                  <a14:useLocalDpi xmlns:a14="http://schemas.microsoft.com/office/drawing/2010/main"/>
                </a:ext>
              </a:extLst>
            </a:blip>
            <a:srcRect/>
            <a:stretch/>
          </p:blipFill>
          <p:spPr>
            <a:xfrm>
              <a:off x="5722297" y="2592480"/>
              <a:ext cx="746155" cy="1507157"/>
            </a:xfrm>
            <a:prstGeom prst="rect">
              <a:avLst/>
            </a:prstGeom>
          </p:spPr>
        </p:pic>
        <p:sp>
          <p:nvSpPr>
            <p:cNvPr id="57" name="Left-Right Arrow 56"/>
            <p:cNvSpPr/>
            <p:nvPr/>
          </p:nvSpPr>
          <p:spPr bwMode="auto">
            <a:xfrm>
              <a:off x="4297743" y="3044827"/>
              <a:ext cx="1819968" cy="582559"/>
            </a:xfrm>
            <a:prstGeom prst="leftRightArrow">
              <a:avLst/>
            </a:prstGeom>
            <a:solidFill>
              <a:srgbClr val="BCE870">
                <a:alpha val="74901"/>
              </a:srgbClr>
            </a:solidFill>
            <a:ln w="9525" cap="flat" cmpd="sng" algn="ctr">
              <a:noFill/>
              <a:prstDash val="solid"/>
              <a:round/>
              <a:headEnd type="none" w="med" len="med"/>
              <a:tailEnd type="none" w="med" len="med"/>
            </a:ln>
            <a:effectLst>
              <a:glow rad="88900">
                <a:schemeClr val="bg1">
                  <a:alpha val="75000"/>
                </a:schemeClr>
              </a:glow>
            </a:effectLst>
          </p:spPr>
          <p:txBody>
            <a:bodyPr/>
            <a:lstStyle/>
            <a:p>
              <a:pPr marL="0" marR="0" lvl="0" indent="0" algn="l" defTabSz="914354" rtl="0" eaLnBrk="1" fontAlgn="auto" latinLnBrk="0" hangingPunct="1">
                <a:lnSpc>
                  <a:spcPct val="100000"/>
                </a:lnSpc>
                <a:spcBef>
                  <a:spcPts val="0"/>
                </a:spcBef>
                <a:spcAft>
                  <a:spcPts val="0"/>
                </a:spcAft>
                <a:buClr>
                  <a:srgbClr val="000000"/>
                </a:buClr>
                <a:buSzTx/>
                <a:buFontTx/>
                <a:buNone/>
                <a:tabLst/>
                <a:defRPr/>
              </a:pPr>
              <a:endParaRPr kumimoji="0" lang="en-US" sz="2933" b="0" i="0" u="none" strike="noStrike" kern="1200" cap="none" spc="0" normalizeH="0" baseline="0" noProof="0" dirty="0">
                <a:ln>
                  <a:noFill/>
                </a:ln>
                <a:solidFill>
                  <a:srgbClr val="080808"/>
                </a:solidFill>
                <a:effectLst/>
                <a:uLnTx/>
                <a:uFillTx/>
                <a:latin typeface="Arial" panose="020B0604020202020204"/>
                <a:ea typeface="+mn-ea"/>
                <a:cs typeface="ヒラギノ角ゴ Pro W3"/>
              </a:endParaRPr>
            </a:p>
          </p:txBody>
        </p:sp>
      </p:grpSp>
      <p:sp>
        <p:nvSpPr>
          <p:cNvPr id="59" name="Rectangle 58">
            <a:extLst>
              <a:ext uri="{FF2B5EF4-FFF2-40B4-BE49-F238E27FC236}">
                <a16:creationId xmlns:a16="http://schemas.microsoft.com/office/drawing/2014/main" id="{939FFECD-9B9B-5348-AC1C-6B1DE9DC67C5}"/>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endParaRPr>
          </a:p>
        </p:txBody>
      </p:sp>
    </p:spTree>
    <p:extLst>
      <p:ext uri="{BB962C8B-B14F-4D97-AF65-F5344CB8AC3E}">
        <p14:creationId xmlns:p14="http://schemas.microsoft.com/office/powerpoint/2010/main" val="75313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lumMod val="90000"/>
          </a:schemeClr>
        </a:solidFill>
        <a:effectLst/>
      </p:bgPr>
    </p:bg>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DB506BD0-4B42-A24B-BA6E-FCE4C7E2DDAA}"/>
              </a:ext>
            </a:extLst>
          </p:cNvPr>
          <p:cNvSpPr>
            <a:spLocks noGrp="1"/>
          </p:cNvSpPr>
          <p:nvPr>
            <p:ph type="title"/>
          </p:nvPr>
        </p:nvSpPr>
        <p:spPr>
          <a:xfrm>
            <a:off x="304800" y="141623"/>
            <a:ext cx="11582400" cy="471856"/>
          </a:xfrm>
        </p:spPr>
        <p:txBody>
          <a:bodyPr/>
          <a:lstStyle/>
          <a:p>
            <a:r>
              <a:rPr lang="en-US" sz="3200" b="1" dirty="0"/>
              <a:t>How it works</a:t>
            </a:r>
          </a:p>
        </p:txBody>
      </p:sp>
      <p:sp>
        <p:nvSpPr>
          <p:cNvPr id="3" name="Slide Number Placeholder 2">
            <a:extLst>
              <a:ext uri="{FF2B5EF4-FFF2-40B4-BE49-F238E27FC236}">
                <a16:creationId xmlns:a16="http://schemas.microsoft.com/office/drawing/2014/main" id="{59B11FA8-4587-6547-95E4-AEC4BCB0F715}"/>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BE6F14-FF48-0F4F-A8AA-2E3F25371E4A}" type="slidenum">
              <a:rPr kumimoji="0" lang="en-US" sz="800" b="0" i="0" u="none" strike="noStrike" kern="1200" cap="none" spc="0" normalizeH="0" baseline="0" noProof="0" smtClean="0">
                <a:ln>
                  <a:noFill/>
                </a:ln>
                <a:solidFill>
                  <a:srgbClr val="000000"/>
                </a:solidFill>
                <a:effectLst/>
                <a:uLnTx/>
                <a:uFillTx/>
                <a:latin typeface="Arial"/>
                <a:cs typeface="Arial"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800" b="0" i="0" u="none" strike="noStrike" kern="1200" cap="none" spc="0" normalizeH="0" baseline="0" noProof="0">
              <a:ln>
                <a:noFill/>
              </a:ln>
              <a:solidFill>
                <a:srgbClr val="000000"/>
              </a:solidFill>
              <a:effectLst/>
              <a:uLnTx/>
              <a:uFillTx/>
              <a:latin typeface="Arial"/>
              <a:cs typeface="Arial" charset="0"/>
            </a:endParaRPr>
          </a:p>
        </p:txBody>
      </p:sp>
      <p:sp>
        <p:nvSpPr>
          <p:cNvPr id="9" name="Text Box 2"/>
          <p:cNvSpPr txBox="1">
            <a:spLocks noChangeArrowheads="1"/>
          </p:cNvSpPr>
          <p:nvPr/>
        </p:nvSpPr>
        <p:spPr bwMode="auto">
          <a:xfrm>
            <a:off x="338386" y="836323"/>
            <a:ext cx="5624845" cy="55989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20000" tIns="62400" rIns="120000" bIns="62400"/>
          <a:lstStyle>
            <a:lvl1pPr>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sz="2400">
                <a:solidFill>
                  <a:schemeClr val="accent1"/>
                </a:solidFill>
                <a:latin typeface="Arial" charset="0"/>
                <a:ea typeface="Arial" charset="0"/>
                <a:cs typeface="Arial" charset="0"/>
              </a:defRPr>
            </a:lvl1pPr>
            <a:lvl2pPr marL="331788" indent="-331788">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sz="2400">
                <a:solidFill>
                  <a:schemeClr val="accent1"/>
                </a:solidFill>
                <a:latin typeface="Arial" charset="0"/>
                <a:ea typeface="Arial" charset="0"/>
                <a:cs typeface="Arial" charset="0"/>
              </a:defRPr>
            </a:lvl2pPr>
            <a:lvl3pPr>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sz="2400">
                <a:solidFill>
                  <a:schemeClr val="accent1"/>
                </a:solidFill>
                <a:latin typeface="Arial" charset="0"/>
                <a:ea typeface="Arial" charset="0"/>
                <a:cs typeface="Arial" charset="0"/>
              </a:defRPr>
            </a:lvl3pPr>
            <a:lvl4pPr marL="1600200" indent="-228600">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sz="2400">
                <a:solidFill>
                  <a:schemeClr val="accent1"/>
                </a:solidFill>
                <a:latin typeface="Arial" charset="0"/>
                <a:ea typeface="Arial" charset="0"/>
                <a:cs typeface="Arial" charset="0"/>
              </a:defRPr>
            </a:lvl4pPr>
            <a:lvl5pPr marL="2057400" indent="-228600">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sz="2400">
                <a:solidFill>
                  <a:schemeClr val="accent1"/>
                </a:solidFill>
                <a:latin typeface="Arial" charset="0"/>
                <a:ea typeface="Arial" charset="0"/>
                <a:cs typeface="Arial" charset="0"/>
              </a:defRPr>
            </a:lvl5pPr>
            <a:lvl6pPr marL="2514600" indent="-228600" eaLnBrk="0" fontAlgn="base" hangingPunct="0">
              <a:spcBef>
                <a:spcPct val="0"/>
              </a:spcBef>
              <a:spcAft>
                <a:spcPct val="0"/>
              </a:spcAft>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sz="2400">
                <a:solidFill>
                  <a:schemeClr val="accent1"/>
                </a:solidFill>
                <a:latin typeface="Arial" charset="0"/>
                <a:ea typeface="Arial" charset="0"/>
                <a:cs typeface="Arial" charset="0"/>
              </a:defRPr>
            </a:lvl6pPr>
            <a:lvl7pPr marL="2971800" indent="-228600" eaLnBrk="0" fontAlgn="base" hangingPunct="0">
              <a:spcBef>
                <a:spcPct val="0"/>
              </a:spcBef>
              <a:spcAft>
                <a:spcPct val="0"/>
              </a:spcAft>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sz="2400">
                <a:solidFill>
                  <a:schemeClr val="accent1"/>
                </a:solidFill>
                <a:latin typeface="Arial" charset="0"/>
                <a:ea typeface="Arial" charset="0"/>
                <a:cs typeface="Arial" charset="0"/>
              </a:defRPr>
            </a:lvl7pPr>
            <a:lvl8pPr marL="3429000" indent="-228600" eaLnBrk="0" fontAlgn="base" hangingPunct="0">
              <a:spcBef>
                <a:spcPct val="0"/>
              </a:spcBef>
              <a:spcAft>
                <a:spcPct val="0"/>
              </a:spcAft>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sz="2400">
                <a:solidFill>
                  <a:schemeClr val="accent1"/>
                </a:solidFill>
                <a:latin typeface="Arial" charset="0"/>
                <a:ea typeface="Arial" charset="0"/>
                <a:cs typeface="Arial" charset="0"/>
              </a:defRPr>
            </a:lvl8pPr>
            <a:lvl9pPr marL="3886200" indent="-228600" eaLnBrk="0" fontAlgn="base" hangingPunct="0">
              <a:spcBef>
                <a:spcPct val="0"/>
              </a:spcBef>
              <a:spcAft>
                <a:spcPct val="0"/>
              </a:spcAft>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sz="2400">
                <a:solidFill>
                  <a:schemeClr val="accent1"/>
                </a:solidFill>
                <a:latin typeface="Arial" charset="0"/>
                <a:ea typeface="Arial" charset="0"/>
                <a:cs typeface="Arial" charset="0"/>
              </a:defRPr>
            </a:lvl9pPr>
          </a:lstStyle>
          <a:p>
            <a:pPr marL="380990" marR="0" lvl="0" indent="-380990" algn="l" defTabSz="914377" rtl="0" eaLnBrk="1" fontAlgn="auto" latinLnBrk="0" hangingPunct="1">
              <a:lnSpc>
                <a:spcPct val="100000"/>
              </a:lnSpc>
              <a:spcBef>
                <a:spcPts val="0"/>
              </a:spcBef>
              <a:spcAft>
                <a:spcPts val="0"/>
              </a:spcAft>
              <a:buClrTx/>
              <a:buSzTx/>
              <a:buFont typeface="Arial" charset="0"/>
              <a:buChar char="•"/>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a:pPr>
            <a:r>
              <a:rPr kumimoji="0" lang="en-US" altLang="en-US" sz="2133" b="0" i="0" u="none" strike="noStrike" kern="1200" cap="none" spc="0" normalizeH="0" baseline="0" noProof="0" dirty="0">
                <a:ln>
                  <a:noFill/>
                </a:ln>
                <a:solidFill>
                  <a:srgbClr val="000000"/>
                </a:solidFill>
                <a:effectLst/>
                <a:uLnTx/>
                <a:uFillTx/>
                <a:latin typeface="Arial" charset="0"/>
                <a:cs typeface="Arial" charset="0"/>
              </a:rPr>
              <a:t>From purchase to active capacity on systems in </a:t>
            </a:r>
            <a:r>
              <a:rPr kumimoji="0" lang="en-US" altLang="en-US" sz="2133" b="1" i="0" u="none" strike="noStrike" kern="1200" cap="none" spc="0" normalizeH="0" baseline="0" noProof="0" dirty="0">
                <a:ln>
                  <a:noFill/>
                </a:ln>
                <a:solidFill>
                  <a:srgbClr val="003BC9"/>
                </a:solidFill>
                <a:effectLst/>
                <a:uLnTx/>
                <a:uFillTx/>
                <a:latin typeface="Arial" charset="0"/>
                <a:cs typeface="Arial" charset="0"/>
              </a:rPr>
              <a:t>less than 5 minutes </a:t>
            </a:r>
            <a:r>
              <a:rPr kumimoji="0" lang="en-US" altLang="en-US" sz="2133" b="0" i="0" u="none" strike="noStrike" kern="1200" cap="none" spc="0" normalizeH="0" baseline="0" noProof="0" dirty="0">
                <a:ln>
                  <a:noFill/>
                </a:ln>
                <a:solidFill>
                  <a:srgbClr val="000000"/>
                </a:solidFill>
                <a:effectLst/>
                <a:uLnTx/>
                <a:uFillTx/>
                <a:latin typeface="Arial" charset="0"/>
                <a:cs typeface="Arial" charset="0"/>
              </a:rPr>
              <a:t>directly</a:t>
            </a:r>
            <a:r>
              <a:rPr kumimoji="0" lang="en-US" altLang="en-US" sz="2133" b="1" i="0" u="none" strike="noStrike" kern="1200" cap="none" spc="0" normalizeH="0" baseline="0" noProof="0" dirty="0">
                <a:ln>
                  <a:noFill/>
                </a:ln>
                <a:solidFill>
                  <a:srgbClr val="003BC9"/>
                </a:solidFill>
                <a:effectLst/>
                <a:uLnTx/>
                <a:uFillTx/>
                <a:latin typeface="Arial" charset="0"/>
                <a:cs typeface="Arial" charset="0"/>
              </a:rPr>
              <a:t> </a:t>
            </a:r>
            <a:r>
              <a:rPr kumimoji="0" lang="en-US" altLang="en-US" sz="2133" b="0" i="0" u="none" strike="noStrike" kern="1200" cap="none" spc="0" normalizeH="0" baseline="0" noProof="0" dirty="0">
                <a:ln>
                  <a:noFill/>
                </a:ln>
                <a:solidFill>
                  <a:srgbClr val="000000"/>
                </a:solidFill>
                <a:effectLst/>
                <a:uLnTx/>
                <a:uFillTx/>
                <a:latin typeface="Arial" charset="0"/>
                <a:cs typeface="Arial" charset="0"/>
              </a:rPr>
              <a:t>or through the IBM Seller/Business Partner </a:t>
            </a:r>
            <a:r>
              <a:rPr kumimoji="0" lang="en-US" altLang="en-US" sz="2133" b="1" i="0" u="none" strike="noStrike" kern="1200" cap="none" spc="0" normalizeH="0" baseline="0" noProof="0" dirty="0">
                <a:ln>
                  <a:noFill/>
                </a:ln>
                <a:solidFill>
                  <a:srgbClr val="003BC9"/>
                </a:solidFill>
                <a:effectLst/>
                <a:uLnTx/>
                <a:uFillTx/>
                <a:latin typeface="Arial" charset="0"/>
                <a:cs typeface="Arial" charset="0"/>
              </a:rPr>
              <a:t>in 1-2 days</a:t>
            </a:r>
          </a:p>
          <a:p>
            <a:pPr marL="380990" marR="0" lvl="0" indent="-380990" algn="l" defTabSz="914377" rtl="0" eaLnBrk="1" fontAlgn="auto" latinLnBrk="0" hangingPunct="1">
              <a:lnSpc>
                <a:spcPct val="100000"/>
              </a:lnSpc>
              <a:spcBef>
                <a:spcPts val="0"/>
              </a:spcBef>
              <a:spcAft>
                <a:spcPts val="0"/>
              </a:spcAft>
              <a:buClrTx/>
              <a:buSzTx/>
              <a:buFont typeface="Arial" charset="0"/>
              <a:buChar char="•"/>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a:pPr>
            <a:r>
              <a:rPr kumimoji="0" lang="en-US" altLang="en-US" sz="2133" b="0" i="0" u="none" strike="noStrike" kern="1200" cap="none" spc="0" normalizeH="0" baseline="0" noProof="0" dirty="0">
                <a:ln>
                  <a:noFill/>
                </a:ln>
                <a:solidFill>
                  <a:srgbClr val="000000"/>
                </a:solidFill>
                <a:effectLst/>
                <a:uLnTx/>
                <a:uFillTx/>
                <a:latin typeface="Arial" charset="0"/>
                <a:cs typeface="Arial" charset="0"/>
              </a:rPr>
              <a:t>Purchase Elastic Capacity through Marketplace/Entitled Systems Support (ESS) or order through IBM Seller or Business Partner</a:t>
            </a:r>
          </a:p>
          <a:p>
            <a:pPr marL="491575" marR="0" lvl="0" indent="-380990" algn="l" defTabSz="914377" rtl="0" eaLnBrk="1" fontAlgn="auto" latinLnBrk="0" hangingPunct="1">
              <a:lnSpc>
                <a:spcPct val="100000"/>
              </a:lnSpc>
              <a:spcBef>
                <a:spcPts val="0"/>
              </a:spcBef>
              <a:spcAft>
                <a:spcPts val="0"/>
              </a:spcAft>
              <a:buClrTx/>
              <a:buSzTx/>
              <a:buFont typeface="Arial" charset="0"/>
              <a:buChar char="•"/>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a:pPr>
            <a:r>
              <a:rPr kumimoji="0" lang="en-US" altLang="en-US" sz="2133" b="1" i="0" u="none" strike="noStrike" kern="1200" cap="none" spc="0" normalizeH="0" baseline="0" noProof="0" dirty="0">
                <a:ln>
                  <a:noFill/>
                </a:ln>
                <a:solidFill>
                  <a:srgbClr val="003BC9"/>
                </a:solidFill>
                <a:effectLst/>
                <a:uLnTx/>
                <a:uFillTx/>
                <a:latin typeface="Arial" charset="0"/>
                <a:cs typeface="Arial" charset="0"/>
              </a:rPr>
              <a:t>Unlimited amount </a:t>
            </a:r>
            <a:r>
              <a:rPr kumimoji="0" lang="en-US" altLang="en-US" sz="2133" b="0" i="0" u="none" strike="noStrike" kern="1200" cap="none" spc="0" normalizeH="0" baseline="0" noProof="0" dirty="0">
                <a:ln>
                  <a:noFill/>
                </a:ln>
                <a:solidFill>
                  <a:srgbClr val="000000"/>
                </a:solidFill>
                <a:effectLst/>
                <a:uLnTx/>
                <a:uFillTx/>
                <a:latin typeface="Arial" charset="0"/>
                <a:cs typeface="Arial" charset="0"/>
              </a:rPr>
              <a:t>of processor cores or memory </a:t>
            </a:r>
            <a:r>
              <a:rPr kumimoji="0" lang="en-US" altLang="en-US" sz="2133" b="1" i="0" u="none" strike="noStrike" kern="1200" cap="none" spc="0" normalizeH="0" baseline="0" noProof="0" dirty="0">
                <a:ln>
                  <a:noFill/>
                </a:ln>
                <a:solidFill>
                  <a:srgbClr val="003BC9"/>
                </a:solidFill>
                <a:effectLst/>
                <a:uLnTx/>
                <a:uFillTx/>
                <a:latin typeface="Arial" charset="0"/>
                <a:cs typeface="Arial" charset="0"/>
              </a:rPr>
              <a:t>can be purchased in a single transaction</a:t>
            </a:r>
          </a:p>
          <a:p>
            <a:pPr marL="380990" marR="0" lvl="0" indent="-380990" algn="l" defTabSz="914377" rtl="0" eaLnBrk="1" fontAlgn="auto" latinLnBrk="0" hangingPunct="1">
              <a:lnSpc>
                <a:spcPct val="100000"/>
              </a:lnSpc>
              <a:spcBef>
                <a:spcPts val="0"/>
              </a:spcBef>
              <a:spcAft>
                <a:spcPts val="0"/>
              </a:spcAft>
              <a:buClrTx/>
              <a:buSzTx/>
              <a:buFont typeface="Arial" charset="0"/>
              <a:buChar char="•"/>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a:pPr>
            <a:r>
              <a:rPr kumimoji="0" lang="en-US" altLang="en-US" sz="2133" b="0" i="0" u="none" strike="noStrike" kern="1200" cap="none" spc="0" normalizeH="0" baseline="0" noProof="0" dirty="0">
                <a:ln>
                  <a:noFill/>
                </a:ln>
                <a:solidFill>
                  <a:srgbClr val="000000"/>
                </a:solidFill>
                <a:effectLst/>
                <a:uLnTx/>
                <a:uFillTx/>
                <a:latin typeface="Arial" charset="0"/>
                <a:cs typeface="Arial" charset="0"/>
              </a:rPr>
              <a:t>Download keys for </a:t>
            </a:r>
            <a:r>
              <a:rPr kumimoji="0" lang="en-US" altLang="en-US" sz="2133" b="1" i="0" u="none" strike="noStrike" kern="1200" cap="none" spc="0" normalizeH="0" baseline="0" noProof="0" dirty="0">
                <a:ln>
                  <a:noFill/>
                </a:ln>
                <a:solidFill>
                  <a:srgbClr val="003BC9"/>
                </a:solidFill>
                <a:effectLst/>
                <a:uLnTx/>
                <a:uFillTx/>
                <a:latin typeface="Arial" charset="0"/>
                <a:cs typeface="Arial" charset="0"/>
              </a:rPr>
              <a:t>activations</a:t>
            </a:r>
            <a:r>
              <a:rPr kumimoji="0" lang="en-US" altLang="en-US" sz="2133" b="0" i="0" u="none" strike="noStrike" kern="1200" cap="none" spc="0" normalizeH="0" baseline="0" noProof="0" dirty="0">
                <a:ln>
                  <a:noFill/>
                </a:ln>
                <a:solidFill>
                  <a:srgbClr val="000000"/>
                </a:solidFill>
                <a:effectLst/>
                <a:uLnTx/>
                <a:uFillTx/>
                <a:latin typeface="Arial" charset="0"/>
                <a:cs typeface="Arial" charset="0"/>
              </a:rPr>
              <a:t> for systems </a:t>
            </a:r>
            <a:r>
              <a:rPr kumimoji="0" lang="en-US" altLang="en-US" sz="2133" b="1" i="0" u="none" strike="noStrike" kern="1200" cap="none" spc="0" normalizeH="0" baseline="0" noProof="0" dirty="0">
                <a:ln>
                  <a:noFill/>
                </a:ln>
                <a:solidFill>
                  <a:srgbClr val="003BC9"/>
                </a:solidFill>
                <a:effectLst/>
                <a:uLnTx/>
                <a:uFillTx/>
                <a:latin typeface="Arial" charset="0"/>
                <a:cs typeface="Arial" charset="0"/>
              </a:rPr>
              <a:t>anywhere in client’s enterprise </a:t>
            </a:r>
          </a:p>
          <a:p>
            <a:pPr marL="380990" marR="0" lvl="0" indent="-380990" algn="l" defTabSz="914377" rtl="0" eaLnBrk="1" fontAlgn="auto" latinLnBrk="0" hangingPunct="1">
              <a:lnSpc>
                <a:spcPct val="100000"/>
              </a:lnSpc>
              <a:spcBef>
                <a:spcPts val="0"/>
              </a:spcBef>
              <a:spcAft>
                <a:spcPts val="0"/>
              </a:spcAft>
              <a:buClrTx/>
              <a:buSzTx/>
              <a:buFont typeface="Arial" charset="0"/>
              <a:buChar char="•"/>
              <a:tabLst>
                <a:tab pos="331788" algn="l"/>
                <a:tab pos="788988" algn="l"/>
                <a:tab pos="1246188" algn="l"/>
                <a:tab pos="1703388" algn="l"/>
                <a:tab pos="2160588" algn="l"/>
                <a:tab pos="2617788" algn="l"/>
                <a:tab pos="3074988" algn="l"/>
                <a:tab pos="3532188" algn="l"/>
                <a:tab pos="3989388" algn="l"/>
                <a:tab pos="4446588" algn="l"/>
                <a:tab pos="4903788" algn="l"/>
                <a:tab pos="5360988" algn="l"/>
                <a:tab pos="5818188" algn="l"/>
                <a:tab pos="6275388" algn="l"/>
                <a:tab pos="6732588" algn="l"/>
                <a:tab pos="7189788" algn="l"/>
                <a:tab pos="7646988" algn="l"/>
                <a:tab pos="8104188" algn="l"/>
                <a:tab pos="8561388" algn="l"/>
                <a:tab pos="9018588" algn="l"/>
                <a:tab pos="9475788" algn="l"/>
              </a:tabLst>
              <a:defRPr/>
            </a:pPr>
            <a:r>
              <a:rPr kumimoji="0" lang="en-US" altLang="en-US" sz="2133" b="0" i="0" u="none" strike="noStrike" kern="1200" cap="none" spc="0" normalizeH="0" baseline="0" noProof="0" dirty="0">
                <a:ln>
                  <a:noFill/>
                </a:ln>
                <a:solidFill>
                  <a:srgbClr val="000000"/>
                </a:solidFill>
                <a:effectLst/>
                <a:uLnTx/>
                <a:uFillTx/>
                <a:latin typeface="Arial" charset="0"/>
                <a:cs typeface="Arial" charset="0"/>
              </a:rPr>
              <a:t>System notifies end user when running low on purchased ECOD days</a:t>
            </a:r>
            <a:endParaRPr kumimoji="0" lang="en-US" altLang="en-US" sz="2133" b="0" i="0" u="none" strike="noStrike" kern="1200" cap="none" spc="0" normalizeH="0" baseline="0" noProof="0" dirty="0">
              <a:ln>
                <a:noFill/>
              </a:ln>
              <a:solidFill>
                <a:srgbClr val="FF0000"/>
              </a:solidFill>
              <a:effectLst/>
              <a:uLnTx/>
              <a:uFillTx/>
              <a:latin typeface="Arial" charset="0"/>
              <a:cs typeface="Arial" charset="0"/>
            </a:endParaRPr>
          </a:p>
        </p:txBody>
      </p:sp>
      <p:grpSp>
        <p:nvGrpSpPr>
          <p:cNvPr id="10" name="Group 9"/>
          <p:cNvGrpSpPr/>
          <p:nvPr/>
        </p:nvGrpSpPr>
        <p:grpSpPr>
          <a:xfrm>
            <a:off x="7127985" y="3198657"/>
            <a:ext cx="1153720" cy="1858087"/>
            <a:chOff x="1052199" y="3304468"/>
            <a:chExt cx="869655" cy="1750954"/>
          </a:xfrm>
        </p:grpSpPr>
        <p:pic>
          <p:nvPicPr>
            <p:cNvPr id="11" name="Picture 8"/>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52199" y="3304468"/>
              <a:ext cx="535511" cy="1593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0"/>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386343" y="3461998"/>
              <a:ext cx="535511" cy="1593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oup 12"/>
          <p:cNvGrpSpPr/>
          <p:nvPr/>
        </p:nvGrpSpPr>
        <p:grpSpPr>
          <a:xfrm>
            <a:off x="8932959" y="3117614"/>
            <a:ext cx="1153720" cy="1858087"/>
            <a:chOff x="1052199" y="3304468"/>
            <a:chExt cx="869655" cy="1750954"/>
          </a:xfrm>
        </p:grpSpPr>
        <p:pic>
          <p:nvPicPr>
            <p:cNvPr id="14" name="Picture 8"/>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52199" y="3304468"/>
              <a:ext cx="535511" cy="1593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0"/>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386343" y="3461998"/>
              <a:ext cx="535511" cy="1593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Group 17"/>
          <p:cNvGrpSpPr/>
          <p:nvPr/>
        </p:nvGrpSpPr>
        <p:grpSpPr>
          <a:xfrm>
            <a:off x="10703851" y="3140442"/>
            <a:ext cx="1153720" cy="1858087"/>
            <a:chOff x="1052199" y="3304468"/>
            <a:chExt cx="869655" cy="1750954"/>
          </a:xfrm>
        </p:grpSpPr>
        <p:pic>
          <p:nvPicPr>
            <p:cNvPr id="20" name="Picture 19"/>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52199" y="3304468"/>
              <a:ext cx="535511" cy="1593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0"/>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386343" y="3461998"/>
              <a:ext cx="535511" cy="1593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2" name="TextBox 21"/>
          <p:cNvSpPr txBox="1"/>
          <p:nvPr/>
        </p:nvSpPr>
        <p:spPr>
          <a:xfrm>
            <a:off x="7162069" y="816605"/>
            <a:ext cx="2116290" cy="1200329"/>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mn-ea"/>
                <a:cs typeface="+mn-cs"/>
              </a:rPr>
              <a:t>Purchase through Marketplace/ESS or e-</a:t>
            </a:r>
            <a:r>
              <a:rPr kumimoji="0" lang="en-US" sz="1800" b="0" i="0" u="none" strike="noStrike" kern="1200" cap="none" spc="0" normalizeH="0" baseline="0" noProof="0" dirty="0" err="1">
                <a:ln>
                  <a:noFill/>
                </a:ln>
                <a:solidFill>
                  <a:srgbClr val="000000"/>
                </a:solidFill>
                <a:effectLst/>
                <a:uLnTx/>
                <a:uFillTx/>
                <a:latin typeface="Arial"/>
                <a:ea typeface="+mn-ea"/>
                <a:cs typeface="+mn-cs"/>
              </a:rPr>
              <a:t>config</a:t>
            </a:r>
            <a:r>
              <a:rPr kumimoji="0" lang="en-US" sz="1800" b="0" i="0" u="none" strike="noStrike" kern="1200" cap="none" spc="0" normalizeH="0" baseline="0" noProof="0" dirty="0">
                <a:ln>
                  <a:noFill/>
                </a:ln>
                <a:solidFill>
                  <a:srgbClr val="000000"/>
                </a:solidFill>
                <a:effectLst/>
                <a:uLnTx/>
                <a:uFillTx/>
                <a:latin typeface="Arial"/>
                <a:ea typeface="+mn-ea"/>
                <a:cs typeface="+mn-cs"/>
              </a:rPr>
              <a:t>/Partner Commerce</a:t>
            </a:r>
          </a:p>
        </p:txBody>
      </p:sp>
      <p:sp>
        <p:nvSpPr>
          <p:cNvPr id="23" name="Oval 22"/>
          <p:cNvSpPr/>
          <p:nvPr/>
        </p:nvSpPr>
        <p:spPr bwMode="auto">
          <a:xfrm>
            <a:off x="6383843" y="919904"/>
            <a:ext cx="576648" cy="581408"/>
          </a:xfrm>
          <a:prstGeom prst="ellipse">
            <a:avLst/>
          </a:prstGeom>
          <a:solidFill>
            <a:srgbClr val="01B5A1"/>
          </a:solidFill>
          <a:ln w="9525">
            <a:solidFill>
              <a:schemeClr val="bg1"/>
            </a:solidFill>
            <a:miter lim="800000"/>
            <a:headEnd/>
            <a:tailEnd/>
          </a:ln>
          <a:effectLst>
            <a:outerShdw dist="12700" dir="5400000" algn="t" rotWithShape="0">
              <a:srgbClr val="000000">
                <a:alpha val="9000"/>
              </a:srgbClr>
            </a:outerShdw>
          </a:effectLst>
        </p:spPr>
        <p:txBody>
          <a:bodyPr lIns="280416" tIns="81280" rIns="120000" bIns="81280" rtlCol="0" anchor="ctr"/>
          <a:lstStyle/>
          <a:p>
            <a:pPr marL="457189" marR="0" lvl="0" indent="-457189" algn="ctr" defTabSz="948243" rtl="0" eaLnBrk="1" fontAlgn="auto" latinLnBrk="0" hangingPunct="1">
              <a:lnSpc>
                <a:spcPct val="100000"/>
              </a:lnSpc>
              <a:spcBef>
                <a:spcPct val="40000"/>
              </a:spcBef>
              <a:spcAft>
                <a:spcPts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Arial"/>
                <a:ea typeface="+mn-ea"/>
                <a:cs typeface="+mn-cs"/>
              </a:rPr>
              <a:t>1</a:t>
            </a:r>
          </a:p>
        </p:txBody>
      </p:sp>
      <p:sp>
        <p:nvSpPr>
          <p:cNvPr id="24" name="Oval 23"/>
          <p:cNvSpPr/>
          <p:nvPr/>
        </p:nvSpPr>
        <p:spPr bwMode="auto">
          <a:xfrm>
            <a:off x="6372937" y="2250352"/>
            <a:ext cx="576648" cy="658253"/>
          </a:xfrm>
          <a:prstGeom prst="ellipse">
            <a:avLst/>
          </a:prstGeom>
          <a:solidFill>
            <a:srgbClr val="01B5A1"/>
          </a:solidFill>
          <a:ln w="9525">
            <a:solidFill>
              <a:schemeClr val="bg1"/>
            </a:solidFill>
            <a:miter lim="800000"/>
            <a:headEnd/>
            <a:tailEnd/>
          </a:ln>
          <a:effectLst>
            <a:outerShdw dist="12700" dir="5400000" algn="t" rotWithShape="0">
              <a:srgbClr val="000000">
                <a:alpha val="9000"/>
              </a:srgbClr>
            </a:outerShdw>
          </a:effectLst>
        </p:spPr>
        <p:txBody>
          <a:bodyPr lIns="280416" tIns="81280" rIns="120000" bIns="81280" rtlCol="0" anchor="ctr"/>
          <a:lstStyle/>
          <a:p>
            <a:pPr marL="457189" marR="0" lvl="0" indent="-457189" algn="ctr" defTabSz="948243" rtl="0" eaLnBrk="1" fontAlgn="auto" latinLnBrk="0" hangingPunct="1">
              <a:lnSpc>
                <a:spcPct val="100000"/>
              </a:lnSpc>
              <a:spcBef>
                <a:spcPct val="40000"/>
              </a:spcBef>
              <a:spcAft>
                <a:spcPts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Arial"/>
                <a:ea typeface="+mn-ea"/>
                <a:cs typeface="+mn-cs"/>
              </a:rPr>
              <a:t>2</a:t>
            </a:r>
          </a:p>
        </p:txBody>
      </p:sp>
      <p:sp>
        <p:nvSpPr>
          <p:cNvPr id="25" name="TextBox 24"/>
          <p:cNvSpPr txBox="1"/>
          <p:nvPr/>
        </p:nvSpPr>
        <p:spPr>
          <a:xfrm>
            <a:off x="7162069" y="2191554"/>
            <a:ext cx="4725132" cy="646331"/>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mn-ea"/>
                <a:cs typeface="+mn-cs"/>
              </a:rPr>
              <a:t>Activate on any system / Download in minutes</a:t>
            </a:r>
          </a:p>
        </p:txBody>
      </p:sp>
      <p:sp>
        <p:nvSpPr>
          <p:cNvPr id="26" name="Oval 25"/>
          <p:cNvSpPr/>
          <p:nvPr/>
        </p:nvSpPr>
        <p:spPr bwMode="auto">
          <a:xfrm>
            <a:off x="6383843" y="5363752"/>
            <a:ext cx="576648" cy="658253"/>
          </a:xfrm>
          <a:prstGeom prst="ellipse">
            <a:avLst/>
          </a:prstGeom>
          <a:solidFill>
            <a:srgbClr val="01B5A1"/>
          </a:solidFill>
          <a:ln w="9525">
            <a:solidFill>
              <a:schemeClr val="bg1"/>
            </a:solidFill>
            <a:miter lim="800000"/>
            <a:headEnd/>
            <a:tailEnd/>
          </a:ln>
          <a:effectLst>
            <a:outerShdw dist="12700" dir="5400000" algn="t" rotWithShape="0">
              <a:srgbClr val="000000">
                <a:alpha val="9000"/>
              </a:srgbClr>
            </a:outerShdw>
          </a:effectLst>
        </p:spPr>
        <p:txBody>
          <a:bodyPr lIns="280416" tIns="81280" rIns="120000" bIns="81280" rtlCol="0" anchor="ctr"/>
          <a:lstStyle/>
          <a:p>
            <a:pPr marL="457189" marR="0" lvl="0" indent="-457189" algn="ctr" defTabSz="948243" rtl="0" eaLnBrk="1" fontAlgn="auto" latinLnBrk="0" hangingPunct="1">
              <a:lnSpc>
                <a:spcPct val="100000"/>
              </a:lnSpc>
              <a:spcBef>
                <a:spcPct val="40000"/>
              </a:spcBef>
              <a:spcAft>
                <a:spcPts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Arial"/>
                <a:ea typeface="+mn-ea"/>
                <a:cs typeface="+mn-cs"/>
              </a:rPr>
              <a:t>3</a:t>
            </a:r>
          </a:p>
        </p:txBody>
      </p:sp>
      <p:sp>
        <p:nvSpPr>
          <p:cNvPr id="27" name="TextBox 26"/>
          <p:cNvSpPr txBox="1"/>
          <p:nvPr/>
        </p:nvSpPr>
        <p:spPr>
          <a:xfrm>
            <a:off x="7172975" y="5304954"/>
            <a:ext cx="4896525" cy="369332"/>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mn-ea"/>
                <a:cs typeface="+mn-cs"/>
              </a:rPr>
              <a:t>Client invoiced based on aggregated orders</a:t>
            </a:r>
          </a:p>
        </p:txBody>
      </p:sp>
      <p:pic>
        <p:nvPicPr>
          <p:cNvPr id="6" name="Picture 5"/>
          <p:cNvPicPr>
            <a:picLocks noChangeAspect="1"/>
          </p:cNvPicPr>
          <p:nvPr/>
        </p:nvPicPr>
        <p:blipFill>
          <a:blip r:embed="rId4"/>
          <a:stretch>
            <a:fillRect/>
          </a:stretch>
        </p:blipFill>
        <p:spPr>
          <a:xfrm>
            <a:off x="9278359" y="836323"/>
            <a:ext cx="2791140" cy="1100949"/>
          </a:xfrm>
          <a:prstGeom prst="rect">
            <a:avLst/>
          </a:prstGeom>
        </p:spPr>
      </p:pic>
      <p:sp>
        <p:nvSpPr>
          <p:cNvPr id="29" name="Rectangle 28">
            <a:extLst>
              <a:ext uri="{FF2B5EF4-FFF2-40B4-BE49-F238E27FC236}">
                <a16:creationId xmlns:a16="http://schemas.microsoft.com/office/drawing/2014/main" id="{EBA04687-F76B-9442-A21D-B7439E8E595F}"/>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endParaRPr>
          </a:p>
        </p:txBody>
      </p:sp>
    </p:spTree>
    <p:extLst>
      <p:ext uri="{BB962C8B-B14F-4D97-AF65-F5344CB8AC3E}">
        <p14:creationId xmlns:p14="http://schemas.microsoft.com/office/powerpoint/2010/main" val="33547656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DD25254E-18C8-C745-8D4E-B81900E48ED5}"/>
              </a:ext>
            </a:extLst>
          </p:cNvPr>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D999D4-B456-9943-89B7-30D56181CE18}" type="slidenum">
              <a:rPr kumimoji="0" lang="en-US" sz="800" b="0" i="0" u="none" strike="noStrike" kern="1200" cap="none" spc="0" normalizeH="0" baseline="0" noProof="0" smtClean="0">
                <a:ln>
                  <a:noFill/>
                </a:ln>
                <a:solidFill>
                  <a:srgbClr val="FFFFFF"/>
                </a:solidFill>
                <a:effectLst/>
                <a:uLnTx/>
                <a:uFillTx/>
                <a:latin typeface="IBM Plex Sans"/>
                <a:cs typeface="Arial"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800" b="0" i="0" u="none" strike="noStrike" kern="1200" cap="none" spc="0" normalizeH="0" baseline="0" noProof="0">
              <a:ln>
                <a:noFill/>
              </a:ln>
              <a:solidFill>
                <a:srgbClr val="FFFFFF"/>
              </a:solidFill>
              <a:effectLst/>
              <a:uLnTx/>
              <a:uFillTx/>
              <a:latin typeface="IBM Plex Sans"/>
              <a:cs typeface="Arial" charset="0"/>
            </a:endParaRPr>
          </a:p>
        </p:txBody>
      </p:sp>
      <p:sp>
        <p:nvSpPr>
          <p:cNvPr id="7" name="Rectangle 6">
            <a:extLst>
              <a:ext uri="{FF2B5EF4-FFF2-40B4-BE49-F238E27FC236}">
                <a16:creationId xmlns:a16="http://schemas.microsoft.com/office/drawing/2014/main" id="{9BD5AFAA-2369-CB4F-BA71-A028C743E3A5}"/>
              </a:ext>
            </a:extLst>
          </p:cNvPr>
          <p:cNvSpPr/>
          <p:nvPr/>
        </p:nvSpPr>
        <p:spPr>
          <a:xfrm>
            <a:off x="2558590" y="1583191"/>
            <a:ext cx="7074820" cy="83099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Power Enterprise 2.0</a:t>
            </a:r>
            <a:endParaRPr kumimoji="0" lang="fr-FR" sz="1800" b="0" i="0" u="none" strike="noStrike" kern="1200" cap="none" spc="0" normalizeH="0" baseline="0" noProof="0" dirty="0">
              <a:ln>
                <a:noFill/>
              </a:ln>
              <a:solidFill>
                <a:srgbClr val="FFFFFF"/>
              </a:solidFill>
              <a:effectLst/>
              <a:uLnTx/>
              <a:uFillTx/>
              <a:latin typeface="IBM Plex Sans"/>
              <a:ea typeface="+mn-ea"/>
              <a:cs typeface="+mn-cs"/>
            </a:endParaRPr>
          </a:p>
        </p:txBody>
      </p:sp>
      <p:pic>
        <p:nvPicPr>
          <p:cNvPr id="4" name="Picture 11">
            <a:extLst>
              <a:ext uri="{FF2B5EF4-FFF2-40B4-BE49-F238E27FC236}">
                <a16:creationId xmlns:a16="http://schemas.microsoft.com/office/drawing/2014/main" id="{979B049F-BD09-294E-82CB-A47AE2E4E25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08195" y="3212141"/>
            <a:ext cx="5001908" cy="2816097"/>
          </a:xfrm>
          <a:prstGeom prst="rect">
            <a:avLst/>
          </a:prstGeom>
        </p:spPr>
      </p:pic>
      <p:sp>
        <p:nvSpPr>
          <p:cNvPr id="6" name="Rectangle 5">
            <a:extLst>
              <a:ext uri="{FF2B5EF4-FFF2-40B4-BE49-F238E27FC236}">
                <a16:creationId xmlns:a16="http://schemas.microsoft.com/office/drawing/2014/main" id="{D319BE79-97A6-1B43-9B9D-740059F79ECB}"/>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27878953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lumMod val="85000"/>
          </a:schemeClr>
        </a:solidFill>
        <a:effectLst/>
      </p:bgPr>
    </p:bg>
    <p:spTree>
      <p:nvGrpSpPr>
        <p:cNvPr id="1" name=""/>
        <p:cNvGrpSpPr/>
        <p:nvPr/>
      </p:nvGrpSpPr>
      <p:grpSpPr>
        <a:xfrm>
          <a:off x="0" y="0"/>
          <a:ext cx="0" cy="0"/>
          <a:chOff x="0" y="0"/>
          <a:chExt cx="0" cy="0"/>
        </a:xfrm>
      </p:grpSpPr>
      <p:pic>
        <p:nvPicPr>
          <p:cNvPr id="27" name="Picture 34">
            <a:extLst>
              <a:ext uri="{FF2B5EF4-FFF2-40B4-BE49-F238E27FC236}">
                <a16:creationId xmlns:a16="http://schemas.microsoft.com/office/drawing/2014/main" id="{9F2BC80A-11C9-974C-809B-501C4A52E44B}"/>
              </a:ext>
            </a:extLst>
          </p:cNvPr>
          <p:cNvPicPr>
            <a:picLocks noChangeAspect="1" noChangeArrowheads="1"/>
          </p:cNvPicPr>
          <p:nvPr/>
        </p:nvPicPr>
        <p:blipFill rotWithShape="1">
          <a:blip r:embed="rId3" cstate="hqprint">
            <a:alphaModFix amt="42000"/>
            <a:extLst>
              <a:ext uri="{28A0092B-C50C-407E-A947-70E740481C1C}">
                <a14:useLocalDpi xmlns:a14="http://schemas.microsoft.com/office/drawing/2010/main"/>
              </a:ext>
            </a:extLst>
          </a:blip>
          <a:srcRect b="27429"/>
          <a:stretch/>
        </p:blipFill>
        <p:spPr bwMode="auto">
          <a:xfrm>
            <a:off x="-8874" y="386269"/>
            <a:ext cx="11850083" cy="6231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3" name="Rectangle 15"/>
          <p:cNvSpPr>
            <a:spLocks/>
          </p:cNvSpPr>
          <p:nvPr/>
        </p:nvSpPr>
        <p:spPr bwMode="auto">
          <a:xfrm>
            <a:off x="-340191" y="6237554"/>
            <a:ext cx="2398713" cy="571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40635" bIns="0"/>
          <a:lstStyle/>
          <a:p>
            <a:pPr marL="38099" algn="ctr" defTabSz="914377" eaLnBrk="0">
              <a:lnSpc>
                <a:spcPct val="110000"/>
              </a:lnSpc>
            </a:pPr>
            <a:r>
              <a:rPr lang="en-US" sz="1400" dirty="0">
                <a:solidFill>
                  <a:srgbClr val="011893"/>
                </a:solidFill>
                <a:latin typeface="Arial" panose="020B0604020202020204" pitchFamily="34" charset="0"/>
              </a:rPr>
              <a:t>1999</a:t>
            </a:r>
          </a:p>
        </p:txBody>
      </p:sp>
      <p:sp>
        <p:nvSpPr>
          <p:cNvPr id="49154" name="Rectangle 16"/>
          <p:cNvSpPr>
            <a:spLocks/>
          </p:cNvSpPr>
          <p:nvPr/>
        </p:nvSpPr>
        <p:spPr bwMode="auto">
          <a:xfrm>
            <a:off x="23745" y="5872049"/>
            <a:ext cx="1275024" cy="2078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0" tIns="0" rIns="40635" bIns="0">
            <a:spAutoFit/>
          </a:bodyPr>
          <a:lstStyle/>
          <a:p>
            <a:pPr marL="38099" defTabSz="914377" eaLnBrk="0"/>
            <a:r>
              <a:rPr lang="en-US" sz="1351" dirty="0">
                <a:solidFill>
                  <a:srgbClr val="008F00"/>
                </a:solidFill>
                <a:latin typeface="ITC Lubalin Graph Std Demi" charset="0"/>
                <a:sym typeface="ITC Lubalin Graph Std Demi" charset="0"/>
              </a:rPr>
              <a:t>Logical Partitions</a:t>
            </a:r>
          </a:p>
        </p:txBody>
      </p:sp>
      <p:sp>
        <p:nvSpPr>
          <p:cNvPr id="49155" name="Rectangle 15"/>
          <p:cNvSpPr>
            <a:spLocks/>
          </p:cNvSpPr>
          <p:nvPr/>
        </p:nvSpPr>
        <p:spPr bwMode="auto">
          <a:xfrm>
            <a:off x="792095" y="6033630"/>
            <a:ext cx="2786063" cy="571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40635" bIns="0"/>
          <a:lstStyle/>
          <a:p>
            <a:pPr marL="38099" algn="ctr" defTabSz="914377" eaLnBrk="0">
              <a:lnSpc>
                <a:spcPct val="110000"/>
              </a:lnSpc>
            </a:pPr>
            <a:r>
              <a:rPr lang="en-US" sz="1400" dirty="0">
                <a:solidFill>
                  <a:srgbClr val="011893"/>
                </a:solidFill>
                <a:latin typeface="Arial" panose="020B0604020202020204" pitchFamily="34" charset="0"/>
              </a:rPr>
              <a:t>2001</a:t>
            </a:r>
          </a:p>
        </p:txBody>
      </p:sp>
      <p:sp>
        <p:nvSpPr>
          <p:cNvPr id="49156" name="Rectangle 16"/>
          <p:cNvSpPr>
            <a:spLocks/>
          </p:cNvSpPr>
          <p:nvPr/>
        </p:nvSpPr>
        <p:spPr bwMode="auto">
          <a:xfrm>
            <a:off x="1438129" y="5665038"/>
            <a:ext cx="1140756" cy="2078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0" tIns="0" rIns="40635" bIns="0">
            <a:spAutoFit/>
          </a:bodyPr>
          <a:lstStyle/>
          <a:p>
            <a:pPr marL="38099" defTabSz="914377" eaLnBrk="0"/>
            <a:r>
              <a:rPr lang="en-US" sz="1351" dirty="0">
                <a:solidFill>
                  <a:srgbClr val="008F00"/>
                </a:solidFill>
                <a:latin typeface="ITC Lubalin Graph Std Demi" charset="0"/>
                <a:sym typeface="ITC Lubalin Graph Std Demi" charset="0"/>
              </a:rPr>
              <a:t>Dynamic LPARs</a:t>
            </a:r>
          </a:p>
        </p:txBody>
      </p:sp>
      <p:sp>
        <p:nvSpPr>
          <p:cNvPr id="49157" name="Rectangle 15"/>
          <p:cNvSpPr>
            <a:spLocks/>
          </p:cNvSpPr>
          <p:nvPr/>
        </p:nvSpPr>
        <p:spPr bwMode="auto">
          <a:xfrm>
            <a:off x="3010979" y="5963642"/>
            <a:ext cx="1082725" cy="3389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40635" bIns="0"/>
          <a:lstStyle/>
          <a:p>
            <a:pPr marL="38099" algn="ctr" defTabSz="914377" eaLnBrk="0">
              <a:lnSpc>
                <a:spcPct val="110000"/>
              </a:lnSpc>
            </a:pPr>
            <a:r>
              <a:rPr lang="en-US" sz="1400" dirty="0">
                <a:solidFill>
                  <a:srgbClr val="011893"/>
                </a:solidFill>
                <a:latin typeface="Arial" panose="020B0604020202020204" pitchFamily="34" charset="0"/>
              </a:rPr>
              <a:t>2002</a:t>
            </a:r>
          </a:p>
        </p:txBody>
      </p:sp>
      <p:sp>
        <p:nvSpPr>
          <p:cNvPr id="49158" name="Rectangle 16"/>
          <p:cNvSpPr>
            <a:spLocks/>
          </p:cNvSpPr>
          <p:nvPr/>
        </p:nvSpPr>
        <p:spPr bwMode="auto">
          <a:xfrm>
            <a:off x="2613582" y="5318051"/>
            <a:ext cx="1895751" cy="4157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0" tIns="0" rIns="40635" bIns="0">
            <a:spAutoFit/>
          </a:bodyPr>
          <a:lstStyle/>
          <a:p>
            <a:pPr marL="38099" algn="ctr" defTabSz="914377" eaLnBrk="0"/>
            <a:r>
              <a:rPr lang="en-US" sz="1351" dirty="0">
                <a:solidFill>
                  <a:srgbClr val="008F00"/>
                </a:solidFill>
                <a:latin typeface="ITC Lubalin Graph Std Demi" charset="0"/>
                <a:sym typeface="ITC Lubalin Graph Std Demi" charset="0"/>
              </a:rPr>
              <a:t>Capacity Upgrade on Demand</a:t>
            </a:r>
          </a:p>
        </p:txBody>
      </p:sp>
      <p:sp>
        <p:nvSpPr>
          <p:cNvPr id="49159" name="Rectangle 15"/>
          <p:cNvSpPr>
            <a:spLocks/>
          </p:cNvSpPr>
          <p:nvPr/>
        </p:nvSpPr>
        <p:spPr bwMode="auto">
          <a:xfrm>
            <a:off x="5226362" y="5289477"/>
            <a:ext cx="2659063" cy="354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40635" bIns="0"/>
          <a:lstStyle/>
          <a:p>
            <a:pPr marL="38099" algn="ctr" defTabSz="914377" eaLnBrk="0">
              <a:lnSpc>
                <a:spcPct val="110000"/>
              </a:lnSpc>
            </a:pPr>
            <a:r>
              <a:rPr lang="en-US" sz="1400" dirty="0">
                <a:solidFill>
                  <a:srgbClr val="011893"/>
                </a:solidFill>
                <a:latin typeface="Arial" panose="020B0604020202020204" pitchFamily="34" charset="0"/>
              </a:rPr>
              <a:t>2007</a:t>
            </a:r>
          </a:p>
        </p:txBody>
      </p:sp>
      <p:sp>
        <p:nvSpPr>
          <p:cNvPr id="49160" name="Rectangle 16"/>
          <p:cNvSpPr>
            <a:spLocks/>
          </p:cNvSpPr>
          <p:nvPr/>
        </p:nvSpPr>
        <p:spPr bwMode="auto">
          <a:xfrm flipH="1">
            <a:off x="6127234" y="4951410"/>
            <a:ext cx="2312975" cy="2078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0" tIns="0" rIns="40635" bIns="0">
            <a:spAutoFit/>
          </a:bodyPr>
          <a:lstStyle/>
          <a:p>
            <a:pPr marL="38099" defTabSz="914377" eaLnBrk="0"/>
            <a:r>
              <a:rPr lang="en-US" sz="1351" dirty="0">
                <a:solidFill>
                  <a:srgbClr val="008F00"/>
                </a:solidFill>
                <a:latin typeface="ITC Lubalin Graph Std Demi" charset="0"/>
                <a:sym typeface="ITC Lubalin Graph Std Demi" charset="0"/>
              </a:rPr>
              <a:t>Utility </a:t>
            </a:r>
            <a:r>
              <a:rPr lang="en-US" sz="1351" dirty="0" err="1">
                <a:solidFill>
                  <a:srgbClr val="008F00"/>
                </a:solidFill>
                <a:latin typeface="ITC Lubalin Graph Std Demi" charset="0"/>
                <a:sym typeface="ITC Lubalin Graph Std Demi" charset="0"/>
              </a:rPr>
              <a:t>CoD</a:t>
            </a:r>
            <a:endParaRPr lang="en-US" sz="1351" dirty="0">
              <a:solidFill>
                <a:srgbClr val="008F00"/>
              </a:solidFill>
              <a:latin typeface="ITC Lubalin Graph Std Demi" charset="0"/>
              <a:sym typeface="ITC Lubalin Graph Std Demi" charset="0"/>
            </a:endParaRPr>
          </a:p>
        </p:txBody>
      </p:sp>
      <p:sp>
        <p:nvSpPr>
          <p:cNvPr id="49162" name="Rectangle 16"/>
          <p:cNvSpPr>
            <a:spLocks/>
          </p:cNvSpPr>
          <p:nvPr/>
        </p:nvSpPr>
        <p:spPr bwMode="auto">
          <a:xfrm>
            <a:off x="5716207" y="4733236"/>
            <a:ext cx="1627428" cy="2078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0" tIns="0" rIns="40635" bIns="0">
            <a:spAutoFit/>
          </a:bodyPr>
          <a:lstStyle/>
          <a:p>
            <a:pPr marL="38099" defTabSz="914377" eaLnBrk="0"/>
            <a:r>
              <a:rPr lang="en-US" sz="1351" dirty="0">
                <a:solidFill>
                  <a:srgbClr val="008F00"/>
                </a:solidFill>
                <a:latin typeface="ITC Lubalin Graph Std Demi" charset="0"/>
                <a:sym typeface="ITC Lubalin Graph Std Demi" charset="0"/>
              </a:rPr>
              <a:t>Live Partition Mobility</a:t>
            </a:r>
          </a:p>
        </p:txBody>
      </p:sp>
      <p:sp>
        <p:nvSpPr>
          <p:cNvPr id="49164" name="Rectangle 16"/>
          <p:cNvSpPr>
            <a:spLocks/>
          </p:cNvSpPr>
          <p:nvPr/>
        </p:nvSpPr>
        <p:spPr bwMode="auto">
          <a:xfrm>
            <a:off x="4610974" y="5309220"/>
            <a:ext cx="1702439" cy="2078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0" tIns="0" rIns="40635" bIns="0">
            <a:spAutoFit/>
          </a:bodyPr>
          <a:lstStyle/>
          <a:p>
            <a:pPr marL="38099" defTabSz="914377" eaLnBrk="0"/>
            <a:r>
              <a:rPr lang="en-US" sz="1351" dirty="0">
                <a:solidFill>
                  <a:srgbClr val="008F00"/>
                </a:solidFill>
                <a:latin typeface="ITC Lubalin Graph Std Demi" charset="0"/>
                <a:sym typeface="ITC Lubalin Graph Std Demi" charset="0"/>
              </a:rPr>
              <a:t>Virtual I/O</a:t>
            </a:r>
          </a:p>
        </p:txBody>
      </p:sp>
      <p:sp>
        <p:nvSpPr>
          <p:cNvPr id="49165" name="TextBox 31"/>
          <p:cNvSpPr txBox="1">
            <a:spLocks noChangeArrowheads="1"/>
          </p:cNvSpPr>
          <p:nvPr/>
        </p:nvSpPr>
        <p:spPr bwMode="auto">
          <a:xfrm>
            <a:off x="474831" y="373211"/>
            <a:ext cx="7585713" cy="5847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91431" tIns="45716" rIns="91431" bIns="45716">
            <a:spAutoFit/>
          </a:bodyPr>
          <a:lstStyle>
            <a:lvl1pPr eaLnBrk="0" hangingPunct="0">
              <a:defRPr sz="1600">
                <a:solidFill>
                  <a:schemeClr val="tx1"/>
                </a:solidFill>
                <a:latin typeface="Arial" charset="0"/>
                <a:ea typeface="ＭＳ Ｐゴシック" charset="0"/>
                <a:cs typeface="ＭＳ Ｐゴシック" charset="0"/>
              </a:defRPr>
            </a:lvl1pPr>
            <a:lvl2pPr marL="742950" indent="-285750" eaLnBrk="0" hangingPunct="0">
              <a:defRPr sz="1600">
                <a:solidFill>
                  <a:schemeClr val="tx1"/>
                </a:solidFill>
                <a:latin typeface="Arial" charset="0"/>
                <a:ea typeface="ＭＳ Ｐゴシック" charset="0"/>
              </a:defRPr>
            </a:lvl2pPr>
            <a:lvl3pPr marL="1143000" indent="-228600" eaLnBrk="0" hangingPunct="0">
              <a:defRPr sz="1600">
                <a:solidFill>
                  <a:schemeClr val="tx1"/>
                </a:solidFill>
                <a:latin typeface="Arial" charset="0"/>
                <a:ea typeface="ＭＳ Ｐゴシック" charset="0"/>
              </a:defRPr>
            </a:lvl3pPr>
            <a:lvl4pPr marL="1600200" indent="-228600" eaLnBrk="0" hangingPunct="0">
              <a:defRPr sz="1600">
                <a:solidFill>
                  <a:schemeClr val="tx1"/>
                </a:solidFill>
                <a:latin typeface="Arial" charset="0"/>
                <a:ea typeface="ＭＳ Ｐゴシック" charset="0"/>
              </a:defRPr>
            </a:lvl4pPr>
            <a:lvl5pPr marL="2057400" indent="-228600" eaLnBrk="0" hangingPunct="0">
              <a:defRPr sz="1600">
                <a:solidFill>
                  <a:schemeClr val="tx1"/>
                </a:solidFill>
                <a:latin typeface="Arial" charset="0"/>
                <a:ea typeface="ＭＳ Ｐゴシック" charset="0"/>
              </a:defRPr>
            </a:lvl5pPr>
            <a:lvl6pPr marL="2514600" indent="-228600" eaLnBrk="0" fontAlgn="base" hangingPunct="0">
              <a:spcBef>
                <a:spcPct val="0"/>
              </a:spcBef>
              <a:spcAft>
                <a:spcPct val="0"/>
              </a:spcAft>
              <a:defRPr sz="1600">
                <a:solidFill>
                  <a:schemeClr val="tx1"/>
                </a:solidFill>
                <a:latin typeface="Arial" charset="0"/>
                <a:ea typeface="ＭＳ Ｐゴシック" charset="0"/>
              </a:defRPr>
            </a:lvl6pPr>
            <a:lvl7pPr marL="2971800" indent="-228600" eaLnBrk="0" fontAlgn="base" hangingPunct="0">
              <a:spcBef>
                <a:spcPct val="0"/>
              </a:spcBef>
              <a:spcAft>
                <a:spcPct val="0"/>
              </a:spcAft>
              <a:defRPr sz="1600">
                <a:solidFill>
                  <a:schemeClr val="tx1"/>
                </a:solidFill>
                <a:latin typeface="Arial" charset="0"/>
                <a:ea typeface="ＭＳ Ｐゴシック" charset="0"/>
              </a:defRPr>
            </a:lvl7pPr>
            <a:lvl8pPr marL="3429000" indent="-228600" eaLnBrk="0" fontAlgn="base" hangingPunct="0">
              <a:spcBef>
                <a:spcPct val="0"/>
              </a:spcBef>
              <a:spcAft>
                <a:spcPct val="0"/>
              </a:spcAft>
              <a:defRPr sz="1600">
                <a:solidFill>
                  <a:schemeClr val="tx1"/>
                </a:solidFill>
                <a:latin typeface="Arial" charset="0"/>
                <a:ea typeface="ＭＳ Ｐゴシック" charset="0"/>
              </a:defRPr>
            </a:lvl8pPr>
            <a:lvl9pPr marL="3886200" indent="-228600" eaLnBrk="0" fontAlgn="base" hangingPunct="0">
              <a:spcBef>
                <a:spcPct val="0"/>
              </a:spcBef>
              <a:spcAft>
                <a:spcPct val="0"/>
              </a:spcAft>
              <a:defRPr sz="1600">
                <a:solidFill>
                  <a:schemeClr val="tx1"/>
                </a:solidFill>
                <a:latin typeface="Arial" charset="0"/>
                <a:ea typeface="ＭＳ Ｐゴシック" charset="0"/>
              </a:defRPr>
            </a:lvl9pPr>
          </a:lstStyle>
          <a:p>
            <a:pPr defTabSz="914377" eaLnBrk="1" hangingPunct="1"/>
            <a:r>
              <a:rPr lang="en-US" sz="3200" dirty="0">
                <a:solidFill>
                  <a:srgbClr val="000000"/>
                </a:solidFill>
                <a:sym typeface="Arial" charset="0"/>
              </a:rPr>
              <a:t>Proven record of virtualization innovation</a:t>
            </a:r>
          </a:p>
        </p:txBody>
      </p:sp>
      <p:sp>
        <p:nvSpPr>
          <p:cNvPr id="49166" name="Rectangle 15"/>
          <p:cNvSpPr>
            <a:spLocks/>
          </p:cNvSpPr>
          <p:nvPr/>
        </p:nvSpPr>
        <p:spPr bwMode="auto">
          <a:xfrm>
            <a:off x="4464922" y="5735230"/>
            <a:ext cx="1309007" cy="536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40635" bIns="0"/>
          <a:lstStyle/>
          <a:p>
            <a:pPr marL="38099" algn="ctr" defTabSz="914377" eaLnBrk="0">
              <a:lnSpc>
                <a:spcPct val="110000"/>
              </a:lnSpc>
            </a:pPr>
            <a:r>
              <a:rPr lang="en-US" sz="1400" dirty="0">
                <a:solidFill>
                  <a:srgbClr val="011893"/>
                </a:solidFill>
                <a:latin typeface="Arial" panose="020B0604020202020204" pitchFamily="34" charset="0"/>
              </a:rPr>
              <a:t>2004</a:t>
            </a:r>
          </a:p>
        </p:txBody>
      </p:sp>
      <p:sp>
        <p:nvSpPr>
          <p:cNvPr id="49167" name="Rectangle 16"/>
          <p:cNvSpPr>
            <a:spLocks/>
          </p:cNvSpPr>
          <p:nvPr/>
        </p:nvSpPr>
        <p:spPr bwMode="auto">
          <a:xfrm flipH="1">
            <a:off x="4305705" y="5087248"/>
            <a:ext cx="2312975" cy="2078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0" tIns="0" rIns="40635" bIns="0">
            <a:spAutoFit/>
          </a:bodyPr>
          <a:lstStyle/>
          <a:p>
            <a:pPr marL="38099" defTabSz="914377" eaLnBrk="0"/>
            <a:r>
              <a:rPr lang="en-US" sz="1351" dirty="0">
                <a:solidFill>
                  <a:srgbClr val="008F00"/>
                </a:solidFill>
                <a:latin typeface="ITC Lubalin Graph Std Demi" charset="0"/>
                <a:sym typeface="ITC Lubalin Graph Std Demi" charset="0"/>
              </a:rPr>
              <a:t>Micro-partitioning</a:t>
            </a:r>
          </a:p>
        </p:txBody>
      </p:sp>
      <p:sp>
        <p:nvSpPr>
          <p:cNvPr id="49175" name="Rectangle 15"/>
          <p:cNvSpPr>
            <a:spLocks/>
          </p:cNvSpPr>
          <p:nvPr/>
        </p:nvSpPr>
        <p:spPr bwMode="auto">
          <a:xfrm>
            <a:off x="9173988" y="1543340"/>
            <a:ext cx="2660661" cy="3540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40635" bIns="0"/>
          <a:lstStyle/>
          <a:p>
            <a:pPr marL="38099" algn="ctr" defTabSz="914377" eaLnBrk="0">
              <a:lnSpc>
                <a:spcPct val="110000"/>
              </a:lnSpc>
            </a:pPr>
            <a:r>
              <a:rPr lang="en-US" sz="1600" dirty="0">
                <a:solidFill>
                  <a:srgbClr val="011893"/>
                </a:solidFill>
                <a:latin typeface="Arial" panose="020B0604020202020204" pitchFamily="34" charset="0"/>
              </a:rPr>
              <a:t>2019</a:t>
            </a:r>
          </a:p>
        </p:txBody>
      </p:sp>
      <p:sp>
        <p:nvSpPr>
          <p:cNvPr id="49176" name="Rectangle 16"/>
          <p:cNvSpPr>
            <a:spLocks/>
          </p:cNvSpPr>
          <p:nvPr/>
        </p:nvSpPr>
        <p:spPr bwMode="auto">
          <a:xfrm>
            <a:off x="9270386" y="1192541"/>
            <a:ext cx="2866101"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0" tIns="0" rIns="40635" bIns="0">
            <a:spAutoFit/>
          </a:bodyPr>
          <a:lstStyle/>
          <a:p>
            <a:pPr marL="38099" defTabSz="914377" eaLnBrk="0"/>
            <a:r>
              <a:rPr lang="en-US" sz="2000" dirty="0">
                <a:solidFill>
                  <a:srgbClr val="008F00"/>
                </a:solidFill>
                <a:latin typeface="ITC Lubalin Graph Std Demi" charset="0"/>
                <a:sym typeface="ITC Lubalin Graph Std Demi" charset="0"/>
              </a:rPr>
              <a:t>Power Enterprise Pools 2.0</a:t>
            </a:r>
          </a:p>
        </p:txBody>
      </p:sp>
      <p:sp>
        <p:nvSpPr>
          <p:cNvPr id="49173" name="Rectangle 15"/>
          <p:cNvSpPr>
            <a:spLocks/>
          </p:cNvSpPr>
          <p:nvPr/>
        </p:nvSpPr>
        <p:spPr bwMode="auto">
          <a:xfrm>
            <a:off x="7792321" y="4079303"/>
            <a:ext cx="2659063" cy="354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40635" bIns="0"/>
          <a:lstStyle/>
          <a:p>
            <a:pPr marL="38099" algn="ctr" defTabSz="914377" eaLnBrk="0">
              <a:lnSpc>
                <a:spcPct val="110000"/>
              </a:lnSpc>
            </a:pPr>
            <a:r>
              <a:rPr lang="en-US" sz="1400" dirty="0">
                <a:solidFill>
                  <a:srgbClr val="011893"/>
                </a:solidFill>
                <a:latin typeface="Arial" panose="020B0604020202020204" pitchFamily="34" charset="0"/>
              </a:rPr>
              <a:t>2012</a:t>
            </a:r>
          </a:p>
        </p:txBody>
      </p:sp>
      <p:sp>
        <p:nvSpPr>
          <p:cNvPr id="49174" name="Rectangle 16"/>
          <p:cNvSpPr>
            <a:spLocks/>
          </p:cNvSpPr>
          <p:nvPr/>
        </p:nvSpPr>
        <p:spPr bwMode="auto">
          <a:xfrm>
            <a:off x="8472252" y="3759913"/>
            <a:ext cx="1166148"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0" tIns="0" rIns="40635" bIns="0">
            <a:spAutoFit/>
          </a:bodyPr>
          <a:lstStyle/>
          <a:p>
            <a:pPr marL="38099" defTabSz="914377" eaLnBrk="0"/>
            <a:r>
              <a:rPr lang="en-US" sz="1600" dirty="0">
                <a:solidFill>
                  <a:srgbClr val="008F00"/>
                </a:solidFill>
                <a:latin typeface="ITC Lubalin Graph Std Demi" charset="0"/>
                <a:sym typeface="ITC Lubalin Graph Std Demi" charset="0"/>
              </a:rPr>
              <a:t>System Pools</a:t>
            </a:r>
          </a:p>
        </p:txBody>
      </p:sp>
      <p:sp>
        <p:nvSpPr>
          <p:cNvPr id="49170" name="Rectangle 22"/>
          <p:cNvSpPr>
            <a:spLocks noGrp="1" noChangeArrowheads="1"/>
          </p:cNvSpPr>
          <p:nvPr>
            <p:ph type="sldNum" sz="quarter" idx="10"/>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Arial" charset="0"/>
                <a:ea typeface="ＭＳ Ｐゴシック" charset="0"/>
                <a:cs typeface="ＭＳ Ｐゴシック" charset="0"/>
              </a:defRPr>
            </a:lvl1pPr>
            <a:lvl2pPr marL="742932" indent="-285744" eaLnBrk="0" hangingPunct="0">
              <a:defRPr sz="1600">
                <a:solidFill>
                  <a:schemeClr val="tx1"/>
                </a:solidFill>
                <a:latin typeface="Arial" charset="0"/>
                <a:ea typeface="ＭＳ Ｐゴシック" charset="0"/>
              </a:defRPr>
            </a:lvl2pPr>
            <a:lvl3pPr marL="1142971" indent="-228594" eaLnBrk="0" hangingPunct="0">
              <a:defRPr sz="1600">
                <a:solidFill>
                  <a:schemeClr val="tx1"/>
                </a:solidFill>
                <a:latin typeface="Arial" charset="0"/>
                <a:ea typeface="ＭＳ Ｐゴシック" charset="0"/>
              </a:defRPr>
            </a:lvl3pPr>
            <a:lvl4pPr marL="1600160" indent="-228594" eaLnBrk="0" hangingPunct="0">
              <a:defRPr sz="1600">
                <a:solidFill>
                  <a:schemeClr val="tx1"/>
                </a:solidFill>
                <a:latin typeface="Arial" charset="0"/>
                <a:ea typeface="ＭＳ Ｐゴシック" charset="0"/>
              </a:defRPr>
            </a:lvl4pPr>
            <a:lvl5pPr marL="2057349" indent="-228594" eaLnBrk="0" hangingPunct="0">
              <a:defRPr sz="1600">
                <a:solidFill>
                  <a:schemeClr val="tx1"/>
                </a:solidFill>
                <a:latin typeface="Arial" charset="0"/>
                <a:ea typeface="ＭＳ Ｐゴシック" charset="0"/>
              </a:defRPr>
            </a:lvl5pPr>
            <a:lvl6pPr marL="2514537" indent="-228594" eaLnBrk="0" fontAlgn="base" hangingPunct="0">
              <a:spcBef>
                <a:spcPct val="0"/>
              </a:spcBef>
              <a:spcAft>
                <a:spcPct val="0"/>
              </a:spcAft>
              <a:defRPr sz="1600">
                <a:solidFill>
                  <a:schemeClr val="tx1"/>
                </a:solidFill>
                <a:latin typeface="Arial" charset="0"/>
                <a:ea typeface="ＭＳ Ｐゴシック" charset="0"/>
              </a:defRPr>
            </a:lvl6pPr>
            <a:lvl7pPr marL="2971726" indent="-228594" eaLnBrk="0" fontAlgn="base" hangingPunct="0">
              <a:spcBef>
                <a:spcPct val="0"/>
              </a:spcBef>
              <a:spcAft>
                <a:spcPct val="0"/>
              </a:spcAft>
              <a:defRPr sz="1600">
                <a:solidFill>
                  <a:schemeClr val="tx1"/>
                </a:solidFill>
                <a:latin typeface="Arial" charset="0"/>
                <a:ea typeface="ＭＳ Ｐゴシック" charset="0"/>
              </a:defRPr>
            </a:lvl7pPr>
            <a:lvl8pPr marL="3428914" indent="-228594" eaLnBrk="0" fontAlgn="base" hangingPunct="0">
              <a:spcBef>
                <a:spcPct val="0"/>
              </a:spcBef>
              <a:spcAft>
                <a:spcPct val="0"/>
              </a:spcAft>
              <a:defRPr sz="1600">
                <a:solidFill>
                  <a:schemeClr val="tx1"/>
                </a:solidFill>
                <a:latin typeface="Arial" charset="0"/>
                <a:ea typeface="ＭＳ Ｐゴシック" charset="0"/>
              </a:defRPr>
            </a:lvl8pPr>
            <a:lvl9pPr marL="3886103" indent="-228594" eaLnBrk="0" fontAlgn="base" hangingPunct="0">
              <a:spcBef>
                <a:spcPct val="0"/>
              </a:spcBef>
              <a:spcAft>
                <a:spcPct val="0"/>
              </a:spcAft>
              <a:defRPr sz="1600">
                <a:solidFill>
                  <a:schemeClr val="tx1"/>
                </a:solidFill>
                <a:latin typeface="Arial" charset="0"/>
                <a:ea typeface="ＭＳ Ｐゴシック" charset="0"/>
              </a:defRPr>
            </a:lvl9pPr>
          </a:lstStyle>
          <a:p>
            <a:pPr defTabSz="914377" hangingPunct="1"/>
            <a:fld id="{8791DC26-571B-594F-989C-0B45F8C14599}" type="slidenum">
              <a:rPr lang="en-US" sz="1000">
                <a:solidFill>
                  <a:srgbClr val="000000"/>
                </a:solidFill>
                <a:sym typeface="Helvetica" charset="0"/>
              </a:rPr>
              <a:pPr defTabSz="914377" hangingPunct="1"/>
              <a:t>26</a:t>
            </a:fld>
            <a:endParaRPr lang="en-US" sz="1000">
              <a:solidFill>
                <a:srgbClr val="000000"/>
              </a:solidFill>
              <a:sym typeface="Helvetica" charset="0"/>
            </a:endParaRPr>
          </a:p>
        </p:txBody>
      </p:sp>
      <p:sp>
        <p:nvSpPr>
          <p:cNvPr id="49172" name="Rectangle 16"/>
          <p:cNvSpPr>
            <a:spLocks/>
          </p:cNvSpPr>
          <p:nvPr/>
        </p:nvSpPr>
        <p:spPr bwMode="auto">
          <a:xfrm>
            <a:off x="7516907" y="4325502"/>
            <a:ext cx="1316851"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0" tIns="0" rIns="40635" bIns="0">
            <a:spAutoFit/>
          </a:bodyPr>
          <a:lstStyle/>
          <a:p>
            <a:pPr marL="38099" defTabSz="914377" eaLnBrk="0"/>
            <a:r>
              <a:rPr lang="en-US" sz="1600" dirty="0">
                <a:solidFill>
                  <a:srgbClr val="008F00"/>
                </a:solidFill>
                <a:latin typeface="ITC Lubalin Graph Std Demi" charset="0"/>
                <a:sym typeface="ITC Lubalin Graph Std Demi" charset="0"/>
              </a:rPr>
              <a:t>Power Flex</a:t>
            </a:r>
          </a:p>
        </p:txBody>
      </p:sp>
      <p:sp>
        <p:nvSpPr>
          <p:cNvPr id="2" name="Rectangle 15">
            <a:extLst>
              <a:ext uri="{FF2B5EF4-FFF2-40B4-BE49-F238E27FC236}">
                <a16:creationId xmlns:a16="http://schemas.microsoft.com/office/drawing/2014/main" id="{AB51D3FB-CF09-DD4C-83C1-3ADA188C29B9}"/>
              </a:ext>
            </a:extLst>
          </p:cNvPr>
          <p:cNvSpPr>
            <a:spLocks/>
          </p:cNvSpPr>
          <p:nvPr/>
        </p:nvSpPr>
        <p:spPr bwMode="auto">
          <a:xfrm>
            <a:off x="7354867" y="4694242"/>
            <a:ext cx="1339191"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40635" bIns="0"/>
          <a:lstStyle/>
          <a:p>
            <a:pPr marL="38099" algn="ctr" defTabSz="914377" eaLnBrk="0">
              <a:lnSpc>
                <a:spcPct val="110000"/>
              </a:lnSpc>
            </a:pPr>
            <a:r>
              <a:rPr lang="en-US" sz="1400" dirty="0">
                <a:solidFill>
                  <a:srgbClr val="011893"/>
                </a:solidFill>
                <a:latin typeface="Arial" panose="020B0604020202020204" pitchFamily="34" charset="0"/>
              </a:rPr>
              <a:t>2010</a:t>
            </a:r>
          </a:p>
        </p:txBody>
      </p:sp>
      <p:sp>
        <p:nvSpPr>
          <p:cNvPr id="25" name="Rectangle 15">
            <a:extLst>
              <a:ext uri="{FF2B5EF4-FFF2-40B4-BE49-F238E27FC236}">
                <a16:creationId xmlns:a16="http://schemas.microsoft.com/office/drawing/2014/main" id="{D61A39C3-BF6D-8B4E-B106-EF1B53C577E7}"/>
              </a:ext>
            </a:extLst>
          </p:cNvPr>
          <p:cNvSpPr>
            <a:spLocks/>
          </p:cNvSpPr>
          <p:nvPr/>
        </p:nvSpPr>
        <p:spPr bwMode="auto">
          <a:xfrm>
            <a:off x="8533186" y="3306063"/>
            <a:ext cx="2660661" cy="3540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40635" bIns="0"/>
          <a:lstStyle/>
          <a:p>
            <a:pPr marL="38099" algn="ctr" defTabSz="914377" eaLnBrk="0">
              <a:lnSpc>
                <a:spcPct val="110000"/>
              </a:lnSpc>
            </a:pPr>
            <a:r>
              <a:rPr lang="en-US" sz="1400" dirty="0">
                <a:solidFill>
                  <a:srgbClr val="011893"/>
                </a:solidFill>
                <a:latin typeface="Arial" panose="020B0604020202020204" pitchFamily="34" charset="0"/>
              </a:rPr>
              <a:t>2013</a:t>
            </a:r>
          </a:p>
        </p:txBody>
      </p:sp>
      <p:sp>
        <p:nvSpPr>
          <p:cNvPr id="26" name="Rectangle 16">
            <a:extLst>
              <a:ext uri="{FF2B5EF4-FFF2-40B4-BE49-F238E27FC236}">
                <a16:creationId xmlns:a16="http://schemas.microsoft.com/office/drawing/2014/main" id="{C03EC1EC-5710-CF40-B965-08990DF9F2FB}"/>
              </a:ext>
            </a:extLst>
          </p:cNvPr>
          <p:cNvSpPr>
            <a:spLocks/>
          </p:cNvSpPr>
          <p:nvPr/>
        </p:nvSpPr>
        <p:spPr bwMode="auto">
          <a:xfrm>
            <a:off x="8966820" y="2986673"/>
            <a:ext cx="1925650"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0" tIns="0" rIns="40635" bIns="0">
            <a:spAutoFit/>
          </a:bodyPr>
          <a:lstStyle/>
          <a:p>
            <a:pPr marL="38099" algn="ctr" defTabSz="914377" eaLnBrk="0"/>
            <a:r>
              <a:rPr lang="en-US" sz="1600" dirty="0">
                <a:solidFill>
                  <a:srgbClr val="008F00"/>
                </a:solidFill>
                <a:latin typeface="ITC Lubalin Graph Std Demi" charset="0"/>
                <a:sym typeface="ITC Lubalin Graph Std Demi" charset="0"/>
              </a:rPr>
              <a:t>Power Enterprise Pool</a:t>
            </a:r>
          </a:p>
        </p:txBody>
      </p:sp>
      <p:sp>
        <p:nvSpPr>
          <p:cNvPr id="28" name="Rectangle 15">
            <a:extLst>
              <a:ext uri="{FF2B5EF4-FFF2-40B4-BE49-F238E27FC236}">
                <a16:creationId xmlns:a16="http://schemas.microsoft.com/office/drawing/2014/main" id="{65AB044E-2932-494D-9528-EC50C7984D67}"/>
              </a:ext>
            </a:extLst>
          </p:cNvPr>
          <p:cNvSpPr>
            <a:spLocks/>
          </p:cNvSpPr>
          <p:nvPr/>
        </p:nvSpPr>
        <p:spPr bwMode="auto">
          <a:xfrm>
            <a:off x="8866287" y="2549892"/>
            <a:ext cx="2660661" cy="3540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40635" bIns="0"/>
          <a:lstStyle/>
          <a:p>
            <a:pPr marL="38099" algn="ctr" defTabSz="914377" eaLnBrk="0">
              <a:lnSpc>
                <a:spcPct val="110000"/>
              </a:lnSpc>
            </a:pPr>
            <a:r>
              <a:rPr lang="en-US" sz="1400" dirty="0">
                <a:solidFill>
                  <a:srgbClr val="011893"/>
                </a:solidFill>
                <a:latin typeface="Arial" panose="020B0604020202020204" pitchFamily="34" charset="0"/>
              </a:rPr>
              <a:t>2017</a:t>
            </a:r>
          </a:p>
        </p:txBody>
      </p:sp>
      <p:sp>
        <p:nvSpPr>
          <p:cNvPr id="29" name="Rectangle 16">
            <a:extLst>
              <a:ext uri="{FF2B5EF4-FFF2-40B4-BE49-F238E27FC236}">
                <a16:creationId xmlns:a16="http://schemas.microsoft.com/office/drawing/2014/main" id="{41F6E180-F148-8644-A5BA-2A373312D741}"/>
              </a:ext>
            </a:extLst>
          </p:cNvPr>
          <p:cNvSpPr>
            <a:spLocks/>
          </p:cNvSpPr>
          <p:nvPr/>
        </p:nvSpPr>
        <p:spPr bwMode="auto">
          <a:xfrm>
            <a:off x="9395509" y="2226798"/>
            <a:ext cx="1639546"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0" tIns="0" rIns="40635" bIns="0">
            <a:spAutoFit/>
          </a:bodyPr>
          <a:lstStyle/>
          <a:p>
            <a:pPr marL="38099" defTabSz="914377" eaLnBrk="0"/>
            <a:r>
              <a:rPr lang="en-US" sz="1600" dirty="0">
                <a:solidFill>
                  <a:srgbClr val="008F00"/>
                </a:solidFill>
                <a:latin typeface="ITC Lubalin Graph Std Demi" charset="0"/>
                <a:sym typeface="ITC Lubalin Graph Std Demi" charset="0"/>
              </a:rPr>
              <a:t>Elastic COD via ESS</a:t>
            </a:r>
          </a:p>
        </p:txBody>
      </p:sp>
      <p:sp>
        <p:nvSpPr>
          <p:cNvPr id="31" name="Rectangle 30">
            <a:extLst>
              <a:ext uri="{FF2B5EF4-FFF2-40B4-BE49-F238E27FC236}">
                <a16:creationId xmlns:a16="http://schemas.microsoft.com/office/drawing/2014/main" id="{AD86B9F6-3A4D-C54E-9A3D-B387AD185C2A}"/>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3169932668"/>
      </p:ext>
    </p:extLst>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A48F03-431E-2947-9313-D82E7F7A6A2D}"/>
              </a:ext>
            </a:extLst>
          </p:cNvPr>
          <p:cNvSpPr>
            <a:spLocks noGrp="1"/>
          </p:cNvSpPr>
          <p:nvPr>
            <p:ph type="sldNum" sz="quarter" idx="4294967295"/>
          </p:nvPr>
        </p:nvSpPr>
        <p:spPr>
          <a:xfrm>
            <a:off x="11480800" y="8475133"/>
            <a:ext cx="3657600" cy="486833"/>
          </a:xfrm>
          <a:prstGeom prst="rect">
            <a:avLst/>
          </a:prstGeom>
        </p:spPr>
        <p:txBody>
          <a:bodyPr vert="horz" lIns="121920" tIns="60960" rIns="121920" bIns="60960" rtlCol="0" anchor="ctr"/>
          <a:lstStyle>
            <a:defPPr>
              <a:defRPr lang="en-US"/>
            </a:defPPr>
            <a:lvl1pPr marL="0" algn="r" defTabSz="1219140" rtl="0" eaLnBrk="1" latinLnBrk="0" hangingPunct="1">
              <a:defRPr sz="1600" kern="1200">
                <a:solidFill>
                  <a:schemeClr val="tx1">
                    <a:tint val="75000"/>
                  </a:schemeClr>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a:lstStyle>
          <a:p>
            <a:pPr marL="0" marR="0" lvl="0" indent="0" algn="r" defTabSz="1219140" rtl="0" eaLnBrk="1" fontAlgn="base" latinLnBrk="0" hangingPunct="1">
              <a:lnSpc>
                <a:spcPct val="100000"/>
              </a:lnSpc>
              <a:spcBef>
                <a:spcPct val="0"/>
              </a:spcBef>
              <a:spcAft>
                <a:spcPct val="0"/>
              </a:spcAft>
              <a:buClrTx/>
              <a:buSzTx/>
              <a:buFontTx/>
              <a:buNone/>
              <a:tabLst/>
              <a:defRPr/>
            </a:pPr>
            <a:fld id="{7809E366-4C27-7F45-92E2-14C9CC6BD941}" type="slidenum">
              <a:rPr kumimoji="0" lang="en-US" sz="1600" b="0" i="0" u="none" strike="noStrike" kern="1200" cap="none" spc="0" normalizeH="0" baseline="0" noProof="0">
                <a:ln>
                  <a:noFill/>
                </a:ln>
                <a:solidFill>
                  <a:srgbClr val="000000">
                    <a:tint val="75000"/>
                  </a:srgbClr>
                </a:solidFill>
                <a:effectLst/>
                <a:uLnTx/>
                <a:uFillTx/>
                <a:latin typeface="Arial"/>
                <a:ea typeface="+mn-ea"/>
                <a:cs typeface="+mn-cs"/>
              </a:rPr>
              <a:pPr marL="0" marR="0" lvl="0" indent="0" algn="r" defTabSz="1219140" rtl="0" eaLnBrk="1" fontAlgn="base" latinLnBrk="0" hangingPunct="1">
                <a:lnSpc>
                  <a:spcPct val="100000"/>
                </a:lnSpc>
                <a:spcBef>
                  <a:spcPct val="0"/>
                </a:spcBef>
                <a:spcAft>
                  <a:spcPct val="0"/>
                </a:spcAft>
                <a:buClrTx/>
                <a:buSzTx/>
                <a:buFontTx/>
                <a:buNone/>
                <a:tabLst/>
                <a:defRPr/>
              </a:pPr>
              <a:t>27</a:t>
            </a:fld>
            <a:endParaRPr kumimoji="0" lang="en-US" sz="800" b="0" i="0" u="none" strike="noStrike" kern="1200" cap="none" spc="0" normalizeH="0" baseline="0" noProof="0" dirty="0">
              <a:ln>
                <a:noFill/>
              </a:ln>
              <a:solidFill>
                <a:srgbClr val="000000"/>
              </a:solidFill>
              <a:effectLst/>
              <a:uLnTx/>
              <a:uFillTx/>
              <a:latin typeface="IBM Plex Sans"/>
              <a:ea typeface="+mn-ea"/>
              <a:cs typeface="Arial" charset="0"/>
            </a:endParaRPr>
          </a:p>
        </p:txBody>
      </p:sp>
      <p:sp>
        <p:nvSpPr>
          <p:cNvPr id="40" name="TextBox 39">
            <a:extLst>
              <a:ext uri="{FF2B5EF4-FFF2-40B4-BE49-F238E27FC236}">
                <a16:creationId xmlns:a16="http://schemas.microsoft.com/office/drawing/2014/main" id="{D25077DD-6553-6C4C-BB3D-550DC7319D85}"/>
              </a:ext>
            </a:extLst>
          </p:cNvPr>
          <p:cNvSpPr txBox="1"/>
          <p:nvPr/>
        </p:nvSpPr>
        <p:spPr>
          <a:xfrm>
            <a:off x="8439603" y="2983321"/>
            <a:ext cx="3752397" cy="1938992"/>
          </a:xfrm>
          <a:prstGeom prst="rect">
            <a:avLst/>
          </a:prstGeom>
          <a:noFill/>
        </p:spPr>
        <p:txBody>
          <a:bodyPr wrap="square" rtlCol="0">
            <a:spAutoFit/>
          </a:bodyPr>
          <a:lstStyle/>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867" b="0" i="0" u="none" strike="noStrike" kern="1200" cap="none" spc="0" normalizeH="0" baseline="0" noProof="0" dirty="0">
                <a:ln>
                  <a:noFill/>
                </a:ln>
                <a:solidFill>
                  <a:srgbClr val="000000"/>
                </a:solidFill>
                <a:effectLst/>
                <a:uLnTx/>
                <a:uFillTx/>
                <a:latin typeface="IBM Plex Sans"/>
                <a:ea typeface="+mn-ea"/>
                <a:cs typeface="+mn-cs"/>
              </a:rPr>
              <a:t>Base and Metered Capacity </a:t>
            </a:r>
          </a:p>
          <a:p>
            <a:pPr marL="380990" marR="0" lvl="0" indent="-380990" algn="l" defTabSz="914377" rtl="0" eaLnBrk="0" fontAlgn="base" latinLnBrk="0" hangingPunct="0">
              <a:lnSpc>
                <a:spcPct val="100000"/>
              </a:lnSpc>
              <a:spcBef>
                <a:spcPct val="0"/>
              </a:spcBef>
              <a:spcAft>
                <a:spcPct val="0"/>
              </a:spcAft>
              <a:buClrTx/>
              <a:buSzTx/>
              <a:buFont typeface="Wingdings" pitchFamily="2" charset="2"/>
              <a:buChar char="Ø"/>
              <a:tabLst/>
              <a:defRPr/>
            </a:pPr>
            <a:r>
              <a:rPr kumimoji="0" lang="en-US" sz="1600" b="0" i="0" u="none" strike="noStrike" kern="1200" cap="none" spc="0" normalizeH="0" baseline="0" noProof="0" dirty="0">
                <a:ln>
                  <a:noFill/>
                </a:ln>
                <a:solidFill>
                  <a:srgbClr val="000000"/>
                </a:solidFill>
                <a:effectLst/>
                <a:uLnTx/>
                <a:uFillTx/>
                <a:latin typeface="IBM Plex Sans"/>
                <a:ea typeface="+mn-ea"/>
                <a:cs typeface="+mn-cs"/>
              </a:rPr>
              <a:t>Processor activations</a:t>
            </a:r>
          </a:p>
          <a:p>
            <a:pPr marL="380990" marR="0" lvl="0" indent="-380990" algn="l" defTabSz="914377" rtl="0" eaLnBrk="0" fontAlgn="base" latinLnBrk="0" hangingPunct="0">
              <a:lnSpc>
                <a:spcPct val="100000"/>
              </a:lnSpc>
              <a:spcBef>
                <a:spcPct val="0"/>
              </a:spcBef>
              <a:spcAft>
                <a:spcPct val="0"/>
              </a:spcAft>
              <a:buClrTx/>
              <a:buSzTx/>
              <a:buFont typeface="Wingdings" pitchFamily="2" charset="2"/>
              <a:buChar char="Ø"/>
              <a:tabLst/>
              <a:defRPr/>
            </a:pPr>
            <a:r>
              <a:rPr kumimoji="0" lang="en-US" sz="1600" b="0" i="0" u="none" strike="noStrike" kern="1200" cap="none" spc="0" normalizeH="0" baseline="0" noProof="0" dirty="0">
                <a:ln>
                  <a:noFill/>
                </a:ln>
                <a:solidFill>
                  <a:srgbClr val="000000"/>
                </a:solidFill>
                <a:effectLst/>
                <a:uLnTx/>
                <a:uFillTx/>
                <a:latin typeface="IBM Plex Sans"/>
                <a:ea typeface="+mn-ea"/>
                <a:cs typeface="+mn-cs"/>
              </a:rPr>
              <a:t>Memory activations</a:t>
            </a:r>
          </a:p>
          <a:p>
            <a:pPr marL="380990" marR="0" lvl="0" indent="-380990" algn="l" defTabSz="914377" rtl="0" eaLnBrk="0" fontAlgn="base" latinLnBrk="0" hangingPunct="0">
              <a:lnSpc>
                <a:spcPct val="100000"/>
              </a:lnSpc>
              <a:spcBef>
                <a:spcPct val="0"/>
              </a:spcBef>
              <a:spcAft>
                <a:spcPct val="0"/>
              </a:spcAft>
              <a:buClrTx/>
              <a:buSzTx/>
              <a:buFont typeface="Wingdings" pitchFamily="2" charset="2"/>
              <a:buChar char="Ø"/>
              <a:tabLst/>
              <a:defRPr/>
            </a:pPr>
            <a:r>
              <a:rPr kumimoji="0" lang="en-US" sz="1600" b="0" i="0" u="none" strike="noStrike" kern="1200" cap="none" spc="0" normalizeH="0" baseline="0" noProof="0" dirty="0">
                <a:ln>
                  <a:noFill/>
                </a:ln>
                <a:solidFill>
                  <a:srgbClr val="000000"/>
                </a:solidFill>
                <a:effectLst/>
                <a:uLnTx/>
                <a:uFillTx/>
                <a:latin typeface="IBM Plex Sans"/>
                <a:ea typeface="+mn-ea"/>
                <a:cs typeface="+mn-cs"/>
              </a:rPr>
              <a:t>AIX and IBM </a:t>
            </a:r>
            <a:r>
              <a:rPr kumimoji="0" lang="en-US" sz="1600" b="0" i="0" u="none" strike="noStrike" kern="1200" cap="none" spc="0" normalizeH="0" baseline="0" noProof="0" dirty="0" err="1">
                <a:ln>
                  <a:noFill/>
                </a:ln>
                <a:solidFill>
                  <a:srgbClr val="000000"/>
                </a:solidFill>
                <a:effectLst/>
                <a:uLnTx/>
                <a:uFillTx/>
                <a:latin typeface="IBM Plex Sans"/>
                <a:ea typeface="+mn-ea"/>
                <a:cs typeface="+mn-cs"/>
              </a:rPr>
              <a:t>i</a:t>
            </a:r>
            <a:r>
              <a:rPr kumimoji="0" lang="en-US" sz="1600" b="0" i="0" u="none" strike="noStrike" kern="1200" cap="none" spc="0" normalizeH="0" baseline="0" noProof="0" dirty="0">
                <a:ln>
                  <a:noFill/>
                </a:ln>
                <a:solidFill>
                  <a:srgbClr val="000000"/>
                </a:solidFill>
                <a:effectLst/>
                <a:uLnTx/>
                <a:uFillTx/>
                <a:latin typeface="IBM Plex Sans"/>
                <a:ea typeface="+mn-ea"/>
                <a:cs typeface="+mn-cs"/>
              </a:rPr>
              <a:t> licenses</a:t>
            </a:r>
          </a:p>
          <a:p>
            <a:pPr marL="0" marR="0" lvl="0" indent="0" algn="l" defTabSz="914377" rtl="0" eaLnBrk="0" fontAlgn="base" latinLnBrk="0" hangingPunct="0">
              <a:lnSpc>
                <a:spcPct val="100000"/>
              </a:lnSpc>
              <a:spcBef>
                <a:spcPct val="0"/>
              </a:spcBef>
              <a:spcAft>
                <a:spcPct val="0"/>
              </a:spcAft>
              <a:buClrTx/>
              <a:buSzTx/>
              <a:buFontTx/>
              <a:buNone/>
              <a:tabLst/>
              <a:defRPr/>
            </a:pPr>
            <a:endParaRPr kumimoji="0" lang="en-US" sz="1867" b="0" i="0" u="none" strike="noStrike" kern="1200" cap="none" spc="0" normalizeH="0" baseline="0" noProof="0" dirty="0">
              <a:ln>
                <a:noFill/>
              </a:ln>
              <a:solidFill>
                <a:srgbClr val="000000"/>
              </a:solidFill>
              <a:effectLst/>
              <a:uLnTx/>
              <a:uFillTx/>
              <a:latin typeface="IBM Plex Sans"/>
              <a:ea typeface="+mn-ea"/>
              <a:cs typeface="+mn-cs"/>
            </a:endParaRPr>
          </a:p>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733" b="0" i="0" u="none" strike="noStrike" kern="1200" cap="none" spc="0" normalizeH="0" baseline="0" noProof="0" dirty="0">
                <a:ln>
                  <a:noFill/>
                </a:ln>
                <a:solidFill>
                  <a:srgbClr val="000000"/>
                </a:solidFill>
                <a:effectLst/>
                <a:uLnTx/>
                <a:uFillTx/>
                <a:latin typeface="IBM Plex Sans"/>
                <a:ea typeface="+mn-ea"/>
                <a:cs typeface="+mn-cs"/>
              </a:rPr>
              <a:t>Usage tracked by the minute via IBM Cloud Management Console</a:t>
            </a:r>
          </a:p>
        </p:txBody>
      </p:sp>
      <p:sp>
        <p:nvSpPr>
          <p:cNvPr id="37" name="Title 3">
            <a:extLst>
              <a:ext uri="{FF2B5EF4-FFF2-40B4-BE49-F238E27FC236}">
                <a16:creationId xmlns:a16="http://schemas.microsoft.com/office/drawing/2014/main" id="{D6A0E539-4FAB-7B42-9C04-7AF578713B25}"/>
              </a:ext>
            </a:extLst>
          </p:cNvPr>
          <p:cNvSpPr txBox="1">
            <a:spLocks/>
          </p:cNvSpPr>
          <p:nvPr/>
        </p:nvSpPr>
        <p:spPr>
          <a:xfrm>
            <a:off x="2" y="-1"/>
            <a:ext cx="12191999" cy="1720852"/>
          </a:xfrm>
          <a:prstGeom prst="rect">
            <a:avLst/>
          </a:prstGeom>
          <a:solidFill>
            <a:srgbClr val="000E5E">
              <a:lumMod val="90000"/>
              <a:lumOff val="10000"/>
            </a:srgbClr>
          </a:solidFill>
        </p:spPr>
        <p:txBody>
          <a:bodyPr vert="horz" lIns="228600" tIns="201168" rIns="228600" bIns="228600" rtlCol="0" anchor="t" anchorCtr="0">
            <a:noAutofit/>
          </a:bodyPr>
          <a:lstStyle>
            <a:lvl1pPr algn="l" defTabSz="609585" rtl="0" eaLnBrk="1" latinLnBrk="0" hangingPunct="1">
              <a:lnSpc>
                <a:spcPct val="90000"/>
              </a:lnSpc>
              <a:spcBef>
                <a:spcPct val="0"/>
              </a:spcBef>
              <a:buNone/>
              <a:defRPr sz="3200" kern="1200">
                <a:solidFill>
                  <a:schemeClr val="bg2"/>
                </a:solidFill>
                <a:latin typeface="+mj-lt"/>
                <a:ea typeface="Arial" charset="0"/>
                <a:cs typeface="Arial" charset="0"/>
              </a:defRPr>
            </a:lvl1pPr>
          </a:lstStyle>
          <a:p>
            <a:pPr marL="0" marR="0" lvl="0" indent="0" algn="l" defTabSz="609555" rtl="0" eaLnBrk="1" fontAlgn="base" latinLnBrk="0" hangingPunct="1">
              <a:lnSpc>
                <a:spcPct val="9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FFFFFF"/>
                </a:solidFill>
                <a:effectLst/>
                <a:uLnTx/>
                <a:uFillTx/>
                <a:latin typeface="IBM Plex Sans"/>
                <a:cs typeface="Arial" charset="0"/>
              </a:rPr>
              <a:t>Power Enterprise Pools 2.0</a:t>
            </a:r>
            <a:br>
              <a:rPr kumimoji="0" lang="en-US" sz="3200" b="0" i="0" u="none" strike="noStrike" kern="1200" cap="none" spc="0" normalizeH="0" baseline="0" noProof="0" dirty="0">
                <a:ln>
                  <a:noFill/>
                </a:ln>
                <a:solidFill>
                  <a:srgbClr val="FFFFFF"/>
                </a:solidFill>
                <a:effectLst/>
                <a:uLnTx/>
                <a:uFillTx/>
                <a:latin typeface="IBM Plex Sans"/>
                <a:cs typeface="Arial" charset="0"/>
              </a:rPr>
            </a:br>
            <a:br>
              <a:rPr kumimoji="0" lang="en-US" sz="3200" b="0" i="0" u="none" strike="noStrike" kern="1200" cap="none" spc="0" normalizeH="0" baseline="0" noProof="0" dirty="0">
                <a:ln>
                  <a:noFill/>
                </a:ln>
                <a:solidFill>
                  <a:srgbClr val="FFFFFF"/>
                </a:solidFill>
                <a:effectLst/>
                <a:uLnTx/>
                <a:uFillTx/>
                <a:latin typeface="IBM Plex Sans"/>
                <a:cs typeface="Arial" charset="0"/>
              </a:rPr>
            </a:br>
            <a:endParaRPr kumimoji="0" lang="en-US" sz="3200" b="0" i="1" u="none" strike="noStrike" kern="1200" cap="none" spc="0" normalizeH="0" baseline="0" noProof="0" dirty="0">
              <a:ln>
                <a:noFill/>
              </a:ln>
              <a:solidFill>
                <a:srgbClr val="FFFFFF"/>
              </a:solidFill>
              <a:effectLst/>
              <a:uLnTx/>
              <a:uFillTx/>
              <a:latin typeface="IBM Plex Sans"/>
              <a:cs typeface="Arial" charset="0"/>
            </a:endParaRPr>
          </a:p>
        </p:txBody>
      </p:sp>
      <p:pic>
        <p:nvPicPr>
          <p:cNvPr id="12" name="Picture 11">
            <a:extLst>
              <a:ext uri="{FF2B5EF4-FFF2-40B4-BE49-F238E27FC236}">
                <a16:creationId xmlns:a16="http://schemas.microsoft.com/office/drawing/2014/main" id="{45660313-0CB3-0743-B96B-DBD6C0DEA92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96471" y="38017"/>
            <a:ext cx="5001908" cy="2816097"/>
          </a:xfrm>
          <a:prstGeom prst="rect">
            <a:avLst/>
          </a:prstGeom>
        </p:spPr>
      </p:pic>
      <p:sp>
        <p:nvSpPr>
          <p:cNvPr id="10" name="TextBox 9">
            <a:extLst>
              <a:ext uri="{FF2B5EF4-FFF2-40B4-BE49-F238E27FC236}">
                <a16:creationId xmlns:a16="http://schemas.microsoft.com/office/drawing/2014/main" id="{B7BDF9D1-1B11-1844-B6DB-8CDBE4C02E89}"/>
              </a:ext>
            </a:extLst>
          </p:cNvPr>
          <p:cNvSpPr txBox="1"/>
          <p:nvPr/>
        </p:nvSpPr>
        <p:spPr>
          <a:xfrm>
            <a:off x="995628" y="6038323"/>
            <a:ext cx="4363695" cy="307777"/>
          </a:xfrm>
          <a:prstGeom prst="rect">
            <a:avLst/>
          </a:prstGeom>
          <a:noFill/>
        </p:spPr>
        <p:txBody>
          <a:bodyPr wrap="none" rtlCol="0">
            <a:spAutoFit/>
          </a:bodyPr>
          <a:lstStyle/>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400" b="0" i="1" u="none" strike="noStrike" kern="1200" cap="none" spc="0" normalizeH="0" baseline="0" noProof="0" dirty="0">
                <a:ln>
                  <a:noFill/>
                </a:ln>
                <a:solidFill>
                  <a:srgbClr val="011893"/>
                </a:solidFill>
                <a:effectLst/>
                <a:uLnTx/>
                <a:uFillTx/>
                <a:latin typeface="Arial" panose="020B0604020202020204" pitchFamily="34" charset="0"/>
                <a:ea typeface="+mn-ea"/>
                <a:cs typeface="+mn-cs"/>
              </a:rPr>
              <a:t>All processor &amp; memory resources are fully activated</a:t>
            </a:r>
          </a:p>
        </p:txBody>
      </p:sp>
      <p:sp>
        <p:nvSpPr>
          <p:cNvPr id="3" name="TextBox 2">
            <a:extLst>
              <a:ext uri="{FF2B5EF4-FFF2-40B4-BE49-F238E27FC236}">
                <a16:creationId xmlns:a16="http://schemas.microsoft.com/office/drawing/2014/main" id="{113081E3-6562-2942-8C96-2AE97F98201B}"/>
              </a:ext>
            </a:extLst>
          </p:cNvPr>
          <p:cNvSpPr txBox="1"/>
          <p:nvPr/>
        </p:nvSpPr>
        <p:spPr>
          <a:xfrm>
            <a:off x="882081" y="860425"/>
            <a:ext cx="4772460"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400" b="0" i="1" u="none" strike="noStrike" kern="1200" cap="none" spc="0" normalizeH="0" baseline="0" noProof="0" dirty="0">
                <a:ln>
                  <a:noFill/>
                </a:ln>
                <a:solidFill>
                  <a:srgbClr val="FFFFFF"/>
                </a:solidFill>
                <a:effectLst/>
                <a:uLnTx/>
                <a:uFillTx/>
                <a:latin typeface="Arial"/>
                <a:ea typeface="+mn-ea"/>
                <a:cs typeface="+mn-cs"/>
              </a:rPr>
              <a:t>Automated capacity management</a:t>
            </a:r>
          </a:p>
        </p:txBody>
      </p:sp>
      <p:sp>
        <p:nvSpPr>
          <p:cNvPr id="13" name="TextBox 12">
            <a:extLst>
              <a:ext uri="{FF2B5EF4-FFF2-40B4-BE49-F238E27FC236}">
                <a16:creationId xmlns:a16="http://schemas.microsoft.com/office/drawing/2014/main" id="{94BE8A98-95B2-4475-8D1E-D6CEAF38CF0B}"/>
              </a:ext>
            </a:extLst>
          </p:cNvPr>
          <p:cNvSpPr txBox="1"/>
          <p:nvPr/>
        </p:nvSpPr>
        <p:spPr>
          <a:xfrm>
            <a:off x="631835" y="2821969"/>
            <a:ext cx="7168859" cy="2334422"/>
          </a:xfrm>
          <a:prstGeom prst="rect">
            <a:avLst/>
          </a:prstGeom>
          <a:noFill/>
        </p:spPr>
        <p:txBody>
          <a:bodyPr wrap="square" rtlCol="0">
            <a:spAutoFit/>
          </a:bodyPr>
          <a:lstStyle/>
          <a:p>
            <a:pPr marL="0" marR="0" lvl="0" indent="0" algn="l" defTabSz="914377" rtl="0" eaLnBrk="0" fontAlgn="base" latinLnBrk="0" hangingPunct="0">
              <a:lnSpc>
                <a:spcPct val="100000"/>
              </a:lnSpc>
              <a:spcBef>
                <a:spcPct val="0"/>
              </a:spcBef>
              <a:spcAft>
                <a:spcPct val="0"/>
              </a:spcAft>
              <a:buClrTx/>
              <a:buSzTx/>
              <a:buFontTx/>
              <a:buNone/>
              <a:tabLst/>
              <a:defRPr/>
            </a:pPr>
            <a:r>
              <a:rPr kumimoji="0" lang="en-US" sz="1867" b="1" i="0" u="none" strike="noStrike" kern="1200" cap="none" spc="0" normalizeH="0" baseline="0" noProof="0" dirty="0">
                <a:ln>
                  <a:noFill/>
                </a:ln>
                <a:solidFill>
                  <a:srgbClr val="000000"/>
                </a:solidFill>
                <a:effectLst/>
                <a:uLnTx/>
                <a:uFillTx/>
                <a:latin typeface="IBM Plex Sans"/>
                <a:ea typeface="+mn-ea"/>
                <a:cs typeface="+mn-cs"/>
              </a:rPr>
              <a:t>Shared Utility Capacity across a pool </a:t>
            </a:r>
            <a:br>
              <a:rPr kumimoji="0" lang="en-US" sz="1867" b="1" i="0" u="none" strike="noStrike" kern="1200" cap="none" spc="0" normalizeH="0" baseline="0" noProof="0" dirty="0">
                <a:ln>
                  <a:noFill/>
                </a:ln>
                <a:solidFill>
                  <a:srgbClr val="000000"/>
                </a:solidFill>
                <a:effectLst/>
                <a:uLnTx/>
                <a:uFillTx/>
                <a:latin typeface="IBM Plex Sans"/>
                <a:ea typeface="+mn-ea"/>
                <a:cs typeface="+mn-cs"/>
              </a:rPr>
            </a:br>
            <a:r>
              <a:rPr kumimoji="0" lang="en-US" sz="1867" b="1" i="0" u="none" strike="noStrike" kern="1200" cap="none" spc="0" normalizeH="0" baseline="0" noProof="0" dirty="0">
                <a:ln>
                  <a:noFill/>
                </a:ln>
                <a:solidFill>
                  <a:srgbClr val="000000"/>
                </a:solidFill>
                <a:effectLst/>
                <a:uLnTx/>
                <a:uFillTx/>
                <a:latin typeface="IBM Plex Sans"/>
                <a:ea typeface="+mn-ea"/>
                <a:cs typeface="+mn-cs"/>
              </a:rPr>
              <a:t>of Power E980 systems</a:t>
            </a:r>
            <a:endParaRPr kumimoji="0" lang="en-US" sz="2667" b="1" i="0" u="none" strike="noStrike" kern="1200" cap="none" spc="0" normalizeH="0" baseline="0" noProof="0" dirty="0">
              <a:ln>
                <a:noFill/>
              </a:ln>
              <a:solidFill>
                <a:srgbClr val="000000"/>
              </a:solidFill>
              <a:effectLst/>
              <a:uLnTx/>
              <a:uFillTx/>
              <a:latin typeface="IBM Plex Sans"/>
              <a:ea typeface="+mn-ea"/>
              <a:cs typeface="+mn-cs"/>
            </a:endParaRPr>
          </a:p>
          <a:p>
            <a:pPr marL="285737" marR="0" lvl="0" indent="-285737" algn="l" defTabSz="914377" rtl="0" eaLnBrk="0" fontAlgn="base" latinLnBrk="0" hangingPunct="0">
              <a:lnSpc>
                <a:spcPct val="100000"/>
              </a:lnSpc>
              <a:spcBef>
                <a:spcPts val="600"/>
              </a:spcBef>
              <a:spcAft>
                <a:spcPct val="0"/>
              </a:spcAft>
              <a:buClrTx/>
              <a:buSzTx/>
              <a:buFont typeface="Symbol" pitchFamily="2" charset="2"/>
              <a:buChar char="-"/>
              <a:tabLst/>
              <a:defRPr/>
            </a:pPr>
            <a:r>
              <a:rPr kumimoji="0" lang="en-US" sz="1867" b="0" i="0" u="none" strike="noStrike" kern="1200" cap="none" spc="0" normalizeH="0" baseline="0" noProof="0" dirty="0">
                <a:ln>
                  <a:noFill/>
                </a:ln>
                <a:solidFill>
                  <a:srgbClr val="000000"/>
                </a:solidFill>
                <a:effectLst/>
                <a:uLnTx/>
                <a:uFillTx/>
                <a:latin typeface="IBM Plex Sans"/>
                <a:ea typeface="+mn-ea"/>
                <a:cs typeface="+mn-cs"/>
              </a:rPr>
              <a:t>Purchase System and Base capacity</a:t>
            </a:r>
          </a:p>
          <a:p>
            <a:pPr marL="285737" marR="0" lvl="0" indent="-285737" algn="l" defTabSz="914377" rtl="0" eaLnBrk="0" fontAlgn="base" latinLnBrk="0" hangingPunct="0">
              <a:lnSpc>
                <a:spcPct val="100000"/>
              </a:lnSpc>
              <a:spcBef>
                <a:spcPts val="600"/>
              </a:spcBef>
              <a:spcAft>
                <a:spcPct val="0"/>
              </a:spcAft>
              <a:buClrTx/>
              <a:buSzTx/>
              <a:buFont typeface="Symbol" pitchFamily="2" charset="2"/>
              <a:buChar char="-"/>
              <a:tabLst/>
              <a:defRPr/>
            </a:pPr>
            <a:r>
              <a:rPr kumimoji="0" lang="en-US" sz="1867" b="0" i="0" u="none" strike="noStrike" kern="1200" cap="none" spc="0" normalizeH="0" baseline="0" noProof="0" dirty="0">
                <a:ln>
                  <a:noFill/>
                </a:ln>
                <a:solidFill>
                  <a:srgbClr val="000000"/>
                </a:solidFill>
                <a:effectLst/>
                <a:uLnTx/>
                <a:uFillTx/>
                <a:latin typeface="IBM Plex Sans"/>
                <a:ea typeface="+mn-ea"/>
                <a:cs typeface="+mn-cs"/>
              </a:rPr>
              <a:t>Variable demand addressed by purchasing Capacity </a:t>
            </a:r>
            <a:br>
              <a:rPr kumimoji="0" lang="en-US" sz="1867" b="0" i="0" u="none" strike="noStrike" kern="1200" cap="none" spc="0" normalizeH="0" baseline="0" noProof="0" dirty="0">
                <a:ln>
                  <a:noFill/>
                </a:ln>
                <a:solidFill>
                  <a:srgbClr val="000000"/>
                </a:solidFill>
                <a:effectLst/>
                <a:uLnTx/>
                <a:uFillTx/>
                <a:latin typeface="IBM Plex Sans"/>
                <a:ea typeface="+mn-ea"/>
                <a:cs typeface="+mn-cs"/>
              </a:rPr>
            </a:br>
            <a:r>
              <a:rPr kumimoji="0" lang="en-US" sz="1867" b="0" i="0" u="none" strike="noStrike" kern="1200" cap="none" spc="0" normalizeH="0" baseline="0" noProof="0" dirty="0">
                <a:ln>
                  <a:noFill/>
                </a:ln>
                <a:solidFill>
                  <a:srgbClr val="000000"/>
                </a:solidFill>
                <a:effectLst/>
                <a:uLnTx/>
                <a:uFillTx/>
                <a:latin typeface="IBM Plex Sans"/>
                <a:ea typeface="+mn-ea"/>
                <a:cs typeface="+mn-cs"/>
              </a:rPr>
              <a:t>Credits for Metered capacity</a:t>
            </a:r>
          </a:p>
          <a:p>
            <a:pPr marL="285737" marR="0" lvl="0" indent="-285737" algn="l" defTabSz="914377" rtl="0" eaLnBrk="0" fontAlgn="base" latinLnBrk="0" hangingPunct="0">
              <a:lnSpc>
                <a:spcPct val="100000"/>
              </a:lnSpc>
              <a:spcBef>
                <a:spcPts val="600"/>
              </a:spcBef>
              <a:spcAft>
                <a:spcPct val="0"/>
              </a:spcAft>
              <a:buClrTx/>
              <a:buSzTx/>
              <a:buFont typeface="Symbol" pitchFamily="2" charset="2"/>
              <a:buChar char="-"/>
              <a:tabLst/>
              <a:defRPr/>
            </a:pPr>
            <a:r>
              <a:rPr kumimoji="0" lang="en-US" sz="1867" b="0" i="0" u="none" strike="noStrike" kern="1200" cap="none" spc="0" normalizeH="0" baseline="0" noProof="0" dirty="0">
                <a:ln>
                  <a:noFill/>
                </a:ln>
                <a:solidFill>
                  <a:srgbClr val="000000"/>
                </a:solidFill>
                <a:effectLst/>
                <a:uLnTx/>
                <a:uFillTx/>
                <a:latin typeface="IBM Plex Sans"/>
                <a:ea typeface="+mn-ea"/>
                <a:cs typeface="+mn-cs"/>
              </a:rPr>
              <a:t>Cloud Management Console with HMC automatically tracks and debits against Capacity Credits based on actual usage</a:t>
            </a:r>
          </a:p>
        </p:txBody>
      </p:sp>
      <p:sp>
        <p:nvSpPr>
          <p:cNvPr id="4" name="Rectangle 3">
            <a:extLst>
              <a:ext uri="{FF2B5EF4-FFF2-40B4-BE49-F238E27FC236}">
                <a16:creationId xmlns:a16="http://schemas.microsoft.com/office/drawing/2014/main" id="{E141841B-31FE-D44F-9E79-4E43E641E121}"/>
              </a:ext>
            </a:extLst>
          </p:cNvPr>
          <p:cNvSpPr/>
          <p:nvPr/>
        </p:nvSpPr>
        <p:spPr>
          <a:xfrm>
            <a:off x="7196471" y="5971511"/>
            <a:ext cx="4421077" cy="749179"/>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67" b="0" i="0" u="none" strike="noStrike" kern="1200" cap="none" spc="0" normalizeH="0" baseline="0" noProof="0" dirty="0">
                <a:ln>
                  <a:noFill/>
                </a:ln>
                <a:solidFill>
                  <a:srgbClr val="000000"/>
                </a:solidFill>
                <a:effectLst/>
                <a:uLnTx/>
                <a:uFillTx/>
                <a:latin typeface="IBM Plex Sans"/>
                <a:ea typeface="+mn-ea"/>
                <a:cs typeface="+mn-cs"/>
              </a:rPr>
              <a:t>RFA: </a:t>
            </a:r>
            <a:r>
              <a:rPr kumimoji="0" lang="en-US" sz="1067" b="0" i="0" u="none" strike="noStrike" kern="1200" cap="none" spc="0" normalizeH="0" baseline="0" noProof="0" dirty="0">
                <a:ln>
                  <a:noFill/>
                </a:ln>
                <a:solidFill>
                  <a:srgbClr val="000000"/>
                </a:solidFill>
                <a:effectLst/>
                <a:uLnTx/>
                <a:uFillTx/>
                <a:latin typeface="Arial" panose="020B0604020202020204" pitchFamily="34" charset="0"/>
                <a:ea typeface="+mn-ea"/>
                <a:cs typeface="+mn-cs"/>
                <a:hlinkClick r:id="rId4"/>
              </a:rPr>
              <a:t>ht</a:t>
            </a:r>
            <a:r>
              <a:rPr kumimoji="0" lang="en-US" sz="1067" b="0" i="1" u="none" strike="noStrike" kern="1200" cap="none" spc="0" normalizeH="0" baseline="0" noProof="0" dirty="0">
                <a:ln>
                  <a:noFill/>
                </a:ln>
                <a:solidFill>
                  <a:srgbClr val="000000"/>
                </a:solidFill>
                <a:effectLst/>
                <a:uLnTx/>
                <a:uFillTx/>
                <a:latin typeface="Arial" panose="020B0604020202020204" pitchFamily="34" charset="0"/>
                <a:ea typeface="+mn-ea"/>
                <a:cs typeface="+mn-cs"/>
                <a:hlinkClick r:id="rId4"/>
              </a:rPr>
              <a:t>tps://www-01.ibm.com/common/ssi/ShowDoc.wss?docURL=/common/ssi/rep_ca/3/872/ENUSAG19-0003/index.html&amp;lang=en&amp;request_locale=en</a:t>
            </a:r>
            <a:endParaRPr kumimoji="0" lang="en-US" sz="1067" b="0" i="1"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067"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17" name="Footer Placeholder 2">
            <a:extLst>
              <a:ext uri="{FF2B5EF4-FFF2-40B4-BE49-F238E27FC236}">
                <a16:creationId xmlns:a16="http://schemas.microsoft.com/office/drawing/2014/main" id="{63C05DDF-BB56-704A-8E33-396EB3B0020F}"/>
              </a:ext>
            </a:extLst>
          </p:cNvPr>
          <p:cNvSpPr txBox="1">
            <a:spLocks/>
          </p:cNvSpPr>
          <p:nvPr/>
        </p:nvSpPr>
        <p:spPr>
          <a:xfrm>
            <a:off x="304800" y="6595732"/>
            <a:ext cx="8534400" cy="182880"/>
          </a:xfrm>
          <a:prstGeom prst="rect">
            <a:avLst/>
          </a:prstGeom>
        </p:spPr>
        <p:txBody>
          <a:bodyPr vert="horz" lIns="0" tIns="0" rIns="0" bIns="0" rtlCol="0" anchor="ctr"/>
          <a:lstStyle>
            <a:defPPr>
              <a:defRPr lang="de-DE"/>
            </a:defPPr>
            <a:lvl1pPr algn="l" rtl="0" eaLnBrk="0" fontAlgn="base" hangingPunct="0">
              <a:spcBef>
                <a:spcPct val="0"/>
              </a:spcBef>
              <a:spcAft>
                <a:spcPct val="0"/>
              </a:spcAft>
              <a:defRPr sz="800" kern="1200" baseline="0">
                <a:solidFill>
                  <a:schemeClr val="tx1"/>
                </a:solidFill>
                <a:latin typeface="+mn-lt"/>
                <a:ea typeface="Arial" charset="0"/>
                <a:cs typeface="Arial" charset="0"/>
              </a:defRPr>
            </a:lvl1pPr>
            <a:lvl2pPr marL="679450" indent="-222250"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2pPr>
            <a:lvl3pPr marL="1360488" indent="-44608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3pPr>
            <a:lvl4pPr marL="2039938" indent="-668338"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4pPr>
            <a:lvl5pPr marL="2720975" indent="-892175" algn="l" rtl="0" eaLnBrk="0" fontAlgn="base" hangingPunct="0">
              <a:spcBef>
                <a:spcPct val="0"/>
              </a:spcBef>
              <a:spcAft>
                <a:spcPct val="0"/>
              </a:spcAft>
              <a:defRPr sz="1700" kern="1200">
                <a:solidFill>
                  <a:schemeClr val="tx1"/>
                </a:solidFill>
                <a:latin typeface="Arial" panose="020B0604020202020204" pitchFamily="34" charset="0"/>
                <a:ea typeface="+mn-ea"/>
                <a:cs typeface="+mn-cs"/>
              </a:defRPr>
            </a:lvl5pPr>
            <a:lvl6pPr marL="2286000" algn="l" defTabSz="914400" rtl="0" eaLnBrk="1" latinLnBrk="0" hangingPunct="1">
              <a:defRPr sz="1700" kern="1200">
                <a:solidFill>
                  <a:schemeClr val="tx1"/>
                </a:solidFill>
                <a:latin typeface="Arial" panose="020B0604020202020204" pitchFamily="34" charset="0"/>
                <a:ea typeface="+mn-ea"/>
                <a:cs typeface="+mn-cs"/>
              </a:defRPr>
            </a:lvl6pPr>
            <a:lvl7pPr marL="2743200" algn="l" defTabSz="914400" rtl="0" eaLnBrk="1" latinLnBrk="0" hangingPunct="1">
              <a:defRPr sz="1700" kern="1200">
                <a:solidFill>
                  <a:schemeClr val="tx1"/>
                </a:solidFill>
                <a:latin typeface="Arial" panose="020B0604020202020204" pitchFamily="34" charset="0"/>
                <a:ea typeface="+mn-ea"/>
                <a:cs typeface="+mn-cs"/>
              </a:defRPr>
            </a:lvl7pPr>
            <a:lvl8pPr marL="3200400" algn="l" defTabSz="914400" rtl="0" eaLnBrk="1" latinLnBrk="0" hangingPunct="1">
              <a:defRPr sz="1700" kern="1200">
                <a:solidFill>
                  <a:schemeClr val="tx1"/>
                </a:solidFill>
                <a:latin typeface="Arial" panose="020B0604020202020204" pitchFamily="34" charset="0"/>
                <a:ea typeface="+mn-ea"/>
                <a:cs typeface="+mn-cs"/>
              </a:defRPr>
            </a:lvl8pPr>
            <a:lvl9pPr marL="3657600" algn="l" defTabSz="914400" rtl="0" eaLnBrk="1" latinLnBrk="0" hangingPunct="1">
              <a:defRPr sz="1700" kern="1200">
                <a:solidFill>
                  <a:schemeClr val="tx1"/>
                </a:solidFill>
                <a:latin typeface="Arial" panose="020B0604020202020204" pitchFamily="34" charset="0"/>
                <a:ea typeface="+mn-ea"/>
                <a:cs typeface="+mn-cs"/>
              </a:defRPr>
            </a:lvl9p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 sz="800" b="0" i="0" u="none" strike="noStrike" kern="1200" cap="none" spc="0" normalizeH="0" baseline="0" noProof="0" dirty="0">
                <a:ln>
                  <a:noFill/>
                </a:ln>
                <a:solidFill>
                  <a:srgbClr val="000000"/>
                </a:solidFill>
                <a:effectLst/>
                <a:uLnTx/>
                <a:uFillTx/>
                <a:latin typeface="Arial"/>
                <a:cs typeface="Arial" panose="020B0604020202020204" pitchFamily="34" charset="0"/>
              </a:rPr>
              <a:t>UBS Lab Day 2019 / AIX Trends &amp; Directions / May, 2019 / © 2019 IBM Corporation</a:t>
            </a:r>
            <a:endParaRPr kumimoji="0" lang="en-US" sz="800" b="0" i="0" u="none" strike="noStrike" kern="1200" cap="none" spc="0" normalizeH="0" baseline="0" noProof="0" dirty="0">
              <a:ln>
                <a:noFill/>
              </a:ln>
              <a:solidFill>
                <a:srgbClr val="000000"/>
              </a:solidFill>
              <a:effectLst/>
              <a:uLnTx/>
              <a:uFillTx/>
              <a:latin typeface="Arial"/>
              <a:cs typeface="Arial" panose="020B0604020202020204" pitchFamily="34" charset="0"/>
            </a:endParaRPr>
          </a:p>
        </p:txBody>
      </p:sp>
      <p:sp>
        <p:nvSpPr>
          <p:cNvPr id="18" name="ZoneTexte 17">
            <a:extLst>
              <a:ext uri="{FF2B5EF4-FFF2-40B4-BE49-F238E27FC236}">
                <a16:creationId xmlns:a16="http://schemas.microsoft.com/office/drawing/2014/main" id="{95BA8292-C30A-384C-AC34-FE293B23E288}"/>
              </a:ext>
            </a:extLst>
          </p:cNvPr>
          <p:cNvSpPr txBox="1"/>
          <p:nvPr/>
        </p:nvSpPr>
        <p:spPr>
          <a:xfrm>
            <a:off x="62309" y="6625130"/>
            <a:ext cx="4134554" cy="192663"/>
          </a:xfrm>
          <a:prstGeom prst="rect">
            <a:avLst/>
          </a:prstGeom>
          <a:solidFill>
            <a:schemeClr val="bg1">
              <a:lumMod val="85000"/>
            </a:schemeClr>
          </a:solidFill>
        </p:spPr>
        <p:txBody>
          <a:bodyPr wrap="square" rtlCol="0">
            <a:spAutoFit/>
          </a:bodyPr>
          <a:lstStyle/>
          <a:p>
            <a:endParaRPr lang="fr-FR" dirty="0"/>
          </a:p>
        </p:txBody>
      </p:sp>
      <p:sp>
        <p:nvSpPr>
          <p:cNvPr id="19" name="Rectangle 18">
            <a:extLst>
              <a:ext uri="{FF2B5EF4-FFF2-40B4-BE49-F238E27FC236}">
                <a16:creationId xmlns:a16="http://schemas.microsoft.com/office/drawing/2014/main" id="{D18C5BBB-12BA-6945-B901-7B4B823B9B0B}"/>
              </a:ext>
            </a:extLst>
          </p:cNvPr>
          <p:cNvSpPr/>
          <p:nvPr/>
        </p:nvSpPr>
        <p:spPr bwMode="auto">
          <a:xfrm>
            <a:off x="0" y="0"/>
            <a:ext cx="12192000" cy="6858000"/>
          </a:xfrm>
          <a:prstGeom prst="rect">
            <a:avLst/>
          </a:prstGeom>
          <a:noFill/>
          <a:ln w="152400" cap="flat" cmpd="sng" algn="ctr">
            <a:solidFill>
              <a:schemeClr val="tx2">
                <a:lumMod val="60000"/>
                <a:lumOff val="40000"/>
              </a:scheme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fr-FR"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95331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78DCEDAD-3597-FC45-9D85-72171028C546}"/>
              </a:ext>
            </a:extLst>
          </p:cNvPr>
          <p:cNvSpPr/>
          <p:nvPr/>
        </p:nvSpPr>
        <p:spPr>
          <a:xfrm>
            <a:off x="381001" y="4137284"/>
            <a:ext cx="1843791" cy="1588957"/>
          </a:xfrm>
          <a:prstGeom prst="rect">
            <a:avLst/>
          </a:prstGeom>
          <a:no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white"/>
              </a:solidFill>
              <a:latin typeface="Calibri" panose="020F0502020204030204"/>
            </a:endParaRPr>
          </a:p>
        </p:txBody>
      </p:sp>
      <p:sp>
        <p:nvSpPr>
          <p:cNvPr id="24" name="Rectangle 23">
            <a:extLst>
              <a:ext uri="{FF2B5EF4-FFF2-40B4-BE49-F238E27FC236}">
                <a16:creationId xmlns:a16="http://schemas.microsoft.com/office/drawing/2014/main" id="{CC792FA0-423E-2E43-A7CA-E13F628C077D}"/>
              </a:ext>
            </a:extLst>
          </p:cNvPr>
          <p:cNvSpPr/>
          <p:nvPr/>
        </p:nvSpPr>
        <p:spPr>
          <a:xfrm>
            <a:off x="381001" y="4137281"/>
            <a:ext cx="1843791" cy="794479"/>
          </a:xfrm>
          <a:prstGeom prst="rect">
            <a:avLst/>
          </a:prstGeom>
          <a:solidFill>
            <a:schemeClr val="bg2">
              <a:lumMod val="9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white"/>
                </a:solidFill>
                <a:latin typeface="Calibri" panose="020F0502020204030204"/>
              </a:rPr>
              <a:t>32</a:t>
            </a:r>
          </a:p>
        </p:txBody>
      </p:sp>
      <p:sp>
        <p:nvSpPr>
          <p:cNvPr id="25" name="Rectangle 24">
            <a:extLst>
              <a:ext uri="{FF2B5EF4-FFF2-40B4-BE49-F238E27FC236}">
                <a16:creationId xmlns:a16="http://schemas.microsoft.com/office/drawing/2014/main" id="{038C188F-1885-1749-AEC8-0B9E360419AE}"/>
              </a:ext>
            </a:extLst>
          </p:cNvPr>
          <p:cNvSpPr/>
          <p:nvPr/>
        </p:nvSpPr>
        <p:spPr>
          <a:xfrm>
            <a:off x="381001" y="3342802"/>
            <a:ext cx="1843791" cy="794479"/>
          </a:xfrm>
          <a:prstGeom prst="rect">
            <a:avLst/>
          </a:prstGeom>
          <a:solidFill>
            <a:schemeClr val="bg2">
              <a:lumMod val="9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white"/>
                </a:solidFill>
                <a:latin typeface="Calibri" panose="020F0502020204030204"/>
              </a:rPr>
              <a:t>32</a:t>
            </a:r>
          </a:p>
        </p:txBody>
      </p:sp>
      <p:sp>
        <p:nvSpPr>
          <p:cNvPr id="26" name="Rectangle 25">
            <a:extLst>
              <a:ext uri="{FF2B5EF4-FFF2-40B4-BE49-F238E27FC236}">
                <a16:creationId xmlns:a16="http://schemas.microsoft.com/office/drawing/2014/main" id="{B307F9A7-86EC-8348-87CC-CE847E2E5379}"/>
              </a:ext>
            </a:extLst>
          </p:cNvPr>
          <p:cNvSpPr/>
          <p:nvPr/>
        </p:nvSpPr>
        <p:spPr>
          <a:xfrm>
            <a:off x="381001" y="2548322"/>
            <a:ext cx="1843791" cy="794479"/>
          </a:xfrm>
          <a:prstGeom prst="rect">
            <a:avLst/>
          </a:prstGeom>
          <a:solidFill>
            <a:schemeClr val="bg2">
              <a:lumMod val="9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white"/>
                </a:solidFill>
                <a:latin typeface="Calibri" panose="020F0502020204030204"/>
              </a:rPr>
              <a:t>32</a:t>
            </a:r>
          </a:p>
        </p:txBody>
      </p:sp>
      <p:sp>
        <p:nvSpPr>
          <p:cNvPr id="27" name="Rectangle 26">
            <a:extLst>
              <a:ext uri="{FF2B5EF4-FFF2-40B4-BE49-F238E27FC236}">
                <a16:creationId xmlns:a16="http://schemas.microsoft.com/office/drawing/2014/main" id="{C3C148B7-C5BE-574E-8B28-91B4EEDA5D72}"/>
              </a:ext>
            </a:extLst>
          </p:cNvPr>
          <p:cNvSpPr/>
          <p:nvPr/>
        </p:nvSpPr>
        <p:spPr>
          <a:xfrm>
            <a:off x="2434653" y="4137284"/>
            <a:ext cx="1843791" cy="1588957"/>
          </a:xfrm>
          <a:prstGeom prst="rect">
            <a:avLst/>
          </a:prstGeom>
          <a:no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white"/>
              </a:solidFill>
              <a:latin typeface="Calibri" panose="020F0502020204030204"/>
            </a:endParaRPr>
          </a:p>
        </p:txBody>
      </p:sp>
      <p:sp>
        <p:nvSpPr>
          <p:cNvPr id="30" name="Rectangle 29">
            <a:extLst>
              <a:ext uri="{FF2B5EF4-FFF2-40B4-BE49-F238E27FC236}">
                <a16:creationId xmlns:a16="http://schemas.microsoft.com/office/drawing/2014/main" id="{F6CE7917-6353-AB43-A1B4-56627D3EE0BF}"/>
              </a:ext>
            </a:extLst>
          </p:cNvPr>
          <p:cNvSpPr/>
          <p:nvPr/>
        </p:nvSpPr>
        <p:spPr>
          <a:xfrm>
            <a:off x="2434653" y="3342802"/>
            <a:ext cx="1843791" cy="794479"/>
          </a:xfrm>
          <a:prstGeom prst="rect">
            <a:avLst/>
          </a:prstGeom>
          <a:solidFill>
            <a:schemeClr val="bg2">
              <a:lumMod val="9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white"/>
                </a:solidFill>
                <a:latin typeface="Calibri" panose="020F0502020204030204"/>
              </a:rPr>
              <a:t>32</a:t>
            </a:r>
          </a:p>
        </p:txBody>
      </p:sp>
      <p:sp>
        <p:nvSpPr>
          <p:cNvPr id="31" name="Rectangle 30">
            <a:extLst>
              <a:ext uri="{FF2B5EF4-FFF2-40B4-BE49-F238E27FC236}">
                <a16:creationId xmlns:a16="http://schemas.microsoft.com/office/drawing/2014/main" id="{AC6C26F1-2319-A941-A8E0-36F4281AE84D}"/>
              </a:ext>
            </a:extLst>
          </p:cNvPr>
          <p:cNvSpPr/>
          <p:nvPr/>
        </p:nvSpPr>
        <p:spPr>
          <a:xfrm>
            <a:off x="2434653" y="2548322"/>
            <a:ext cx="1843791" cy="794479"/>
          </a:xfrm>
          <a:prstGeom prst="rect">
            <a:avLst/>
          </a:prstGeom>
          <a:solidFill>
            <a:schemeClr val="bg2">
              <a:lumMod val="9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white"/>
                </a:solidFill>
                <a:latin typeface="Calibri" panose="020F0502020204030204"/>
              </a:rPr>
              <a:t>32</a:t>
            </a:r>
          </a:p>
        </p:txBody>
      </p:sp>
      <p:sp>
        <p:nvSpPr>
          <p:cNvPr id="32" name="Rectangle 31">
            <a:extLst>
              <a:ext uri="{FF2B5EF4-FFF2-40B4-BE49-F238E27FC236}">
                <a16:creationId xmlns:a16="http://schemas.microsoft.com/office/drawing/2014/main" id="{84B12C9A-83E5-E34D-81EC-C018DDC8C486}"/>
              </a:ext>
            </a:extLst>
          </p:cNvPr>
          <p:cNvSpPr/>
          <p:nvPr/>
        </p:nvSpPr>
        <p:spPr>
          <a:xfrm>
            <a:off x="4488305" y="4137280"/>
            <a:ext cx="1843791" cy="1588957"/>
          </a:xfrm>
          <a:prstGeom prst="rect">
            <a:avLst/>
          </a:prstGeom>
          <a:no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white"/>
              </a:solidFill>
              <a:latin typeface="Calibri" panose="020F0502020204030204"/>
            </a:endParaRPr>
          </a:p>
        </p:txBody>
      </p:sp>
      <p:sp>
        <p:nvSpPr>
          <p:cNvPr id="36" name="Rectangle 35">
            <a:extLst>
              <a:ext uri="{FF2B5EF4-FFF2-40B4-BE49-F238E27FC236}">
                <a16:creationId xmlns:a16="http://schemas.microsoft.com/office/drawing/2014/main" id="{06C8BD97-B052-9E4F-B71D-3751FF79AD65}"/>
              </a:ext>
            </a:extLst>
          </p:cNvPr>
          <p:cNvSpPr/>
          <p:nvPr/>
        </p:nvSpPr>
        <p:spPr>
          <a:xfrm>
            <a:off x="4488305" y="2548318"/>
            <a:ext cx="1843791" cy="794479"/>
          </a:xfrm>
          <a:prstGeom prst="rect">
            <a:avLst/>
          </a:prstGeom>
          <a:solidFill>
            <a:schemeClr val="bg2">
              <a:lumMod val="9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white"/>
                </a:solidFill>
                <a:latin typeface="Calibri" panose="020F0502020204030204"/>
              </a:rPr>
              <a:t>32</a:t>
            </a:r>
          </a:p>
        </p:txBody>
      </p:sp>
      <p:sp>
        <p:nvSpPr>
          <p:cNvPr id="38" name="TextBox 37">
            <a:extLst>
              <a:ext uri="{FF2B5EF4-FFF2-40B4-BE49-F238E27FC236}">
                <a16:creationId xmlns:a16="http://schemas.microsoft.com/office/drawing/2014/main" id="{448DBAB2-6E31-0343-B964-47B96A67278A}"/>
              </a:ext>
            </a:extLst>
          </p:cNvPr>
          <p:cNvSpPr txBox="1"/>
          <p:nvPr/>
        </p:nvSpPr>
        <p:spPr>
          <a:xfrm>
            <a:off x="611329" y="1827918"/>
            <a:ext cx="1383135"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32 Base</a:t>
            </a:r>
          </a:p>
          <a:p>
            <a:pPr algn="ctr" defTabSz="914377">
              <a:defRPr/>
            </a:pPr>
            <a:r>
              <a:rPr lang="en-US" dirty="0">
                <a:solidFill>
                  <a:prstClr val="black"/>
                </a:solidFill>
                <a:latin typeface="Calibri" panose="020F0502020204030204"/>
              </a:rPr>
              <a:t>128 Installed</a:t>
            </a:r>
          </a:p>
        </p:txBody>
      </p:sp>
      <p:sp>
        <p:nvSpPr>
          <p:cNvPr id="39" name="TextBox 38">
            <a:extLst>
              <a:ext uri="{FF2B5EF4-FFF2-40B4-BE49-F238E27FC236}">
                <a16:creationId xmlns:a16="http://schemas.microsoft.com/office/drawing/2014/main" id="{6126DC66-6B5D-B345-A473-491101578DAA}"/>
              </a:ext>
            </a:extLst>
          </p:cNvPr>
          <p:cNvSpPr txBox="1"/>
          <p:nvPr/>
        </p:nvSpPr>
        <p:spPr>
          <a:xfrm>
            <a:off x="2625489" y="1828542"/>
            <a:ext cx="1383135"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64 Base</a:t>
            </a:r>
          </a:p>
          <a:p>
            <a:pPr algn="ctr" defTabSz="914377">
              <a:defRPr/>
            </a:pPr>
            <a:r>
              <a:rPr lang="en-US" dirty="0">
                <a:solidFill>
                  <a:prstClr val="black"/>
                </a:solidFill>
                <a:latin typeface="Calibri" panose="020F0502020204030204"/>
              </a:rPr>
              <a:t>128 Installed</a:t>
            </a:r>
          </a:p>
        </p:txBody>
      </p:sp>
      <p:sp>
        <p:nvSpPr>
          <p:cNvPr id="40" name="TextBox 39">
            <a:extLst>
              <a:ext uri="{FF2B5EF4-FFF2-40B4-BE49-F238E27FC236}">
                <a16:creationId xmlns:a16="http://schemas.microsoft.com/office/drawing/2014/main" id="{D21AC617-74AC-E144-8393-E13CAFD95077}"/>
              </a:ext>
            </a:extLst>
          </p:cNvPr>
          <p:cNvSpPr txBox="1"/>
          <p:nvPr/>
        </p:nvSpPr>
        <p:spPr>
          <a:xfrm>
            <a:off x="4822146" y="1827918"/>
            <a:ext cx="1383135"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96 Base</a:t>
            </a:r>
          </a:p>
          <a:p>
            <a:pPr algn="ctr" defTabSz="914377">
              <a:defRPr/>
            </a:pPr>
            <a:r>
              <a:rPr lang="en-US" dirty="0">
                <a:solidFill>
                  <a:prstClr val="black"/>
                </a:solidFill>
                <a:latin typeface="Calibri" panose="020F0502020204030204"/>
              </a:rPr>
              <a:t>128 Installed</a:t>
            </a:r>
          </a:p>
        </p:txBody>
      </p:sp>
      <p:sp>
        <p:nvSpPr>
          <p:cNvPr id="41" name="Rounded Rectangle 40">
            <a:extLst>
              <a:ext uri="{FF2B5EF4-FFF2-40B4-BE49-F238E27FC236}">
                <a16:creationId xmlns:a16="http://schemas.microsoft.com/office/drawing/2014/main" id="{1B17245B-7C00-CC4D-B005-62484B92DFD9}"/>
              </a:ext>
            </a:extLst>
          </p:cNvPr>
          <p:cNvSpPr/>
          <p:nvPr/>
        </p:nvSpPr>
        <p:spPr>
          <a:xfrm>
            <a:off x="178703" y="1827916"/>
            <a:ext cx="6500664" cy="4327379"/>
          </a:xfrm>
          <a:prstGeom prst="round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white"/>
              </a:solidFill>
              <a:latin typeface="Calibri" panose="020F0502020204030204"/>
            </a:endParaRPr>
          </a:p>
        </p:txBody>
      </p:sp>
      <p:sp>
        <p:nvSpPr>
          <p:cNvPr id="44" name="TextBox 43">
            <a:extLst>
              <a:ext uri="{FF2B5EF4-FFF2-40B4-BE49-F238E27FC236}">
                <a16:creationId xmlns:a16="http://schemas.microsoft.com/office/drawing/2014/main" id="{45B7EF79-C8A9-7145-A56C-2C9578E28A0F}"/>
              </a:ext>
            </a:extLst>
          </p:cNvPr>
          <p:cNvSpPr txBox="1"/>
          <p:nvPr/>
        </p:nvSpPr>
        <p:spPr>
          <a:xfrm>
            <a:off x="9129607" y="1134858"/>
            <a:ext cx="2014911"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Pool = 192 Base</a:t>
            </a:r>
          </a:p>
          <a:p>
            <a:pPr algn="ctr" defTabSz="914377">
              <a:defRPr/>
            </a:pPr>
            <a:r>
              <a:rPr lang="en-US" dirty="0">
                <a:solidFill>
                  <a:prstClr val="black"/>
                </a:solidFill>
                <a:latin typeface="Calibri" panose="020F0502020204030204"/>
              </a:rPr>
              <a:t>Pool = 384 Installed</a:t>
            </a:r>
          </a:p>
        </p:txBody>
      </p:sp>
      <p:sp>
        <p:nvSpPr>
          <p:cNvPr id="45" name="Rounded Rectangle 44">
            <a:extLst>
              <a:ext uri="{FF2B5EF4-FFF2-40B4-BE49-F238E27FC236}">
                <a16:creationId xmlns:a16="http://schemas.microsoft.com/office/drawing/2014/main" id="{988731CB-F29B-654C-AAAC-49716BC1B1FC}"/>
              </a:ext>
            </a:extLst>
          </p:cNvPr>
          <p:cNvSpPr/>
          <p:nvPr/>
        </p:nvSpPr>
        <p:spPr>
          <a:xfrm>
            <a:off x="8329838" y="1827916"/>
            <a:ext cx="3496081" cy="4327379"/>
          </a:xfrm>
          <a:prstGeom prst="round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white"/>
              </a:solidFill>
              <a:latin typeface="Calibri" panose="020F0502020204030204"/>
            </a:endParaRPr>
          </a:p>
        </p:txBody>
      </p:sp>
      <p:sp>
        <p:nvSpPr>
          <p:cNvPr id="46" name="Rectangle 45">
            <a:extLst>
              <a:ext uri="{FF2B5EF4-FFF2-40B4-BE49-F238E27FC236}">
                <a16:creationId xmlns:a16="http://schemas.microsoft.com/office/drawing/2014/main" id="{67C29723-4018-A848-9F34-991F369D896F}"/>
              </a:ext>
            </a:extLst>
          </p:cNvPr>
          <p:cNvSpPr/>
          <p:nvPr/>
        </p:nvSpPr>
        <p:spPr>
          <a:xfrm>
            <a:off x="8748007" y="4137277"/>
            <a:ext cx="2778108" cy="1573959"/>
          </a:xfrm>
          <a:prstGeom prst="rect">
            <a:avLst/>
          </a:prstGeom>
          <a:solidFill>
            <a:srgbClr val="92D050"/>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white"/>
                </a:solidFill>
                <a:latin typeface="Calibri" panose="020F0502020204030204"/>
              </a:rPr>
              <a:t>192</a:t>
            </a:r>
          </a:p>
        </p:txBody>
      </p:sp>
      <p:sp>
        <p:nvSpPr>
          <p:cNvPr id="49" name="Rectangle 48">
            <a:extLst>
              <a:ext uri="{FF2B5EF4-FFF2-40B4-BE49-F238E27FC236}">
                <a16:creationId xmlns:a16="http://schemas.microsoft.com/office/drawing/2014/main" id="{0187ED15-6516-9B4A-BA70-A38187E40A30}"/>
              </a:ext>
            </a:extLst>
          </p:cNvPr>
          <p:cNvSpPr/>
          <p:nvPr/>
        </p:nvSpPr>
        <p:spPr>
          <a:xfrm>
            <a:off x="8748007" y="2548318"/>
            <a:ext cx="2778108" cy="1588959"/>
          </a:xfrm>
          <a:prstGeom prst="rect">
            <a:avLst/>
          </a:prstGeom>
          <a:solidFill>
            <a:schemeClr val="bg2">
              <a:lumMod val="9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white"/>
                </a:solidFill>
                <a:latin typeface="Calibri" panose="020F0502020204030204"/>
              </a:rPr>
              <a:t>192</a:t>
            </a:r>
          </a:p>
        </p:txBody>
      </p:sp>
      <p:sp>
        <p:nvSpPr>
          <p:cNvPr id="23" name="Rectangle 22">
            <a:extLst>
              <a:ext uri="{FF2B5EF4-FFF2-40B4-BE49-F238E27FC236}">
                <a16:creationId xmlns:a16="http://schemas.microsoft.com/office/drawing/2014/main" id="{646FB996-C282-6A43-B763-D70377966906}"/>
              </a:ext>
            </a:extLst>
          </p:cNvPr>
          <p:cNvSpPr/>
          <p:nvPr/>
        </p:nvSpPr>
        <p:spPr>
          <a:xfrm>
            <a:off x="381001" y="4931759"/>
            <a:ext cx="1843791" cy="794479"/>
          </a:xfrm>
          <a:prstGeom prst="rect">
            <a:avLst/>
          </a:prstGeom>
          <a:solidFill>
            <a:srgbClr val="92D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white"/>
                </a:solidFill>
                <a:latin typeface="Calibri" panose="020F0502020204030204"/>
              </a:rPr>
              <a:t>32</a:t>
            </a:r>
          </a:p>
        </p:txBody>
      </p:sp>
      <p:sp>
        <p:nvSpPr>
          <p:cNvPr id="35" name="Rectangle 34">
            <a:extLst>
              <a:ext uri="{FF2B5EF4-FFF2-40B4-BE49-F238E27FC236}">
                <a16:creationId xmlns:a16="http://schemas.microsoft.com/office/drawing/2014/main" id="{4F3CF911-BF4A-924D-8EF3-8D30798365BF}"/>
              </a:ext>
            </a:extLst>
          </p:cNvPr>
          <p:cNvSpPr/>
          <p:nvPr/>
        </p:nvSpPr>
        <p:spPr>
          <a:xfrm>
            <a:off x="4488305" y="3342797"/>
            <a:ext cx="1843791" cy="2368439"/>
          </a:xfrm>
          <a:prstGeom prst="rect">
            <a:avLst/>
          </a:prstGeom>
          <a:solidFill>
            <a:srgbClr val="92D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white"/>
                </a:solidFill>
                <a:latin typeface="Calibri" panose="020F0502020204030204"/>
              </a:rPr>
              <a:t>96</a:t>
            </a:r>
          </a:p>
        </p:txBody>
      </p:sp>
      <p:sp>
        <p:nvSpPr>
          <p:cNvPr id="28" name="Rectangle 27">
            <a:extLst>
              <a:ext uri="{FF2B5EF4-FFF2-40B4-BE49-F238E27FC236}">
                <a16:creationId xmlns:a16="http://schemas.microsoft.com/office/drawing/2014/main" id="{7BE9F25D-6326-8841-A3AD-838DB24F684C}"/>
              </a:ext>
            </a:extLst>
          </p:cNvPr>
          <p:cNvSpPr/>
          <p:nvPr/>
        </p:nvSpPr>
        <p:spPr>
          <a:xfrm>
            <a:off x="2434653" y="4137276"/>
            <a:ext cx="1843791" cy="1588963"/>
          </a:xfrm>
          <a:prstGeom prst="rect">
            <a:avLst/>
          </a:prstGeom>
          <a:solidFill>
            <a:srgbClr val="92D050"/>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white"/>
                </a:solidFill>
                <a:latin typeface="Calibri" panose="020F0502020204030204"/>
              </a:rPr>
              <a:t>64</a:t>
            </a:r>
          </a:p>
        </p:txBody>
      </p:sp>
      <p:sp>
        <p:nvSpPr>
          <p:cNvPr id="29" name="TextBox 28">
            <a:extLst>
              <a:ext uri="{FF2B5EF4-FFF2-40B4-BE49-F238E27FC236}">
                <a16:creationId xmlns:a16="http://schemas.microsoft.com/office/drawing/2014/main" id="{E6934BBD-191D-A34C-A3AC-78AFA9345485}"/>
              </a:ext>
            </a:extLst>
          </p:cNvPr>
          <p:cNvSpPr txBox="1"/>
          <p:nvPr/>
        </p:nvSpPr>
        <p:spPr>
          <a:xfrm>
            <a:off x="590968" y="401396"/>
            <a:ext cx="8538637" cy="707886"/>
          </a:xfrm>
          <a:prstGeom prst="rect">
            <a:avLst/>
          </a:prstGeom>
          <a:noFill/>
        </p:spPr>
        <p:txBody>
          <a:bodyPr wrap="square" rtlCol="0">
            <a:spAutoFit/>
          </a:bodyPr>
          <a:lstStyle/>
          <a:p>
            <a:pPr defTabSz="914377">
              <a:defRPr/>
            </a:pPr>
            <a:r>
              <a:rPr lang="en-US" sz="2000" i="1" dirty="0">
                <a:solidFill>
                  <a:prstClr val="black"/>
                </a:solidFill>
                <a:latin typeface="Calibri" panose="020F0502020204030204"/>
              </a:rPr>
              <a:t>Client purchases Power E980 systems with permanent, active resources (Base) and inactive, “dark” resources that may be activated temporarily (Metered) </a:t>
            </a:r>
          </a:p>
        </p:txBody>
      </p:sp>
      <p:sp>
        <p:nvSpPr>
          <p:cNvPr id="3" name="Slide Number Placeholder 2">
            <a:extLst>
              <a:ext uri="{FF2B5EF4-FFF2-40B4-BE49-F238E27FC236}">
                <a16:creationId xmlns:a16="http://schemas.microsoft.com/office/drawing/2014/main" id="{7A36239A-3113-5C4B-AD81-BADA4ECDAB16}"/>
              </a:ext>
            </a:extLst>
          </p:cNvPr>
          <p:cNvSpPr>
            <a:spLocks noGrp="1"/>
          </p:cNvSpPr>
          <p:nvPr>
            <p:ph type="sldNum" sz="quarter" idx="12"/>
          </p:nvPr>
        </p:nvSpPr>
        <p:spPr>
          <a:xfrm>
            <a:off x="9269361" y="6333676"/>
            <a:ext cx="2743200" cy="365125"/>
          </a:xfrm>
        </p:spPr>
        <p:txBody>
          <a:bodyPr/>
          <a:lstStyle/>
          <a:p>
            <a:pPr defTabSz="914377"/>
            <a:fld id="{7809E366-4C27-7F45-92E2-14C9CC6BD941}" type="slidenum">
              <a:rPr lang="en-US">
                <a:solidFill>
                  <a:prstClr val="black">
                    <a:tint val="75000"/>
                  </a:prstClr>
                </a:solidFill>
                <a:latin typeface="Calibri" panose="020F0502020204030204"/>
              </a:rPr>
              <a:pPr defTabSz="914377"/>
              <a:t>28</a:t>
            </a:fld>
            <a:endParaRPr lang="en-US" dirty="0">
              <a:solidFill>
                <a:prstClr val="black">
                  <a:tint val="75000"/>
                </a:prstClr>
              </a:solidFill>
              <a:latin typeface="Calibri" panose="020F0502020204030204"/>
            </a:endParaRPr>
          </a:p>
        </p:txBody>
      </p:sp>
      <p:sp>
        <p:nvSpPr>
          <p:cNvPr id="37" name="Rectangle 36">
            <a:extLst>
              <a:ext uri="{FF2B5EF4-FFF2-40B4-BE49-F238E27FC236}">
                <a16:creationId xmlns:a16="http://schemas.microsoft.com/office/drawing/2014/main" id="{76EEC0EB-6A49-C047-AB8D-52AD74DA072D}"/>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24637685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78DCEDAD-3597-FC45-9D85-72171028C546}"/>
              </a:ext>
            </a:extLst>
          </p:cNvPr>
          <p:cNvSpPr/>
          <p:nvPr/>
        </p:nvSpPr>
        <p:spPr>
          <a:xfrm>
            <a:off x="381001" y="4137284"/>
            <a:ext cx="1843791" cy="1588957"/>
          </a:xfrm>
          <a:prstGeom prst="rect">
            <a:avLst/>
          </a:prstGeom>
          <a:no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24" name="Rectangle 23">
            <a:extLst>
              <a:ext uri="{FF2B5EF4-FFF2-40B4-BE49-F238E27FC236}">
                <a16:creationId xmlns:a16="http://schemas.microsoft.com/office/drawing/2014/main" id="{CC792FA0-423E-2E43-A7CA-E13F628C077D}"/>
              </a:ext>
            </a:extLst>
          </p:cNvPr>
          <p:cNvSpPr/>
          <p:nvPr/>
        </p:nvSpPr>
        <p:spPr>
          <a:xfrm>
            <a:off x="381001" y="4137281"/>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25" name="Rectangle 24">
            <a:extLst>
              <a:ext uri="{FF2B5EF4-FFF2-40B4-BE49-F238E27FC236}">
                <a16:creationId xmlns:a16="http://schemas.microsoft.com/office/drawing/2014/main" id="{038C188F-1885-1749-AEC8-0B9E360419AE}"/>
              </a:ext>
            </a:extLst>
          </p:cNvPr>
          <p:cNvSpPr/>
          <p:nvPr/>
        </p:nvSpPr>
        <p:spPr>
          <a:xfrm>
            <a:off x="381001" y="334280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26" name="Rectangle 25">
            <a:extLst>
              <a:ext uri="{FF2B5EF4-FFF2-40B4-BE49-F238E27FC236}">
                <a16:creationId xmlns:a16="http://schemas.microsoft.com/office/drawing/2014/main" id="{B307F9A7-86EC-8348-87CC-CE847E2E5379}"/>
              </a:ext>
            </a:extLst>
          </p:cNvPr>
          <p:cNvSpPr/>
          <p:nvPr/>
        </p:nvSpPr>
        <p:spPr>
          <a:xfrm>
            <a:off x="381001" y="254832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27" name="Rectangle 26">
            <a:extLst>
              <a:ext uri="{FF2B5EF4-FFF2-40B4-BE49-F238E27FC236}">
                <a16:creationId xmlns:a16="http://schemas.microsoft.com/office/drawing/2014/main" id="{C3C148B7-C5BE-574E-8B28-91B4EEDA5D72}"/>
              </a:ext>
            </a:extLst>
          </p:cNvPr>
          <p:cNvSpPr/>
          <p:nvPr/>
        </p:nvSpPr>
        <p:spPr>
          <a:xfrm>
            <a:off x="2434653" y="4137284"/>
            <a:ext cx="1843791" cy="1588957"/>
          </a:xfrm>
          <a:prstGeom prst="rect">
            <a:avLst/>
          </a:prstGeom>
          <a:no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30" name="Rectangle 29">
            <a:extLst>
              <a:ext uri="{FF2B5EF4-FFF2-40B4-BE49-F238E27FC236}">
                <a16:creationId xmlns:a16="http://schemas.microsoft.com/office/drawing/2014/main" id="{F6CE7917-6353-AB43-A1B4-56627D3EE0BF}"/>
              </a:ext>
            </a:extLst>
          </p:cNvPr>
          <p:cNvSpPr/>
          <p:nvPr/>
        </p:nvSpPr>
        <p:spPr>
          <a:xfrm>
            <a:off x="2434653" y="334280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1" name="Rectangle 30">
            <a:extLst>
              <a:ext uri="{FF2B5EF4-FFF2-40B4-BE49-F238E27FC236}">
                <a16:creationId xmlns:a16="http://schemas.microsoft.com/office/drawing/2014/main" id="{AC6C26F1-2319-A941-A8E0-36F4281AE84D}"/>
              </a:ext>
            </a:extLst>
          </p:cNvPr>
          <p:cNvSpPr/>
          <p:nvPr/>
        </p:nvSpPr>
        <p:spPr>
          <a:xfrm>
            <a:off x="2434653" y="254832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8" name="TextBox 37">
            <a:extLst>
              <a:ext uri="{FF2B5EF4-FFF2-40B4-BE49-F238E27FC236}">
                <a16:creationId xmlns:a16="http://schemas.microsoft.com/office/drawing/2014/main" id="{448DBAB2-6E31-0343-B964-47B96A67278A}"/>
              </a:ext>
            </a:extLst>
          </p:cNvPr>
          <p:cNvSpPr txBox="1"/>
          <p:nvPr/>
        </p:nvSpPr>
        <p:spPr>
          <a:xfrm>
            <a:off x="611329" y="1827918"/>
            <a:ext cx="1383135"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32 Base</a:t>
            </a:r>
          </a:p>
          <a:p>
            <a:pPr algn="ctr" defTabSz="914377">
              <a:defRPr/>
            </a:pPr>
            <a:r>
              <a:rPr lang="en-US" dirty="0">
                <a:solidFill>
                  <a:prstClr val="black"/>
                </a:solidFill>
                <a:latin typeface="Calibri" panose="020F0502020204030204"/>
              </a:rPr>
              <a:t>128 Installed</a:t>
            </a:r>
          </a:p>
        </p:txBody>
      </p:sp>
      <p:sp>
        <p:nvSpPr>
          <p:cNvPr id="39" name="TextBox 38">
            <a:extLst>
              <a:ext uri="{FF2B5EF4-FFF2-40B4-BE49-F238E27FC236}">
                <a16:creationId xmlns:a16="http://schemas.microsoft.com/office/drawing/2014/main" id="{6126DC66-6B5D-B345-A473-491101578DAA}"/>
              </a:ext>
            </a:extLst>
          </p:cNvPr>
          <p:cNvSpPr txBox="1"/>
          <p:nvPr/>
        </p:nvSpPr>
        <p:spPr>
          <a:xfrm>
            <a:off x="2625489" y="1828542"/>
            <a:ext cx="1383135"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64 Base</a:t>
            </a:r>
          </a:p>
          <a:p>
            <a:pPr algn="ctr" defTabSz="914377">
              <a:defRPr/>
            </a:pPr>
            <a:r>
              <a:rPr lang="en-US" dirty="0">
                <a:solidFill>
                  <a:prstClr val="black"/>
                </a:solidFill>
                <a:latin typeface="Calibri" panose="020F0502020204030204"/>
              </a:rPr>
              <a:t>128 Installed</a:t>
            </a:r>
          </a:p>
        </p:txBody>
      </p:sp>
      <p:sp>
        <p:nvSpPr>
          <p:cNvPr id="40" name="TextBox 39">
            <a:extLst>
              <a:ext uri="{FF2B5EF4-FFF2-40B4-BE49-F238E27FC236}">
                <a16:creationId xmlns:a16="http://schemas.microsoft.com/office/drawing/2014/main" id="{D21AC617-74AC-E144-8393-E13CAFD95077}"/>
              </a:ext>
            </a:extLst>
          </p:cNvPr>
          <p:cNvSpPr txBox="1"/>
          <p:nvPr/>
        </p:nvSpPr>
        <p:spPr>
          <a:xfrm>
            <a:off x="4822146" y="1827918"/>
            <a:ext cx="1383135"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96 Base</a:t>
            </a:r>
          </a:p>
          <a:p>
            <a:pPr algn="ctr" defTabSz="914377">
              <a:defRPr/>
            </a:pPr>
            <a:r>
              <a:rPr lang="en-US" dirty="0">
                <a:solidFill>
                  <a:prstClr val="black"/>
                </a:solidFill>
                <a:latin typeface="Calibri" panose="020F0502020204030204"/>
              </a:rPr>
              <a:t>128 Installed</a:t>
            </a:r>
          </a:p>
        </p:txBody>
      </p:sp>
      <p:sp>
        <p:nvSpPr>
          <p:cNvPr id="41" name="Rounded Rectangle 40">
            <a:extLst>
              <a:ext uri="{FF2B5EF4-FFF2-40B4-BE49-F238E27FC236}">
                <a16:creationId xmlns:a16="http://schemas.microsoft.com/office/drawing/2014/main" id="{1B17245B-7C00-CC4D-B005-62484B92DFD9}"/>
              </a:ext>
            </a:extLst>
          </p:cNvPr>
          <p:cNvSpPr/>
          <p:nvPr/>
        </p:nvSpPr>
        <p:spPr>
          <a:xfrm>
            <a:off x="178703" y="1827916"/>
            <a:ext cx="6500664" cy="4327379"/>
          </a:xfrm>
          <a:prstGeom prst="roundRect">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44" name="TextBox 43">
            <a:extLst>
              <a:ext uri="{FF2B5EF4-FFF2-40B4-BE49-F238E27FC236}">
                <a16:creationId xmlns:a16="http://schemas.microsoft.com/office/drawing/2014/main" id="{45B7EF79-C8A9-7145-A56C-2C9578E28A0F}"/>
              </a:ext>
            </a:extLst>
          </p:cNvPr>
          <p:cNvSpPr txBox="1"/>
          <p:nvPr/>
        </p:nvSpPr>
        <p:spPr>
          <a:xfrm>
            <a:off x="9129607" y="1134858"/>
            <a:ext cx="2014911"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Pool = 192 Base</a:t>
            </a:r>
          </a:p>
          <a:p>
            <a:pPr algn="ctr" defTabSz="914377">
              <a:defRPr/>
            </a:pPr>
            <a:r>
              <a:rPr lang="en-US" dirty="0">
                <a:solidFill>
                  <a:prstClr val="black"/>
                </a:solidFill>
                <a:latin typeface="Calibri" panose="020F0502020204030204"/>
              </a:rPr>
              <a:t>Pool = 384 Installed</a:t>
            </a:r>
          </a:p>
        </p:txBody>
      </p:sp>
      <p:sp>
        <p:nvSpPr>
          <p:cNvPr id="45" name="Rounded Rectangle 44">
            <a:extLst>
              <a:ext uri="{FF2B5EF4-FFF2-40B4-BE49-F238E27FC236}">
                <a16:creationId xmlns:a16="http://schemas.microsoft.com/office/drawing/2014/main" id="{988731CB-F29B-654C-AAAC-49716BC1B1FC}"/>
              </a:ext>
            </a:extLst>
          </p:cNvPr>
          <p:cNvSpPr/>
          <p:nvPr/>
        </p:nvSpPr>
        <p:spPr>
          <a:xfrm>
            <a:off x="8329838" y="1827916"/>
            <a:ext cx="3496081" cy="4327379"/>
          </a:xfrm>
          <a:prstGeom prst="roundRect">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49" name="Rectangle 48">
            <a:extLst>
              <a:ext uri="{FF2B5EF4-FFF2-40B4-BE49-F238E27FC236}">
                <a16:creationId xmlns:a16="http://schemas.microsoft.com/office/drawing/2014/main" id="{0187ED15-6516-9B4A-BA70-A38187E40A30}"/>
              </a:ext>
            </a:extLst>
          </p:cNvPr>
          <p:cNvSpPr/>
          <p:nvPr/>
        </p:nvSpPr>
        <p:spPr>
          <a:xfrm>
            <a:off x="8748007" y="2548318"/>
            <a:ext cx="2778108" cy="158895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192</a:t>
            </a:r>
          </a:p>
        </p:txBody>
      </p:sp>
      <p:sp>
        <p:nvSpPr>
          <p:cNvPr id="23" name="Rectangle 22">
            <a:extLst>
              <a:ext uri="{FF2B5EF4-FFF2-40B4-BE49-F238E27FC236}">
                <a16:creationId xmlns:a16="http://schemas.microsoft.com/office/drawing/2014/main" id="{646FB996-C282-6A43-B763-D70377966906}"/>
              </a:ext>
            </a:extLst>
          </p:cNvPr>
          <p:cNvSpPr/>
          <p:nvPr/>
        </p:nvSpPr>
        <p:spPr>
          <a:xfrm>
            <a:off x="381001" y="4931759"/>
            <a:ext cx="1843791" cy="794479"/>
          </a:xfrm>
          <a:prstGeom prst="rect">
            <a:avLst/>
          </a:prstGeom>
          <a:solidFill>
            <a:srgbClr val="92D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46" name="Rectangle 45">
            <a:extLst>
              <a:ext uri="{FF2B5EF4-FFF2-40B4-BE49-F238E27FC236}">
                <a16:creationId xmlns:a16="http://schemas.microsoft.com/office/drawing/2014/main" id="{67C29723-4018-A848-9F34-991F369D896F}"/>
              </a:ext>
            </a:extLst>
          </p:cNvPr>
          <p:cNvSpPr/>
          <p:nvPr/>
        </p:nvSpPr>
        <p:spPr>
          <a:xfrm>
            <a:off x="8748007" y="4137277"/>
            <a:ext cx="2778108" cy="1573959"/>
          </a:xfrm>
          <a:prstGeom prst="rect">
            <a:avLst/>
          </a:prstGeom>
          <a:solidFill>
            <a:srgbClr val="92D050"/>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192</a:t>
            </a:r>
          </a:p>
        </p:txBody>
      </p:sp>
      <p:sp>
        <p:nvSpPr>
          <p:cNvPr id="22" name="Rectangle 21">
            <a:extLst>
              <a:ext uri="{FF2B5EF4-FFF2-40B4-BE49-F238E27FC236}">
                <a16:creationId xmlns:a16="http://schemas.microsoft.com/office/drawing/2014/main" id="{AF64512F-45E9-A948-8C7B-E613C610FA8C}"/>
              </a:ext>
            </a:extLst>
          </p:cNvPr>
          <p:cNvSpPr/>
          <p:nvPr/>
        </p:nvSpPr>
        <p:spPr>
          <a:xfrm>
            <a:off x="2427089" y="4137281"/>
            <a:ext cx="1843791" cy="794479"/>
          </a:xfrm>
          <a:prstGeom prst="rect">
            <a:avLst/>
          </a:prstGeom>
          <a:solidFill>
            <a:srgbClr val="92D050"/>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29" name="Rectangle 28">
            <a:extLst>
              <a:ext uri="{FF2B5EF4-FFF2-40B4-BE49-F238E27FC236}">
                <a16:creationId xmlns:a16="http://schemas.microsoft.com/office/drawing/2014/main" id="{7A5F6F81-822B-A047-B496-983BBD8BDA07}"/>
              </a:ext>
            </a:extLst>
          </p:cNvPr>
          <p:cNvSpPr/>
          <p:nvPr/>
        </p:nvSpPr>
        <p:spPr>
          <a:xfrm>
            <a:off x="2427089" y="4931759"/>
            <a:ext cx="1843791" cy="794479"/>
          </a:xfrm>
          <a:prstGeom prst="rect">
            <a:avLst/>
          </a:prstGeom>
          <a:solidFill>
            <a:srgbClr val="92D050"/>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3" name="Rectangle 32">
            <a:extLst>
              <a:ext uri="{FF2B5EF4-FFF2-40B4-BE49-F238E27FC236}">
                <a16:creationId xmlns:a16="http://schemas.microsoft.com/office/drawing/2014/main" id="{BAC2F13E-1232-8044-BA3C-98EBB75CF93B}"/>
              </a:ext>
            </a:extLst>
          </p:cNvPr>
          <p:cNvSpPr/>
          <p:nvPr/>
        </p:nvSpPr>
        <p:spPr>
          <a:xfrm>
            <a:off x="4567039" y="4137284"/>
            <a:ext cx="1843791" cy="1588957"/>
          </a:xfrm>
          <a:prstGeom prst="rect">
            <a:avLst/>
          </a:prstGeom>
          <a:no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34" name="Rectangle 33">
            <a:extLst>
              <a:ext uri="{FF2B5EF4-FFF2-40B4-BE49-F238E27FC236}">
                <a16:creationId xmlns:a16="http://schemas.microsoft.com/office/drawing/2014/main" id="{D3CE81E6-E8EE-DD4F-9742-5836161208B8}"/>
              </a:ext>
            </a:extLst>
          </p:cNvPr>
          <p:cNvSpPr/>
          <p:nvPr/>
        </p:nvSpPr>
        <p:spPr>
          <a:xfrm>
            <a:off x="4567039" y="3342802"/>
            <a:ext cx="1843791" cy="794479"/>
          </a:xfrm>
          <a:prstGeom prst="rect">
            <a:avLst/>
          </a:prstGeom>
          <a:solidFill>
            <a:srgbClr val="92D050"/>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7" name="Rectangle 36">
            <a:extLst>
              <a:ext uri="{FF2B5EF4-FFF2-40B4-BE49-F238E27FC236}">
                <a16:creationId xmlns:a16="http://schemas.microsoft.com/office/drawing/2014/main" id="{ECC60793-2380-294F-B0B0-47D0FB69D7AA}"/>
              </a:ext>
            </a:extLst>
          </p:cNvPr>
          <p:cNvSpPr/>
          <p:nvPr/>
        </p:nvSpPr>
        <p:spPr>
          <a:xfrm>
            <a:off x="4567039" y="254832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42" name="Rectangle 41">
            <a:extLst>
              <a:ext uri="{FF2B5EF4-FFF2-40B4-BE49-F238E27FC236}">
                <a16:creationId xmlns:a16="http://schemas.microsoft.com/office/drawing/2014/main" id="{DD3FC2FF-D36E-034D-83B5-87E695AD01E3}"/>
              </a:ext>
            </a:extLst>
          </p:cNvPr>
          <p:cNvSpPr/>
          <p:nvPr/>
        </p:nvSpPr>
        <p:spPr>
          <a:xfrm>
            <a:off x="4574466" y="4137281"/>
            <a:ext cx="1843791" cy="794479"/>
          </a:xfrm>
          <a:prstGeom prst="rect">
            <a:avLst/>
          </a:prstGeom>
          <a:solidFill>
            <a:srgbClr val="92D050"/>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43" name="Rectangle 42">
            <a:extLst>
              <a:ext uri="{FF2B5EF4-FFF2-40B4-BE49-F238E27FC236}">
                <a16:creationId xmlns:a16="http://schemas.microsoft.com/office/drawing/2014/main" id="{B41494DF-945A-D043-A7B9-91E14F4FBB75}"/>
              </a:ext>
            </a:extLst>
          </p:cNvPr>
          <p:cNvSpPr/>
          <p:nvPr/>
        </p:nvSpPr>
        <p:spPr>
          <a:xfrm>
            <a:off x="4574466" y="4931759"/>
            <a:ext cx="1843791" cy="794479"/>
          </a:xfrm>
          <a:prstGeom prst="rect">
            <a:avLst/>
          </a:prstGeom>
          <a:solidFill>
            <a:srgbClr val="92D050"/>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2" name="Rectangle 31">
            <a:extLst>
              <a:ext uri="{FF2B5EF4-FFF2-40B4-BE49-F238E27FC236}">
                <a16:creationId xmlns:a16="http://schemas.microsoft.com/office/drawing/2014/main" id="{84B12C9A-83E5-E34D-81EC-C018DDC8C486}"/>
              </a:ext>
            </a:extLst>
          </p:cNvPr>
          <p:cNvSpPr/>
          <p:nvPr/>
        </p:nvSpPr>
        <p:spPr>
          <a:xfrm>
            <a:off x="2423446" y="4122278"/>
            <a:ext cx="1843791" cy="1588957"/>
          </a:xfrm>
          <a:prstGeom prst="rect">
            <a:avLst/>
          </a:prstGeom>
          <a:no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47" name="Rectangle 46">
            <a:extLst>
              <a:ext uri="{FF2B5EF4-FFF2-40B4-BE49-F238E27FC236}">
                <a16:creationId xmlns:a16="http://schemas.microsoft.com/office/drawing/2014/main" id="{9CF05AFE-B0CB-8040-B4AA-2FE41A0A4091}"/>
              </a:ext>
            </a:extLst>
          </p:cNvPr>
          <p:cNvSpPr/>
          <p:nvPr/>
        </p:nvSpPr>
        <p:spPr>
          <a:xfrm>
            <a:off x="4570823" y="3327799"/>
            <a:ext cx="1843791" cy="2383436"/>
          </a:xfrm>
          <a:prstGeom prst="rect">
            <a:avLst/>
          </a:prstGeom>
          <a:no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2" name="TextBox 1">
            <a:extLst>
              <a:ext uri="{FF2B5EF4-FFF2-40B4-BE49-F238E27FC236}">
                <a16:creationId xmlns:a16="http://schemas.microsoft.com/office/drawing/2014/main" id="{8C034E5F-3D37-8B4F-9A85-8BE601DAB0AF}"/>
              </a:ext>
            </a:extLst>
          </p:cNvPr>
          <p:cNvSpPr txBox="1"/>
          <p:nvPr/>
        </p:nvSpPr>
        <p:spPr>
          <a:xfrm>
            <a:off x="1205382" y="405885"/>
            <a:ext cx="9279207" cy="707886"/>
          </a:xfrm>
          <a:prstGeom prst="rect">
            <a:avLst/>
          </a:prstGeom>
          <a:noFill/>
        </p:spPr>
        <p:txBody>
          <a:bodyPr wrap="none" rtlCol="0">
            <a:spAutoFit/>
          </a:bodyPr>
          <a:lstStyle/>
          <a:p>
            <a:pPr defTabSz="914377">
              <a:defRPr/>
            </a:pPr>
            <a:r>
              <a:rPr lang="en-US" sz="2000" i="1" dirty="0">
                <a:solidFill>
                  <a:prstClr val="black"/>
                </a:solidFill>
                <a:latin typeface="Calibri" panose="020F0502020204030204"/>
              </a:rPr>
              <a:t>Everything activated, processor, memory &amp; license entitlement monitored by the minute</a:t>
            </a:r>
          </a:p>
          <a:p>
            <a:pPr defTabSz="914377">
              <a:defRPr/>
            </a:pPr>
            <a:r>
              <a:rPr lang="en-US" sz="2000" i="1" dirty="0">
                <a:solidFill>
                  <a:prstClr val="black"/>
                </a:solidFill>
                <a:latin typeface="Calibri" panose="020F0502020204030204"/>
              </a:rPr>
              <a:t>Resource usage metered for minutes above the pool’s aggregate Base resources</a:t>
            </a:r>
          </a:p>
        </p:txBody>
      </p:sp>
      <p:sp>
        <p:nvSpPr>
          <p:cNvPr id="3" name="TextBox 2">
            <a:extLst>
              <a:ext uri="{FF2B5EF4-FFF2-40B4-BE49-F238E27FC236}">
                <a16:creationId xmlns:a16="http://schemas.microsoft.com/office/drawing/2014/main" id="{5F97ACA4-D04A-F744-ADEB-07F326ADC7B6}"/>
              </a:ext>
            </a:extLst>
          </p:cNvPr>
          <p:cNvSpPr txBox="1"/>
          <p:nvPr/>
        </p:nvSpPr>
        <p:spPr>
          <a:xfrm>
            <a:off x="377216" y="4873904"/>
            <a:ext cx="580608" cy="338554"/>
          </a:xfrm>
          <a:prstGeom prst="rect">
            <a:avLst/>
          </a:prstGeom>
          <a:noFill/>
        </p:spPr>
        <p:txBody>
          <a:bodyPr wrap="none" rtlCol="0">
            <a:spAutoFit/>
          </a:bodyPr>
          <a:lstStyle/>
          <a:p>
            <a:pPr defTabSz="914377">
              <a:defRPr/>
            </a:pPr>
            <a:r>
              <a:rPr lang="en-US" sz="1600" i="1" dirty="0">
                <a:solidFill>
                  <a:prstClr val="black"/>
                </a:solidFill>
                <a:latin typeface="Calibri" panose="020F0502020204030204"/>
              </a:rPr>
              <a:t>Base</a:t>
            </a:r>
          </a:p>
        </p:txBody>
      </p:sp>
      <p:sp>
        <p:nvSpPr>
          <p:cNvPr id="35" name="TextBox 34">
            <a:extLst>
              <a:ext uri="{FF2B5EF4-FFF2-40B4-BE49-F238E27FC236}">
                <a16:creationId xmlns:a16="http://schemas.microsoft.com/office/drawing/2014/main" id="{C04D6FE2-0FA4-9741-88D3-05264472892A}"/>
              </a:ext>
            </a:extLst>
          </p:cNvPr>
          <p:cNvSpPr txBox="1"/>
          <p:nvPr/>
        </p:nvSpPr>
        <p:spPr>
          <a:xfrm>
            <a:off x="2402987" y="4107275"/>
            <a:ext cx="580608" cy="338554"/>
          </a:xfrm>
          <a:prstGeom prst="rect">
            <a:avLst/>
          </a:prstGeom>
          <a:noFill/>
        </p:spPr>
        <p:txBody>
          <a:bodyPr wrap="none" rtlCol="0">
            <a:spAutoFit/>
          </a:bodyPr>
          <a:lstStyle/>
          <a:p>
            <a:pPr defTabSz="914377">
              <a:defRPr/>
            </a:pPr>
            <a:r>
              <a:rPr lang="en-US" sz="1600" i="1" dirty="0">
                <a:solidFill>
                  <a:prstClr val="black"/>
                </a:solidFill>
                <a:latin typeface="Calibri" panose="020F0502020204030204"/>
              </a:rPr>
              <a:t>Base</a:t>
            </a:r>
          </a:p>
        </p:txBody>
      </p:sp>
      <p:sp>
        <p:nvSpPr>
          <p:cNvPr id="36" name="TextBox 35">
            <a:extLst>
              <a:ext uri="{FF2B5EF4-FFF2-40B4-BE49-F238E27FC236}">
                <a16:creationId xmlns:a16="http://schemas.microsoft.com/office/drawing/2014/main" id="{827F0564-0C66-A24B-9BB6-325DD53DDBF3}"/>
              </a:ext>
            </a:extLst>
          </p:cNvPr>
          <p:cNvSpPr txBox="1"/>
          <p:nvPr/>
        </p:nvSpPr>
        <p:spPr>
          <a:xfrm>
            <a:off x="4552956" y="3283730"/>
            <a:ext cx="580608" cy="338554"/>
          </a:xfrm>
          <a:prstGeom prst="rect">
            <a:avLst/>
          </a:prstGeom>
          <a:noFill/>
        </p:spPr>
        <p:txBody>
          <a:bodyPr wrap="none" rtlCol="0">
            <a:spAutoFit/>
          </a:bodyPr>
          <a:lstStyle/>
          <a:p>
            <a:pPr defTabSz="914377">
              <a:defRPr/>
            </a:pPr>
            <a:r>
              <a:rPr lang="en-US" sz="1600" i="1" dirty="0">
                <a:solidFill>
                  <a:prstClr val="black"/>
                </a:solidFill>
                <a:latin typeface="Calibri" panose="020F0502020204030204"/>
              </a:rPr>
              <a:t>Base</a:t>
            </a:r>
          </a:p>
        </p:txBody>
      </p:sp>
      <p:sp>
        <p:nvSpPr>
          <p:cNvPr id="48" name="TextBox 47">
            <a:extLst>
              <a:ext uri="{FF2B5EF4-FFF2-40B4-BE49-F238E27FC236}">
                <a16:creationId xmlns:a16="http://schemas.microsoft.com/office/drawing/2014/main" id="{7F3617AC-70CF-C14C-8905-1C3DE3DA183E}"/>
              </a:ext>
            </a:extLst>
          </p:cNvPr>
          <p:cNvSpPr txBox="1"/>
          <p:nvPr/>
        </p:nvSpPr>
        <p:spPr>
          <a:xfrm>
            <a:off x="8748007" y="4106380"/>
            <a:ext cx="580608" cy="338554"/>
          </a:xfrm>
          <a:prstGeom prst="rect">
            <a:avLst/>
          </a:prstGeom>
          <a:noFill/>
        </p:spPr>
        <p:txBody>
          <a:bodyPr wrap="none" rtlCol="0">
            <a:spAutoFit/>
          </a:bodyPr>
          <a:lstStyle/>
          <a:p>
            <a:pPr defTabSz="914377">
              <a:defRPr/>
            </a:pPr>
            <a:r>
              <a:rPr lang="en-US" sz="1600" i="1" dirty="0">
                <a:solidFill>
                  <a:prstClr val="black"/>
                </a:solidFill>
                <a:latin typeface="Calibri" panose="020F0502020204030204"/>
              </a:rPr>
              <a:t>Base</a:t>
            </a:r>
          </a:p>
        </p:txBody>
      </p:sp>
      <p:sp>
        <p:nvSpPr>
          <p:cNvPr id="4" name="TextBox 3">
            <a:extLst>
              <a:ext uri="{FF2B5EF4-FFF2-40B4-BE49-F238E27FC236}">
                <a16:creationId xmlns:a16="http://schemas.microsoft.com/office/drawing/2014/main" id="{CE05C6BE-B856-8843-AF38-71B5A11B5B26}"/>
              </a:ext>
            </a:extLst>
          </p:cNvPr>
          <p:cNvSpPr txBox="1"/>
          <p:nvPr/>
        </p:nvSpPr>
        <p:spPr>
          <a:xfrm>
            <a:off x="7211368" y="3583277"/>
            <a:ext cx="606256" cy="1107996"/>
          </a:xfrm>
          <a:prstGeom prst="rect">
            <a:avLst/>
          </a:prstGeom>
          <a:noFill/>
        </p:spPr>
        <p:txBody>
          <a:bodyPr wrap="none" rtlCol="0">
            <a:spAutoFit/>
          </a:bodyPr>
          <a:lstStyle/>
          <a:p>
            <a:pPr defTabSz="914377">
              <a:defRPr/>
            </a:pPr>
            <a:r>
              <a:rPr lang="en-US" sz="6600" dirty="0">
                <a:solidFill>
                  <a:prstClr val="black"/>
                </a:solidFill>
                <a:latin typeface="Calibri" panose="020F0502020204030204"/>
              </a:rPr>
              <a:t>=</a:t>
            </a:r>
          </a:p>
        </p:txBody>
      </p:sp>
      <p:sp>
        <p:nvSpPr>
          <p:cNvPr id="5" name="TextBox 4">
            <a:extLst>
              <a:ext uri="{FF2B5EF4-FFF2-40B4-BE49-F238E27FC236}">
                <a16:creationId xmlns:a16="http://schemas.microsoft.com/office/drawing/2014/main" id="{6B1C847A-B899-8844-B225-1F0A1E31E736}"/>
              </a:ext>
            </a:extLst>
          </p:cNvPr>
          <p:cNvSpPr txBox="1"/>
          <p:nvPr/>
        </p:nvSpPr>
        <p:spPr>
          <a:xfrm>
            <a:off x="1951732" y="1429657"/>
            <a:ext cx="2565702" cy="369332"/>
          </a:xfrm>
          <a:prstGeom prst="rect">
            <a:avLst/>
          </a:prstGeom>
          <a:noFill/>
        </p:spPr>
        <p:txBody>
          <a:bodyPr wrap="none" rtlCol="0">
            <a:spAutoFit/>
          </a:bodyPr>
          <a:lstStyle/>
          <a:p>
            <a:pPr defTabSz="914377"/>
            <a:r>
              <a:rPr lang="en-US" i="1" dirty="0">
                <a:solidFill>
                  <a:prstClr val="black"/>
                </a:solidFill>
                <a:latin typeface="Calibri" panose="020F0502020204030204"/>
              </a:rPr>
              <a:t>Power Enterprise Pool 2.0</a:t>
            </a:r>
          </a:p>
        </p:txBody>
      </p:sp>
      <p:sp>
        <p:nvSpPr>
          <p:cNvPr id="7" name="Slide Number Placeholder 6">
            <a:extLst>
              <a:ext uri="{FF2B5EF4-FFF2-40B4-BE49-F238E27FC236}">
                <a16:creationId xmlns:a16="http://schemas.microsoft.com/office/drawing/2014/main" id="{8D47A662-B121-224D-9E9E-B91CC106ABBC}"/>
              </a:ext>
            </a:extLst>
          </p:cNvPr>
          <p:cNvSpPr>
            <a:spLocks noGrp="1"/>
          </p:cNvSpPr>
          <p:nvPr>
            <p:ph type="sldNum" sz="quarter" idx="12"/>
          </p:nvPr>
        </p:nvSpPr>
        <p:spPr>
          <a:xfrm>
            <a:off x="9328615" y="6333676"/>
            <a:ext cx="2743200" cy="365125"/>
          </a:xfrm>
        </p:spPr>
        <p:txBody>
          <a:bodyPr/>
          <a:lstStyle/>
          <a:p>
            <a:pPr defTabSz="914377"/>
            <a:fld id="{7809E366-4C27-7F45-92E2-14C9CC6BD941}" type="slidenum">
              <a:rPr lang="en-US">
                <a:solidFill>
                  <a:prstClr val="black">
                    <a:tint val="75000"/>
                  </a:prstClr>
                </a:solidFill>
                <a:latin typeface="Calibri" panose="020F0502020204030204"/>
              </a:rPr>
              <a:pPr defTabSz="914377"/>
              <a:t>29</a:t>
            </a:fld>
            <a:endParaRPr lang="en-US" dirty="0">
              <a:solidFill>
                <a:prstClr val="black">
                  <a:tint val="75000"/>
                </a:prstClr>
              </a:solidFill>
              <a:latin typeface="Calibri" panose="020F0502020204030204"/>
            </a:endParaRPr>
          </a:p>
        </p:txBody>
      </p:sp>
      <p:sp>
        <p:nvSpPr>
          <p:cNvPr id="52" name="Rectangle 51">
            <a:extLst>
              <a:ext uri="{FF2B5EF4-FFF2-40B4-BE49-F238E27FC236}">
                <a16:creationId xmlns:a16="http://schemas.microsoft.com/office/drawing/2014/main" id="{DA070B23-C0E4-E043-9A8F-FAEA20FEBA77}"/>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11017948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78DCEDAD-3597-FC45-9D85-72171028C546}"/>
              </a:ext>
            </a:extLst>
          </p:cNvPr>
          <p:cNvSpPr/>
          <p:nvPr/>
        </p:nvSpPr>
        <p:spPr>
          <a:xfrm>
            <a:off x="381001" y="4137284"/>
            <a:ext cx="1843791" cy="1588957"/>
          </a:xfrm>
          <a:prstGeom prst="rect">
            <a:avLst/>
          </a:prstGeom>
          <a:no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24" name="Rectangle 23">
            <a:extLst>
              <a:ext uri="{FF2B5EF4-FFF2-40B4-BE49-F238E27FC236}">
                <a16:creationId xmlns:a16="http://schemas.microsoft.com/office/drawing/2014/main" id="{CC792FA0-423E-2E43-A7CA-E13F628C077D}"/>
              </a:ext>
            </a:extLst>
          </p:cNvPr>
          <p:cNvSpPr/>
          <p:nvPr/>
        </p:nvSpPr>
        <p:spPr>
          <a:xfrm>
            <a:off x="381001" y="4137281"/>
            <a:ext cx="1843791" cy="794479"/>
          </a:xfrm>
          <a:prstGeom prst="rect">
            <a:avLst/>
          </a:prstGeom>
          <a:solidFill>
            <a:schemeClr val="accent1">
              <a:lumMod val="60000"/>
              <a:lumOff val="4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25" name="Rectangle 24">
            <a:extLst>
              <a:ext uri="{FF2B5EF4-FFF2-40B4-BE49-F238E27FC236}">
                <a16:creationId xmlns:a16="http://schemas.microsoft.com/office/drawing/2014/main" id="{038C188F-1885-1749-AEC8-0B9E360419AE}"/>
              </a:ext>
            </a:extLst>
          </p:cNvPr>
          <p:cNvSpPr/>
          <p:nvPr/>
        </p:nvSpPr>
        <p:spPr>
          <a:xfrm>
            <a:off x="381001" y="334280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26" name="Rectangle 25">
            <a:extLst>
              <a:ext uri="{FF2B5EF4-FFF2-40B4-BE49-F238E27FC236}">
                <a16:creationId xmlns:a16="http://schemas.microsoft.com/office/drawing/2014/main" id="{B307F9A7-86EC-8348-87CC-CE847E2E5379}"/>
              </a:ext>
            </a:extLst>
          </p:cNvPr>
          <p:cNvSpPr/>
          <p:nvPr/>
        </p:nvSpPr>
        <p:spPr>
          <a:xfrm>
            <a:off x="381001" y="254832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27" name="Rectangle 26">
            <a:extLst>
              <a:ext uri="{FF2B5EF4-FFF2-40B4-BE49-F238E27FC236}">
                <a16:creationId xmlns:a16="http://schemas.microsoft.com/office/drawing/2014/main" id="{C3C148B7-C5BE-574E-8B28-91B4EEDA5D72}"/>
              </a:ext>
            </a:extLst>
          </p:cNvPr>
          <p:cNvSpPr/>
          <p:nvPr/>
        </p:nvSpPr>
        <p:spPr>
          <a:xfrm>
            <a:off x="2434653" y="4137284"/>
            <a:ext cx="1843791" cy="1588957"/>
          </a:xfrm>
          <a:prstGeom prst="rect">
            <a:avLst/>
          </a:prstGeom>
          <a:no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30" name="Rectangle 29">
            <a:extLst>
              <a:ext uri="{FF2B5EF4-FFF2-40B4-BE49-F238E27FC236}">
                <a16:creationId xmlns:a16="http://schemas.microsoft.com/office/drawing/2014/main" id="{F6CE7917-6353-AB43-A1B4-56627D3EE0BF}"/>
              </a:ext>
            </a:extLst>
          </p:cNvPr>
          <p:cNvSpPr/>
          <p:nvPr/>
        </p:nvSpPr>
        <p:spPr>
          <a:xfrm>
            <a:off x="2434653" y="334280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1" name="Rectangle 30">
            <a:extLst>
              <a:ext uri="{FF2B5EF4-FFF2-40B4-BE49-F238E27FC236}">
                <a16:creationId xmlns:a16="http://schemas.microsoft.com/office/drawing/2014/main" id="{AC6C26F1-2319-A941-A8E0-36F4281AE84D}"/>
              </a:ext>
            </a:extLst>
          </p:cNvPr>
          <p:cNvSpPr/>
          <p:nvPr/>
        </p:nvSpPr>
        <p:spPr>
          <a:xfrm>
            <a:off x="2434653" y="254832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8" name="TextBox 37">
            <a:extLst>
              <a:ext uri="{FF2B5EF4-FFF2-40B4-BE49-F238E27FC236}">
                <a16:creationId xmlns:a16="http://schemas.microsoft.com/office/drawing/2014/main" id="{448DBAB2-6E31-0343-B964-47B96A67278A}"/>
              </a:ext>
            </a:extLst>
          </p:cNvPr>
          <p:cNvSpPr txBox="1"/>
          <p:nvPr/>
        </p:nvSpPr>
        <p:spPr>
          <a:xfrm>
            <a:off x="611329" y="1827918"/>
            <a:ext cx="1383135"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32 Base</a:t>
            </a:r>
          </a:p>
          <a:p>
            <a:pPr algn="ctr" defTabSz="914377">
              <a:defRPr/>
            </a:pPr>
            <a:r>
              <a:rPr lang="en-US" dirty="0">
                <a:solidFill>
                  <a:prstClr val="black"/>
                </a:solidFill>
                <a:latin typeface="Calibri" panose="020F0502020204030204"/>
              </a:rPr>
              <a:t>128 Installed</a:t>
            </a:r>
          </a:p>
        </p:txBody>
      </p:sp>
      <p:sp>
        <p:nvSpPr>
          <p:cNvPr id="39" name="TextBox 38">
            <a:extLst>
              <a:ext uri="{FF2B5EF4-FFF2-40B4-BE49-F238E27FC236}">
                <a16:creationId xmlns:a16="http://schemas.microsoft.com/office/drawing/2014/main" id="{6126DC66-6B5D-B345-A473-491101578DAA}"/>
              </a:ext>
            </a:extLst>
          </p:cNvPr>
          <p:cNvSpPr txBox="1"/>
          <p:nvPr/>
        </p:nvSpPr>
        <p:spPr>
          <a:xfrm>
            <a:off x="2625489" y="1828542"/>
            <a:ext cx="1383135"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64 Base</a:t>
            </a:r>
          </a:p>
          <a:p>
            <a:pPr algn="ctr" defTabSz="914377">
              <a:defRPr/>
            </a:pPr>
            <a:r>
              <a:rPr lang="en-US" dirty="0">
                <a:solidFill>
                  <a:prstClr val="black"/>
                </a:solidFill>
                <a:latin typeface="Calibri" panose="020F0502020204030204"/>
              </a:rPr>
              <a:t>128 Installed</a:t>
            </a:r>
          </a:p>
        </p:txBody>
      </p:sp>
      <p:sp>
        <p:nvSpPr>
          <p:cNvPr id="40" name="TextBox 39">
            <a:extLst>
              <a:ext uri="{FF2B5EF4-FFF2-40B4-BE49-F238E27FC236}">
                <a16:creationId xmlns:a16="http://schemas.microsoft.com/office/drawing/2014/main" id="{D21AC617-74AC-E144-8393-E13CAFD95077}"/>
              </a:ext>
            </a:extLst>
          </p:cNvPr>
          <p:cNvSpPr txBox="1"/>
          <p:nvPr/>
        </p:nvSpPr>
        <p:spPr>
          <a:xfrm>
            <a:off x="4822146" y="1827918"/>
            <a:ext cx="1383135"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96 Base</a:t>
            </a:r>
          </a:p>
          <a:p>
            <a:pPr algn="ctr" defTabSz="914377">
              <a:defRPr/>
            </a:pPr>
            <a:r>
              <a:rPr lang="en-US" dirty="0">
                <a:solidFill>
                  <a:prstClr val="black"/>
                </a:solidFill>
                <a:latin typeface="Calibri" panose="020F0502020204030204"/>
              </a:rPr>
              <a:t>128 Installed</a:t>
            </a:r>
          </a:p>
        </p:txBody>
      </p:sp>
      <p:sp>
        <p:nvSpPr>
          <p:cNvPr id="41" name="Rounded Rectangle 40">
            <a:extLst>
              <a:ext uri="{FF2B5EF4-FFF2-40B4-BE49-F238E27FC236}">
                <a16:creationId xmlns:a16="http://schemas.microsoft.com/office/drawing/2014/main" id="{1B17245B-7C00-CC4D-B005-62484B92DFD9}"/>
              </a:ext>
            </a:extLst>
          </p:cNvPr>
          <p:cNvSpPr/>
          <p:nvPr/>
        </p:nvSpPr>
        <p:spPr>
          <a:xfrm>
            <a:off x="178703" y="1827916"/>
            <a:ext cx="6500664" cy="4327379"/>
          </a:xfrm>
          <a:prstGeom prst="roundRect">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45" name="Rounded Rectangle 44">
            <a:extLst>
              <a:ext uri="{FF2B5EF4-FFF2-40B4-BE49-F238E27FC236}">
                <a16:creationId xmlns:a16="http://schemas.microsoft.com/office/drawing/2014/main" id="{988731CB-F29B-654C-AAAC-49716BC1B1FC}"/>
              </a:ext>
            </a:extLst>
          </p:cNvPr>
          <p:cNvSpPr/>
          <p:nvPr/>
        </p:nvSpPr>
        <p:spPr>
          <a:xfrm>
            <a:off x="8329838" y="1827916"/>
            <a:ext cx="3496081" cy="4327379"/>
          </a:xfrm>
          <a:prstGeom prst="roundRect">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49" name="Rectangle 48">
            <a:extLst>
              <a:ext uri="{FF2B5EF4-FFF2-40B4-BE49-F238E27FC236}">
                <a16:creationId xmlns:a16="http://schemas.microsoft.com/office/drawing/2014/main" id="{0187ED15-6516-9B4A-BA70-A38187E40A30}"/>
              </a:ext>
            </a:extLst>
          </p:cNvPr>
          <p:cNvSpPr/>
          <p:nvPr/>
        </p:nvSpPr>
        <p:spPr>
          <a:xfrm>
            <a:off x="8748007" y="2548318"/>
            <a:ext cx="2778108" cy="158895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192</a:t>
            </a:r>
          </a:p>
        </p:txBody>
      </p:sp>
      <p:sp>
        <p:nvSpPr>
          <p:cNvPr id="23" name="Rectangle 22">
            <a:extLst>
              <a:ext uri="{FF2B5EF4-FFF2-40B4-BE49-F238E27FC236}">
                <a16:creationId xmlns:a16="http://schemas.microsoft.com/office/drawing/2014/main" id="{646FB996-C282-6A43-B763-D70377966906}"/>
              </a:ext>
            </a:extLst>
          </p:cNvPr>
          <p:cNvSpPr/>
          <p:nvPr/>
        </p:nvSpPr>
        <p:spPr>
          <a:xfrm>
            <a:off x="381001" y="4931759"/>
            <a:ext cx="1843791" cy="794479"/>
          </a:xfrm>
          <a:prstGeom prst="rect">
            <a:avLst/>
          </a:prstGeom>
          <a:solidFill>
            <a:schemeClr val="accent1">
              <a:lumMod val="60000"/>
              <a:lumOff val="4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46" name="Rectangle 45">
            <a:extLst>
              <a:ext uri="{FF2B5EF4-FFF2-40B4-BE49-F238E27FC236}">
                <a16:creationId xmlns:a16="http://schemas.microsoft.com/office/drawing/2014/main" id="{67C29723-4018-A848-9F34-991F369D896F}"/>
              </a:ext>
            </a:extLst>
          </p:cNvPr>
          <p:cNvSpPr/>
          <p:nvPr/>
        </p:nvSpPr>
        <p:spPr>
          <a:xfrm>
            <a:off x="8748007" y="4137277"/>
            <a:ext cx="2778108" cy="1573959"/>
          </a:xfrm>
          <a:prstGeom prst="rect">
            <a:avLst/>
          </a:prstGeom>
          <a:solidFill>
            <a:schemeClr val="accent1">
              <a:lumMod val="60000"/>
              <a:lumOff val="40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192</a:t>
            </a:r>
          </a:p>
        </p:txBody>
      </p:sp>
      <p:sp>
        <p:nvSpPr>
          <p:cNvPr id="22" name="Rectangle 21">
            <a:extLst>
              <a:ext uri="{FF2B5EF4-FFF2-40B4-BE49-F238E27FC236}">
                <a16:creationId xmlns:a16="http://schemas.microsoft.com/office/drawing/2014/main" id="{AF64512F-45E9-A948-8C7B-E613C610FA8C}"/>
              </a:ext>
            </a:extLst>
          </p:cNvPr>
          <p:cNvSpPr/>
          <p:nvPr/>
        </p:nvSpPr>
        <p:spPr>
          <a:xfrm>
            <a:off x="2427089" y="4137281"/>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29" name="Rectangle 28">
            <a:extLst>
              <a:ext uri="{FF2B5EF4-FFF2-40B4-BE49-F238E27FC236}">
                <a16:creationId xmlns:a16="http://schemas.microsoft.com/office/drawing/2014/main" id="{7A5F6F81-822B-A047-B496-983BBD8BDA07}"/>
              </a:ext>
            </a:extLst>
          </p:cNvPr>
          <p:cNvSpPr/>
          <p:nvPr/>
        </p:nvSpPr>
        <p:spPr>
          <a:xfrm>
            <a:off x="2427089" y="4931759"/>
            <a:ext cx="1843791" cy="794479"/>
          </a:xfrm>
          <a:prstGeom prst="rect">
            <a:avLst/>
          </a:prstGeom>
          <a:solidFill>
            <a:schemeClr val="accent1">
              <a:lumMod val="60000"/>
              <a:lumOff val="4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3" name="Rectangle 32">
            <a:extLst>
              <a:ext uri="{FF2B5EF4-FFF2-40B4-BE49-F238E27FC236}">
                <a16:creationId xmlns:a16="http://schemas.microsoft.com/office/drawing/2014/main" id="{BAC2F13E-1232-8044-BA3C-98EBB75CF93B}"/>
              </a:ext>
            </a:extLst>
          </p:cNvPr>
          <p:cNvSpPr/>
          <p:nvPr/>
        </p:nvSpPr>
        <p:spPr>
          <a:xfrm>
            <a:off x="4567039" y="4137284"/>
            <a:ext cx="1843791" cy="1588957"/>
          </a:xfrm>
          <a:prstGeom prst="rect">
            <a:avLst/>
          </a:prstGeom>
          <a:no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34" name="Rectangle 33">
            <a:extLst>
              <a:ext uri="{FF2B5EF4-FFF2-40B4-BE49-F238E27FC236}">
                <a16:creationId xmlns:a16="http://schemas.microsoft.com/office/drawing/2014/main" id="{D3CE81E6-E8EE-DD4F-9742-5836161208B8}"/>
              </a:ext>
            </a:extLst>
          </p:cNvPr>
          <p:cNvSpPr/>
          <p:nvPr/>
        </p:nvSpPr>
        <p:spPr>
          <a:xfrm>
            <a:off x="4567039" y="3342802"/>
            <a:ext cx="1843791" cy="794479"/>
          </a:xfrm>
          <a:prstGeom prst="rect">
            <a:avLst/>
          </a:prstGeom>
          <a:solidFill>
            <a:schemeClr val="accent1">
              <a:lumMod val="60000"/>
              <a:lumOff val="4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7" name="Rectangle 36">
            <a:extLst>
              <a:ext uri="{FF2B5EF4-FFF2-40B4-BE49-F238E27FC236}">
                <a16:creationId xmlns:a16="http://schemas.microsoft.com/office/drawing/2014/main" id="{ECC60793-2380-294F-B0B0-47D0FB69D7AA}"/>
              </a:ext>
            </a:extLst>
          </p:cNvPr>
          <p:cNvSpPr/>
          <p:nvPr/>
        </p:nvSpPr>
        <p:spPr>
          <a:xfrm>
            <a:off x="4567039" y="254832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42" name="Rectangle 41">
            <a:extLst>
              <a:ext uri="{FF2B5EF4-FFF2-40B4-BE49-F238E27FC236}">
                <a16:creationId xmlns:a16="http://schemas.microsoft.com/office/drawing/2014/main" id="{DD3FC2FF-D36E-034D-83B5-87E695AD01E3}"/>
              </a:ext>
            </a:extLst>
          </p:cNvPr>
          <p:cNvSpPr/>
          <p:nvPr/>
        </p:nvSpPr>
        <p:spPr>
          <a:xfrm>
            <a:off x="4574466" y="4137281"/>
            <a:ext cx="1843791" cy="794479"/>
          </a:xfrm>
          <a:prstGeom prst="rect">
            <a:avLst/>
          </a:prstGeom>
          <a:solidFill>
            <a:schemeClr val="accent1">
              <a:lumMod val="60000"/>
              <a:lumOff val="4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43" name="Rectangle 42">
            <a:extLst>
              <a:ext uri="{FF2B5EF4-FFF2-40B4-BE49-F238E27FC236}">
                <a16:creationId xmlns:a16="http://schemas.microsoft.com/office/drawing/2014/main" id="{B41494DF-945A-D043-A7B9-91E14F4FBB75}"/>
              </a:ext>
            </a:extLst>
          </p:cNvPr>
          <p:cNvSpPr/>
          <p:nvPr/>
        </p:nvSpPr>
        <p:spPr>
          <a:xfrm>
            <a:off x="4574466" y="4931759"/>
            <a:ext cx="1843791" cy="794479"/>
          </a:xfrm>
          <a:prstGeom prst="rect">
            <a:avLst/>
          </a:prstGeom>
          <a:solidFill>
            <a:schemeClr val="accent1">
              <a:lumMod val="60000"/>
              <a:lumOff val="4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2" name="Rectangle 31">
            <a:extLst>
              <a:ext uri="{FF2B5EF4-FFF2-40B4-BE49-F238E27FC236}">
                <a16:creationId xmlns:a16="http://schemas.microsoft.com/office/drawing/2014/main" id="{84B12C9A-83E5-E34D-81EC-C018DDC8C486}"/>
              </a:ext>
            </a:extLst>
          </p:cNvPr>
          <p:cNvSpPr/>
          <p:nvPr/>
        </p:nvSpPr>
        <p:spPr>
          <a:xfrm>
            <a:off x="2423446" y="4122278"/>
            <a:ext cx="1843791" cy="1588957"/>
          </a:xfrm>
          <a:prstGeom prst="rect">
            <a:avLst/>
          </a:prstGeom>
          <a:no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47" name="Rectangle 46">
            <a:extLst>
              <a:ext uri="{FF2B5EF4-FFF2-40B4-BE49-F238E27FC236}">
                <a16:creationId xmlns:a16="http://schemas.microsoft.com/office/drawing/2014/main" id="{9CF05AFE-B0CB-8040-B4AA-2FE41A0A4091}"/>
              </a:ext>
            </a:extLst>
          </p:cNvPr>
          <p:cNvSpPr/>
          <p:nvPr/>
        </p:nvSpPr>
        <p:spPr>
          <a:xfrm>
            <a:off x="4570823" y="3327799"/>
            <a:ext cx="1843791" cy="2383436"/>
          </a:xfrm>
          <a:prstGeom prst="rect">
            <a:avLst/>
          </a:prstGeom>
          <a:no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28" name="TextBox 27">
            <a:extLst>
              <a:ext uri="{FF2B5EF4-FFF2-40B4-BE49-F238E27FC236}">
                <a16:creationId xmlns:a16="http://schemas.microsoft.com/office/drawing/2014/main" id="{3E1B256A-6E07-BB4E-8071-F4B1A8A68052}"/>
              </a:ext>
            </a:extLst>
          </p:cNvPr>
          <p:cNvSpPr txBox="1"/>
          <p:nvPr/>
        </p:nvSpPr>
        <p:spPr>
          <a:xfrm>
            <a:off x="9460483" y="583838"/>
            <a:ext cx="1383135" cy="1200329"/>
          </a:xfrm>
          <a:prstGeom prst="rect">
            <a:avLst/>
          </a:prstGeom>
          <a:noFill/>
        </p:spPr>
        <p:txBody>
          <a:bodyPr wrap="none" rtlCol="0">
            <a:spAutoFit/>
          </a:bodyPr>
          <a:lstStyle/>
          <a:p>
            <a:pPr algn="ctr" defTabSz="914377">
              <a:defRPr/>
            </a:pPr>
            <a:r>
              <a:rPr lang="en-US" u="sng" dirty="0">
                <a:solidFill>
                  <a:prstClr val="black"/>
                </a:solidFill>
                <a:latin typeface="Calibri" panose="020F0502020204030204"/>
              </a:rPr>
              <a:t>Pool</a:t>
            </a:r>
          </a:p>
          <a:p>
            <a:pPr algn="ctr" defTabSz="914377">
              <a:defRPr/>
            </a:pPr>
            <a:r>
              <a:rPr lang="en-US" dirty="0">
                <a:solidFill>
                  <a:prstClr val="black"/>
                </a:solidFill>
                <a:latin typeface="Calibri" panose="020F0502020204030204"/>
              </a:rPr>
              <a:t>0 Metered</a:t>
            </a:r>
          </a:p>
          <a:p>
            <a:pPr algn="ctr" defTabSz="914377">
              <a:defRPr/>
            </a:pPr>
            <a:r>
              <a:rPr lang="en-US" dirty="0">
                <a:solidFill>
                  <a:prstClr val="black"/>
                </a:solidFill>
                <a:latin typeface="Calibri" panose="020F0502020204030204"/>
              </a:rPr>
              <a:t>192 Base</a:t>
            </a:r>
          </a:p>
          <a:p>
            <a:pPr algn="ctr" defTabSz="914377">
              <a:defRPr/>
            </a:pPr>
            <a:r>
              <a:rPr lang="en-US" dirty="0">
                <a:solidFill>
                  <a:prstClr val="black"/>
                </a:solidFill>
                <a:latin typeface="Calibri" panose="020F0502020204030204"/>
              </a:rPr>
              <a:t>384 Installed</a:t>
            </a:r>
          </a:p>
        </p:txBody>
      </p:sp>
      <p:sp>
        <p:nvSpPr>
          <p:cNvPr id="35" name="TextBox 34">
            <a:extLst>
              <a:ext uri="{FF2B5EF4-FFF2-40B4-BE49-F238E27FC236}">
                <a16:creationId xmlns:a16="http://schemas.microsoft.com/office/drawing/2014/main" id="{FB7811A1-293F-6B4A-B6D3-F56BD65F2E06}"/>
              </a:ext>
            </a:extLst>
          </p:cNvPr>
          <p:cNvSpPr txBox="1"/>
          <p:nvPr/>
        </p:nvSpPr>
        <p:spPr>
          <a:xfrm>
            <a:off x="2087743" y="931865"/>
            <a:ext cx="2537618" cy="400110"/>
          </a:xfrm>
          <a:prstGeom prst="rect">
            <a:avLst/>
          </a:prstGeom>
          <a:noFill/>
        </p:spPr>
        <p:txBody>
          <a:bodyPr wrap="none" rtlCol="0">
            <a:spAutoFit/>
          </a:bodyPr>
          <a:lstStyle/>
          <a:p>
            <a:pPr algn="ctr" defTabSz="914377">
              <a:defRPr/>
            </a:pPr>
            <a:r>
              <a:rPr lang="en-US" sz="2000" u="sng" dirty="0">
                <a:solidFill>
                  <a:prstClr val="black"/>
                </a:solidFill>
                <a:latin typeface="Calibri" panose="020F0502020204030204"/>
              </a:rPr>
              <a:t>192 aggregate for pool</a:t>
            </a:r>
          </a:p>
        </p:txBody>
      </p:sp>
      <p:sp>
        <p:nvSpPr>
          <p:cNvPr id="36" name="TextBox 35">
            <a:extLst>
              <a:ext uri="{FF2B5EF4-FFF2-40B4-BE49-F238E27FC236}">
                <a16:creationId xmlns:a16="http://schemas.microsoft.com/office/drawing/2014/main" id="{B39394B2-971C-D940-BA67-0B5DF3B860C4}"/>
              </a:ext>
            </a:extLst>
          </p:cNvPr>
          <p:cNvSpPr txBox="1"/>
          <p:nvPr/>
        </p:nvSpPr>
        <p:spPr>
          <a:xfrm>
            <a:off x="842674" y="1388489"/>
            <a:ext cx="920444" cy="369332"/>
          </a:xfrm>
          <a:prstGeom prst="rect">
            <a:avLst/>
          </a:prstGeom>
          <a:noFill/>
        </p:spPr>
        <p:txBody>
          <a:bodyPr wrap="none" rtlCol="0">
            <a:spAutoFit/>
          </a:bodyPr>
          <a:lstStyle/>
          <a:p>
            <a:pPr algn="ctr" defTabSz="914377">
              <a:defRPr/>
            </a:pPr>
            <a:r>
              <a:rPr lang="en-US" dirty="0">
                <a:solidFill>
                  <a:srgbClr val="C00000"/>
                </a:solidFill>
                <a:latin typeface="Calibri" panose="020F0502020204030204"/>
              </a:rPr>
              <a:t>64 used</a:t>
            </a:r>
            <a:endParaRPr lang="en-US" dirty="0">
              <a:solidFill>
                <a:prstClr val="black"/>
              </a:solidFill>
              <a:latin typeface="Calibri" panose="020F0502020204030204"/>
            </a:endParaRPr>
          </a:p>
        </p:txBody>
      </p:sp>
      <p:sp>
        <p:nvSpPr>
          <p:cNvPr id="44" name="TextBox 43">
            <a:extLst>
              <a:ext uri="{FF2B5EF4-FFF2-40B4-BE49-F238E27FC236}">
                <a16:creationId xmlns:a16="http://schemas.microsoft.com/office/drawing/2014/main" id="{2E8E777F-C2CA-A24C-9093-9011DC58C7FA}"/>
              </a:ext>
            </a:extLst>
          </p:cNvPr>
          <p:cNvSpPr txBox="1"/>
          <p:nvPr/>
        </p:nvSpPr>
        <p:spPr>
          <a:xfrm>
            <a:off x="2856835" y="1388489"/>
            <a:ext cx="920444" cy="369332"/>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32 used</a:t>
            </a:r>
          </a:p>
        </p:txBody>
      </p:sp>
      <p:sp>
        <p:nvSpPr>
          <p:cNvPr id="48" name="TextBox 47">
            <a:extLst>
              <a:ext uri="{FF2B5EF4-FFF2-40B4-BE49-F238E27FC236}">
                <a16:creationId xmlns:a16="http://schemas.microsoft.com/office/drawing/2014/main" id="{9ED496CB-CD5D-C04E-A256-57628EDC8A5E}"/>
              </a:ext>
            </a:extLst>
          </p:cNvPr>
          <p:cNvSpPr txBox="1"/>
          <p:nvPr/>
        </p:nvSpPr>
        <p:spPr>
          <a:xfrm>
            <a:off x="5028714" y="1388489"/>
            <a:ext cx="920444" cy="369332"/>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96 used</a:t>
            </a:r>
          </a:p>
        </p:txBody>
      </p:sp>
      <p:sp>
        <p:nvSpPr>
          <p:cNvPr id="50" name="TextBox 49">
            <a:extLst>
              <a:ext uri="{FF2B5EF4-FFF2-40B4-BE49-F238E27FC236}">
                <a16:creationId xmlns:a16="http://schemas.microsoft.com/office/drawing/2014/main" id="{E2878262-34E5-F548-AF4C-A90118FCEC72}"/>
              </a:ext>
            </a:extLst>
          </p:cNvPr>
          <p:cNvSpPr txBox="1"/>
          <p:nvPr/>
        </p:nvSpPr>
        <p:spPr>
          <a:xfrm>
            <a:off x="7211368" y="3583277"/>
            <a:ext cx="606256" cy="1107996"/>
          </a:xfrm>
          <a:prstGeom prst="rect">
            <a:avLst/>
          </a:prstGeom>
          <a:noFill/>
        </p:spPr>
        <p:txBody>
          <a:bodyPr wrap="none" rtlCol="0">
            <a:spAutoFit/>
          </a:bodyPr>
          <a:lstStyle/>
          <a:p>
            <a:pPr defTabSz="914377">
              <a:defRPr/>
            </a:pPr>
            <a:r>
              <a:rPr lang="en-US" sz="6600" dirty="0">
                <a:solidFill>
                  <a:prstClr val="black"/>
                </a:solidFill>
                <a:latin typeface="Calibri" panose="020F0502020204030204"/>
              </a:rPr>
              <a:t>=</a:t>
            </a:r>
          </a:p>
        </p:txBody>
      </p:sp>
      <p:sp>
        <p:nvSpPr>
          <p:cNvPr id="51" name="TextBox 50">
            <a:extLst>
              <a:ext uri="{FF2B5EF4-FFF2-40B4-BE49-F238E27FC236}">
                <a16:creationId xmlns:a16="http://schemas.microsoft.com/office/drawing/2014/main" id="{D4924482-AF47-C345-A4C6-1569C82DD547}"/>
              </a:ext>
            </a:extLst>
          </p:cNvPr>
          <p:cNvSpPr txBox="1"/>
          <p:nvPr/>
        </p:nvSpPr>
        <p:spPr>
          <a:xfrm>
            <a:off x="803153" y="137386"/>
            <a:ext cx="10040465" cy="707886"/>
          </a:xfrm>
          <a:prstGeom prst="rect">
            <a:avLst/>
          </a:prstGeom>
          <a:noFill/>
        </p:spPr>
        <p:txBody>
          <a:bodyPr wrap="square" rtlCol="0">
            <a:spAutoFit/>
          </a:bodyPr>
          <a:lstStyle/>
          <a:p>
            <a:pPr defTabSz="914377">
              <a:defRPr/>
            </a:pPr>
            <a:r>
              <a:rPr lang="en-US" sz="2000" i="1" dirty="0">
                <a:solidFill>
                  <a:prstClr val="black"/>
                </a:solidFill>
                <a:latin typeface="Calibri" panose="020F0502020204030204"/>
              </a:rPr>
              <a:t>Usage Example - Pool has 1 system using </a:t>
            </a:r>
            <a:r>
              <a:rPr lang="en-US" sz="2000" i="1" dirty="0" err="1">
                <a:solidFill>
                  <a:prstClr val="black"/>
                </a:solidFill>
                <a:latin typeface="Calibri" panose="020F0502020204030204"/>
              </a:rPr>
              <a:t>mor</a:t>
            </a:r>
            <a:r>
              <a:rPr lang="en-US" sz="2000" i="1" dirty="0">
                <a:solidFill>
                  <a:prstClr val="black"/>
                </a:solidFill>
                <a:latin typeface="Calibri" panose="020F0502020204030204"/>
              </a:rPr>
              <a:t>e than its Base Processor Activations, but another system is using </a:t>
            </a:r>
            <a:r>
              <a:rPr lang="en-US" sz="2000" i="1" u="sng" dirty="0">
                <a:solidFill>
                  <a:prstClr val="black"/>
                </a:solidFill>
                <a:latin typeface="Calibri" panose="020F0502020204030204"/>
              </a:rPr>
              <a:t>less</a:t>
            </a:r>
            <a:r>
              <a:rPr lang="en-US" sz="2000" i="1" dirty="0">
                <a:solidFill>
                  <a:prstClr val="black"/>
                </a:solidFill>
                <a:latin typeface="Calibri" panose="020F0502020204030204"/>
              </a:rPr>
              <a:t> than its Base Processor resources, so  0 Metered Usage recorded</a:t>
            </a:r>
          </a:p>
        </p:txBody>
      </p:sp>
      <p:sp>
        <p:nvSpPr>
          <p:cNvPr id="3" name="Slide Number Placeholder 2">
            <a:extLst>
              <a:ext uri="{FF2B5EF4-FFF2-40B4-BE49-F238E27FC236}">
                <a16:creationId xmlns:a16="http://schemas.microsoft.com/office/drawing/2014/main" id="{E34D70D6-EBE2-714B-92E6-F5A3B57A89D2}"/>
              </a:ext>
            </a:extLst>
          </p:cNvPr>
          <p:cNvSpPr>
            <a:spLocks noGrp="1"/>
          </p:cNvSpPr>
          <p:nvPr>
            <p:ph type="sldNum" sz="quarter" idx="12"/>
          </p:nvPr>
        </p:nvSpPr>
        <p:spPr/>
        <p:txBody>
          <a:bodyPr/>
          <a:lstStyle/>
          <a:p>
            <a:pPr defTabSz="914377"/>
            <a:fld id="{7809E366-4C27-7F45-92E2-14C9CC6BD941}" type="slidenum">
              <a:rPr lang="en-US">
                <a:solidFill>
                  <a:prstClr val="black">
                    <a:tint val="75000"/>
                  </a:prstClr>
                </a:solidFill>
                <a:latin typeface="Calibri" panose="020F0502020204030204"/>
              </a:rPr>
              <a:pPr defTabSz="914377"/>
              <a:t>30</a:t>
            </a:fld>
            <a:endParaRPr lang="en-US">
              <a:solidFill>
                <a:prstClr val="black">
                  <a:tint val="75000"/>
                </a:prstClr>
              </a:solidFill>
              <a:latin typeface="Calibri" panose="020F0502020204030204"/>
            </a:endParaRPr>
          </a:p>
        </p:txBody>
      </p:sp>
      <p:sp>
        <p:nvSpPr>
          <p:cNvPr id="54" name="Rectangle 53">
            <a:extLst>
              <a:ext uri="{FF2B5EF4-FFF2-40B4-BE49-F238E27FC236}">
                <a16:creationId xmlns:a16="http://schemas.microsoft.com/office/drawing/2014/main" id="{1482396E-5019-104F-AE21-A66E44B73D33}"/>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31881156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78DCEDAD-3597-FC45-9D85-72171028C546}"/>
              </a:ext>
            </a:extLst>
          </p:cNvPr>
          <p:cNvSpPr/>
          <p:nvPr/>
        </p:nvSpPr>
        <p:spPr>
          <a:xfrm>
            <a:off x="381001" y="4137284"/>
            <a:ext cx="1843791" cy="1588957"/>
          </a:xfrm>
          <a:prstGeom prst="rect">
            <a:avLst/>
          </a:prstGeom>
          <a:no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25" name="Rectangle 24">
            <a:extLst>
              <a:ext uri="{FF2B5EF4-FFF2-40B4-BE49-F238E27FC236}">
                <a16:creationId xmlns:a16="http://schemas.microsoft.com/office/drawing/2014/main" id="{038C188F-1885-1749-AEC8-0B9E360419AE}"/>
              </a:ext>
            </a:extLst>
          </p:cNvPr>
          <p:cNvSpPr/>
          <p:nvPr/>
        </p:nvSpPr>
        <p:spPr>
          <a:xfrm>
            <a:off x="381001" y="334280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26" name="Rectangle 25">
            <a:extLst>
              <a:ext uri="{FF2B5EF4-FFF2-40B4-BE49-F238E27FC236}">
                <a16:creationId xmlns:a16="http://schemas.microsoft.com/office/drawing/2014/main" id="{B307F9A7-86EC-8348-87CC-CE847E2E5379}"/>
              </a:ext>
            </a:extLst>
          </p:cNvPr>
          <p:cNvSpPr/>
          <p:nvPr/>
        </p:nvSpPr>
        <p:spPr>
          <a:xfrm>
            <a:off x="381001" y="254832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27" name="Rectangle 26">
            <a:extLst>
              <a:ext uri="{FF2B5EF4-FFF2-40B4-BE49-F238E27FC236}">
                <a16:creationId xmlns:a16="http://schemas.microsoft.com/office/drawing/2014/main" id="{C3C148B7-C5BE-574E-8B28-91B4EEDA5D72}"/>
              </a:ext>
            </a:extLst>
          </p:cNvPr>
          <p:cNvSpPr/>
          <p:nvPr/>
        </p:nvSpPr>
        <p:spPr>
          <a:xfrm>
            <a:off x="2434653" y="4137284"/>
            <a:ext cx="1843791" cy="1588957"/>
          </a:xfrm>
          <a:prstGeom prst="rect">
            <a:avLst/>
          </a:prstGeom>
          <a:no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30" name="Rectangle 29">
            <a:extLst>
              <a:ext uri="{FF2B5EF4-FFF2-40B4-BE49-F238E27FC236}">
                <a16:creationId xmlns:a16="http://schemas.microsoft.com/office/drawing/2014/main" id="{F6CE7917-6353-AB43-A1B4-56627D3EE0BF}"/>
              </a:ext>
            </a:extLst>
          </p:cNvPr>
          <p:cNvSpPr/>
          <p:nvPr/>
        </p:nvSpPr>
        <p:spPr>
          <a:xfrm>
            <a:off x="2434653" y="334280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1" name="Rectangle 30">
            <a:extLst>
              <a:ext uri="{FF2B5EF4-FFF2-40B4-BE49-F238E27FC236}">
                <a16:creationId xmlns:a16="http://schemas.microsoft.com/office/drawing/2014/main" id="{AC6C26F1-2319-A941-A8E0-36F4281AE84D}"/>
              </a:ext>
            </a:extLst>
          </p:cNvPr>
          <p:cNvSpPr/>
          <p:nvPr/>
        </p:nvSpPr>
        <p:spPr>
          <a:xfrm>
            <a:off x="2434653" y="254832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8" name="TextBox 37">
            <a:extLst>
              <a:ext uri="{FF2B5EF4-FFF2-40B4-BE49-F238E27FC236}">
                <a16:creationId xmlns:a16="http://schemas.microsoft.com/office/drawing/2014/main" id="{448DBAB2-6E31-0343-B964-47B96A67278A}"/>
              </a:ext>
            </a:extLst>
          </p:cNvPr>
          <p:cNvSpPr txBox="1"/>
          <p:nvPr/>
        </p:nvSpPr>
        <p:spPr>
          <a:xfrm>
            <a:off x="611329" y="1827918"/>
            <a:ext cx="1383135"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32 Base</a:t>
            </a:r>
          </a:p>
          <a:p>
            <a:pPr algn="ctr" defTabSz="914377">
              <a:defRPr/>
            </a:pPr>
            <a:r>
              <a:rPr lang="en-US" dirty="0">
                <a:solidFill>
                  <a:prstClr val="black"/>
                </a:solidFill>
                <a:latin typeface="Calibri" panose="020F0502020204030204"/>
              </a:rPr>
              <a:t>128 Installed</a:t>
            </a:r>
          </a:p>
        </p:txBody>
      </p:sp>
      <p:sp>
        <p:nvSpPr>
          <p:cNvPr id="39" name="TextBox 38">
            <a:extLst>
              <a:ext uri="{FF2B5EF4-FFF2-40B4-BE49-F238E27FC236}">
                <a16:creationId xmlns:a16="http://schemas.microsoft.com/office/drawing/2014/main" id="{6126DC66-6B5D-B345-A473-491101578DAA}"/>
              </a:ext>
            </a:extLst>
          </p:cNvPr>
          <p:cNvSpPr txBox="1"/>
          <p:nvPr/>
        </p:nvSpPr>
        <p:spPr>
          <a:xfrm>
            <a:off x="2625489" y="1828542"/>
            <a:ext cx="1383135"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64 Base</a:t>
            </a:r>
          </a:p>
          <a:p>
            <a:pPr algn="ctr" defTabSz="914377">
              <a:defRPr/>
            </a:pPr>
            <a:r>
              <a:rPr lang="en-US" dirty="0">
                <a:solidFill>
                  <a:prstClr val="black"/>
                </a:solidFill>
                <a:latin typeface="Calibri" panose="020F0502020204030204"/>
              </a:rPr>
              <a:t>128 Installed</a:t>
            </a:r>
          </a:p>
        </p:txBody>
      </p:sp>
      <p:sp>
        <p:nvSpPr>
          <p:cNvPr id="40" name="TextBox 39">
            <a:extLst>
              <a:ext uri="{FF2B5EF4-FFF2-40B4-BE49-F238E27FC236}">
                <a16:creationId xmlns:a16="http://schemas.microsoft.com/office/drawing/2014/main" id="{D21AC617-74AC-E144-8393-E13CAFD95077}"/>
              </a:ext>
            </a:extLst>
          </p:cNvPr>
          <p:cNvSpPr txBox="1"/>
          <p:nvPr/>
        </p:nvSpPr>
        <p:spPr>
          <a:xfrm>
            <a:off x="4822146" y="1827918"/>
            <a:ext cx="1383135" cy="646331"/>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96 Base</a:t>
            </a:r>
          </a:p>
          <a:p>
            <a:pPr algn="ctr" defTabSz="914377">
              <a:defRPr/>
            </a:pPr>
            <a:r>
              <a:rPr lang="en-US" dirty="0">
                <a:solidFill>
                  <a:prstClr val="black"/>
                </a:solidFill>
                <a:latin typeface="Calibri" panose="020F0502020204030204"/>
              </a:rPr>
              <a:t>128 Installed</a:t>
            </a:r>
          </a:p>
        </p:txBody>
      </p:sp>
      <p:sp>
        <p:nvSpPr>
          <p:cNvPr id="41" name="Rounded Rectangle 40">
            <a:extLst>
              <a:ext uri="{FF2B5EF4-FFF2-40B4-BE49-F238E27FC236}">
                <a16:creationId xmlns:a16="http://schemas.microsoft.com/office/drawing/2014/main" id="{1B17245B-7C00-CC4D-B005-62484B92DFD9}"/>
              </a:ext>
            </a:extLst>
          </p:cNvPr>
          <p:cNvSpPr/>
          <p:nvPr/>
        </p:nvSpPr>
        <p:spPr>
          <a:xfrm>
            <a:off x="178703" y="1827916"/>
            <a:ext cx="6500664" cy="4327379"/>
          </a:xfrm>
          <a:prstGeom prst="roundRect">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white"/>
              </a:solidFill>
              <a:latin typeface="Calibri" panose="020F0502020204030204"/>
            </a:endParaRPr>
          </a:p>
        </p:txBody>
      </p:sp>
      <p:sp>
        <p:nvSpPr>
          <p:cNvPr id="44" name="TextBox 43">
            <a:extLst>
              <a:ext uri="{FF2B5EF4-FFF2-40B4-BE49-F238E27FC236}">
                <a16:creationId xmlns:a16="http://schemas.microsoft.com/office/drawing/2014/main" id="{45B7EF79-C8A9-7145-A56C-2C9578E28A0F}"/>
              </a:ext>
            </a:extLst>
          </p:cNvPr>
          <p:cNvSpPr txBox="1"/>
          <p:nvPr/>
        </p:nvSpPr>
        <p:spPr>
          <a:xfrm>
            <a:off x="9460483" y="627587"/>
            <a:ext cx="1383135" cy="1200329"/>
          </a:xfrm>
          <a:prstGeom prst="rect">
            <a:avLst/>
          </a:prstGeom>
          <a:noFill/>
        </p:spPr>
        <p:txBody>
          <a:bodyPr wrap="none" rtlCol="0">
            <a:spAutoFit/>
          </a:bodyPr>
          <a:lstStyle/>
          <a:p>
            <a:pPr algn="ctr" defTabSz="914377">
              <a:defRPr/>
            </a:pPr>
            <a:r>
              <a:rPr lang="en-US" u="sng" dirty="0">
                <a:solidFill>
                  <a:prstClr val="black"/>
                </a:solidFill>
                <a:latin typeface="Calibri" panose="020F0502020204030204"/>
              </a:rPr>
              <a:t>Pool</a:t>
            </a:r>
          </a:p>
          <a:p>
            <a:pPr algn="ctr" defTabSz="914377">
              <a:defRPr/>
            </a:pPr>
            <a:r>
              <a:rPr lang="en-US" dirty="0">
                <a:solidFill>
                  <a:srgbClr val="C00000"/>
                </a:solidFill>
                <a:latin typeface="Calibri" panose="020F0502020204030204"/>
              </a:rPr>
              <a:t>32 Metered</a:t>
            </a:r>
          </a:p>
          <a:p>
            <a:pPr algn="ctr" defTabSz="914377">
              <a:defRPr/>
            </a:pPr>
            <a:r>
              <a:rPr lang="en-US" dirty="0">
                <a:solidFill>
                  <a:prstClr val="black"/>
                </a:solidFill>
                <a:latin typeface="Calibri" panose="020F0502020204030204"/>
              </a:rPr>
              <a:t>192 Base</a:t>
            </a:r>
          </a:p>
          <a:p>
            <a:pPr algn="ctr" defTabSz="914377">
              <a:defRPr/>
            </a:pPr>
            <a:r>
              <a:rPr lang="en-US" dirty="0">
                <a:solidFill>
                  <a:prstClr val="black"/>
                </a:solidFill>
                <a:latin typeface="Calibri" panose="020F0502020204030204"/>
              </a:rPr>
              <a:t>384 Installed</a:t>
            </a:r>
          </a:p>
        </p:txBody>
      </p:sp>
      <p:sp>
        <p:nvSpPr>
          <p:cNvPr id="45" name="Rounded Rectangle 44">
            <a:extLst>
              <a:ext uri="{FF2B5EF4-FFF2-40B4-BE49-F238E27FC236}">
                <a16:creationId xmlns:a16="http://schemas.microsoft.com/office/drawing/2014/main" id="{988731CB-F29B-654C-AAAC-49716BC1B1FC}"/>
              </a:ext>
            </a:extLst>
          </p:cNvPr>
          <p:cNvSpPr/>
          <p:nvPr/>
        </p:nvSpPr>
        <p:spPr>
          <a:xfrm>
            <a:off x="8329838" y="1827916"/>
            <a:ext cx="3496081" cy="4327379"/>
          </a:xfrm>
          <a:prstGeom prst="roundRect">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white"/>
              </a:solidFill>
              <a:latin typeface="Calibri" panose="020F0502020204030204"/>
            </a:endParaRPr>
          </a:p>
        </p:txBody>
      </p:sp>
      <p:sp>
        <p:nvSpPr>
          <p:cNvPr id="49" name="Rectangle 48">
            <a:extLst>
              <a:ext uri="{FF2B5EF4-FFF2-40B4-BE49-F238E27FC236}">
                <a16:creationId xmlns:a16="http://schemas.microsoft.com/office/drawing/2014/main" id="{0187ED15-6516-9B4A-BA70-A38187E40A30}"/>
              </a:ext>
            </a:extLst>
          </p:cNvPr>
          <p:cNvSpPr/>
          <p:nvPr/>
        </p:nvSpPr>
        <p:spPr>
          <a:xfrm>
            <a:off x="8748007" y="2548317"/>
            <a:ext cx="2778108" cy="114489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160</a:t>
            </a:r>
          </a:p>
        </p:txBody>
      </p:sp>
      <p:sp>
        <p:nvSpPr>
          <p:cNvPr id="23" name="Rectangle 22">
            <a:extLst>
              <a:ext uri="{FF2B5EF4-FFF2-40B4-BE49-F238E27FC236}">
                <a16:creationId xmlns:a16="http://schemas.microsoft.com/office/drawing/2014/main" id="{646FB996-C282-6A43-B763-D70377966906}"/>
              </a:ext>
            </a:extLst>
          </p:cNvPr>
          <p:cNvSpPr/>
          <p:nvPr/>
        </p:nvSpPr>
        <p:spPr>
          <a:xfrm>
            <a:off x="381001" y="4931759"/>
            <a:ext cx="1843791" cy="794479"/>
          </a:xfrm>
          <a:prstGeom prst="rect">
            <a:avLst/>
          </a:prstGeom>
          <a:solidFill>
            <a:schemeClr val="accent1">
              <a:lumMod val="60000"/>
              <a:lumOff val="4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46" name="Rectangle 45">
            <a:extLst>
              <a:ext uri="{FF2B5EF4-FFF2-40B4-BE49-F238E27FC236}">
                <a16:creationId xmlns:a16="http://schemas.microsoft.com/office/drawing/2014/main" id="{67C29723-4018-A848-9F34-991F369D896F}"/>
              </a:ext>
            </a:extLst>
          </p:cNvPr>
          <p:cNvSpPr/>
          <p:nvPr/>
        </p:nvSpPr>
        <p:spPr>
          <a:xfrm>
            <a:off x="8748007" y="4137277"/>
            <a:ext cx="2778108" cy="1573959"/>
          </a:xfrm>
          <a:prstGeom prst="rect">
            <a:avLst/>
          </a:prstGeom>
          <a:solidFill>
            <a:schemeClr val="accent1">
              <a:lumMod val="60000"/>
              <a:lumOff val="40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192</a:t>
            </a:r>
          </a:p>
        </p:txBody>
      </p:sp>
      <p:sp>
        <p:nvSpPr>
          <p:cNvPr id="22" name="Rectangle 21">
            <a:extLst>
              <a:ext uri="{FF2B5EF4-FFF2-40B4-BE49-F238E27FC236}">
                <a16:creationId xmlns:a16="http://schemas.microsoft.com/office/drawing/2014/main" id="{AF64512F-45E9-A948-8C7B-E613C610FA8C}"/>
              </a:ext>
            </a:extLst>
          </p:cNvPr>
          <p:cNvSpPr/>
          <p:nvPr/>
        </p:nvSpPr>
        <p:spPr>
          <a:xfrm>
            <a:off x="2427089" y="4137281"/>
            <a:ext cx="1843791" cy="794479"/>
          </a:xfrm>
          <a:prstGeom prst="rect">
            <a:avLst/>
          </a:prstGeom>
          <a:solidFill>
            <a:schemeClr val="accent1">
              <a:lumMod val="60000"/>
              <a:lumOff val="4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29" name="Rectangle 28">
            <a:extLst>
              <a:ext uri="{FF2B5EF4-FFF2-40B4-BE49-F238E27FC236}">
                <a16:creationId xmlns:a16="http://schemas.microsoft.com/office/drawing/2014/main" id="{7A5F6F81-822B-A047-B496-983BBD8BDA07}"/>
              </a:ext>
            </a:extLst>
          </p:cNvPr>
          <p:cNvSpPr/>
          <p:nvPr/>
        </p:nvSpPr>
        <p:spPr>
          <a:xfrm>
            <a:off x="2427089" y="4931759"/>
            <a:ext cx="1843791" cy="794479"/>
          </a:xfrm>
          <a:prstGeom prst="rect">
            <a:avLst/>
          </a:prstGeom>
          <a:solidFill>
            <a:schemeClr val="accent1">
              <a:lumMod val="60000"/>
              <a:lumOff val="4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3" name="Rectangle 32">
            <a:extLst>
              <a:ext uri="{FF2B5EF4-FFF2-40B4-BE49-F238E27FC236}">
                <a16:creationId xmlns:a16="http://schemas.microsoft.com/office/drawing/2014/main" id="{BAC2F13E-1232-8044-BA3C-98EBB75CF93B}"/>
              </a:ext>
            </a:extLst>
          </p:cNvPr>
          <p:cNvSpPr/>
          <p:nvPr/>
        </p:nvSpPr>
        <p:spPr>
          <a:xfrm>
            <a:off x="4567039" y="4137284"/>
            <a:ext cx="1843791" cy="1588957"/>
          </a:xfrm>
          <a:prstGeom prst="rect">
            <a:avLst/>
          </a:prstGeom>
          <a:no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34" name="Rectangle 33">
            <a:extLst>
              <a:ext uri="{FF2B5EF4-FFF2-40B4-BE49-F238E27FC236}">
                <a16:creationId xmlns:a16="http://schemas.microsoft.com/office/drawing/2014/main" id="{D3CE81E6-E8EE-DD4F-9742-5836161208B8}"/>
              </a:ext>
            </a:extLst>
          </p:cNvPr>
          <p:cNvSpPr/>
          <p:nvPr/>
        </p:nvSpPr>
        <p:spPr>
          <a:xfrm>
            <a:off x="4567039" y="3342802"/>
            <a:ext cx="1843791" cy="794479"/>
          </a:xfrm>
          <a:prstGeom prst="rect">
            <a:avLst/>
          </a:prstGeom>
          <a:solidFill>
            <a:schemeClr val="accent1">
              <a:lumMod val="60000"/>
              <a:lumOff val="4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7" name="Rectangle 36">
            <a:extLst>
              <a:ext uri="{FF2B5EF4-FFF2-40B4-BE49-F238E27FC236}">
                <a16:creationId xmlns:a16="http://schemas.microsoft.com/office/drawing/2014/main" id="{ECC60793-2380-294F-B0B0-47D0FB69D7AA}"/>
              </a:ext>
            </a:extLst>
          </p:cNvPr>
          <p:cNvSpPr/>
          <p:nvPr/>
        </p:nvSpPr>
        <p:spPr>
          <a:xfrm>
            <a:off x="4567039" y="2548322"/>
            <a:ext cx="1843791" cy="794479"/>
          </a:xfrm>
          <a:prstGeom prst="rect">
            <a:avLst/>
          </a:prstGeom>
          <a:solidFill>
            <a:schemeClr val="accent6">
              <a:lumMod val="40000"/>
              <a:lumOff val="6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42" name="Rectangle 41">
            <a:extLst>
              <a:ext uri="{FF2B5EF4-FFF2-40B4-BE49-F238E27FC236}">
                <a16:creationId xmlns:a16="http://schemas.microsoft.com/office/drawing/2014/main" id="{DD3FC2FF-D36E-034D-83B5-87E695AD01E3}"/>
              </a:ext>
            </a:extLst>
          </p:cNvPr>
          <p:cNvSpPr/>
          <p:nvPr/>
        </p:nvSpPr>
        <p:spPr>
          <a:xfrm>
            <a:off x="4574466" y="4137281"/>
            <a:ext cx="1843791" cy="794479"/>
          </a:xfrm>
          <a:prstGeom prst="rect">
            <a:avLst/>
          </a:prstGeom>
          <a:solidFill>
            <a:schemeClr val="accent1">
              <a:lumMod val="60000"/>
              <a:lumOff val="4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43" name="Rectangle 42">
            <a:extLst>
              <a:ext uri="{FF2B5EF4-FFF2-40B4-BE49-F238E27FC236}">
                <a16:creationId xmlns:a16="http://schemas.microsoft.com/office/drawing/2014/main" id="{B41494DF-945A-D043-A7B9-91E14F4FBB75}"/>
              </a:ext>
            </a:extLst>
          </p:cNvPr>
          <p:cNvSpPr/>
          <p:nvPr/>
        </p:nvSpPr>
        <p:spPr>
          <a:xfrm>
            <a:off x="4574466" y="4931759"/>
            <a:ext cx="1843791" cy="794479"/>
          </a:xfrm>
          <a:prstGeom prst="rect">
            <a:avLst/>
          </a:prstGeom>
          <a:solidFill>
            <a:schemeClr val="accent1">
              <a:lumMod val="60000"/>
              <a:lumOff val="4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2" name="Rectangle 31">
            <a:extLst>
              <a:ext uri="{FF2B5EF4-FFF2-40B4-BE49-F238E27FC236}">
                <a16:creationId xmlns:a16="http://schemas.microsoft.com/office/drawing/2014/main" id="{84B12C9A-83E5-E34D-81EC-C018DDC8C486}"/>
              </a:ext>
            </a:extLst>
          </p:cNvPr>
          <p:cNvSpPr/>
          <p:nvPr/>
        </p:nvSpPr>
        <p:spPr>
          <a:xfrm>
            <a:off x="2423446" y="4122278"/>
            <a:ext cx="1843791" cy="1588957"/>
          </a:xfrm>
          <a:prstGeom prst="rect">
            <a:avLst/>
          </a:prstGeom>
          <a:no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47" name="Rectangle 46">
            <a:extLst>
              <a:ext uri="{FF2B5EF4-FFF2-40B4-BE49-F238E27FC236}">
                <a16:creationId xmlns:a16="http://schemas.microsoft.com/office/drawing/2014/main" id="{9CF05AFE-B0CB-8040-B4AA-2FE41A0A4091}"/>
              </a:ext>
            </a:extLst>
          </p:cNvPr>
          <p:cNvSpPr/>
          <p:nvPr/>
        </p:nvSpPr>
        <p:spPr>
          <a:xfrm>
            <a:off x="4570823" y="3327799"/>
            <a:ext cx="1843791" cy="2383436"/>
          </a:xfrm>
          <a:prstGeom prst="rect">
            <a:avLst/>
          </a:prstGeom>
          <a:no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black"/>
              </a:solidFill>
              <a:latin typeface="Calibri" panose="020F0502020204030204"/>
            </a:endParaRPr>
          </a:p>
        </p:txBody>
      </p:sp>
      <p:sp>
        <p:nvSpPr>
          <p:cNvPr id="28" name="Rectangle 27">
            <a:extLst>
              <a:ext uri="{FF2B5EF4-FFF2-40B4-BE49-F238E27FC236}">
                <a16:creationId xmlns:a16="http://schemas.microsoft.com/office/drawing/2014/main" id="{7AD5ABAE-111B-FF49-9C09-531203F073C5}"/>
              </a:ext>
            </a:extLst>
          </p:cNvPr>
          <p:cNvSpPr/>
          <p:nvPr/>
        </p:nvSpPr>
        <p:spPr>
          <a:xfrm>
            <a:off x="8762995" y="3645082"/>
            <a:ext cx="2778108" cy="477196"/>
          </a:xfrm>
          <a:prstGeom prst="rect">
            <a:avLst/>
          </a:prstGeom>
          <a:solidFill>
            <a:srgbClr val="E5B6CE"/>
          </a:soli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48" name="TextBox 47">
            <a:extLst>
              <a:ext uri="{FF2B5EF4-FFF2-40B4-BE49-F238E27FC236}">
                <a16:creationId xmlns:a16="http://schemas.microsoft.com/office/drawing/2014/main" id="{48C4841D-B054-F341-B843-17CAA141F252}"/>
              </a:ext>
            </a:extLst>
          </p:cNvPr>
          <p:cNvSpPr txBox="1"/>
          <p:nvPr/>
        </p:nvSpPr>
        <p:spPr>
          <a:xfrm>
            <a:off x="2087743" y="969965"/>
            <a:ext cx="2537618" cy="400110"/>
          </a:xfrm>
          <a:prstGeom prst="rect">
            <a:avLst/>
          </a:prstGeom>
          <a:noFill/>
        </p:spPr>
        <p:txBody>
          <a:bodyPr wrap="none" rtlCol="0">
            <a:spAutoFit/>
          </a:bodyPr>
          <a:lstStyle/>
          <a:p>
            <a:pPr algn="ctr" defTabSz="914377">
              <a:defRPr/>
            </a:pPr>
            <a:r>
              <a:rPr lang="en-US" sz="2000" u="sng" dirty="0">
                <a:solidFill>
                  <a:srgbClr val="C00000"/>
                </a:solidFill>
                <a:latin typeface="Calibri" panose="020F0502020204030204"/>
              </a:rPr>
              <a:t>224 aggregate for pool</a:t>
            </a:r>
          </a:p>
        </p:txBody>
      </p:sp>
      <p:sp>
        <p:nvSpPr>
          <p:cNvPr id="50" name="TextBox 49">
            <a:extLst>
              <a:ext uri="{FF2B5EF4-FFF2-40B4-BE49-F238E27FC236}">
                <a16:creationId xmlns:a16="http://schemas.microsoft.com/office/drawing/2014/main" id="{A9D5B18A-F548-0E44-9C53-A5394CB1CE0E}"/>
              </a:ext>
            </a:extLst>
          </p:cNvPr>
          <p:cNvSpPr txBox="1"/>
          <p:nvPr/>
        </p:nvSpPr>
        <p:spPr>
          <a:xfrm>
            <a:off x="842675" y="1388489"/>
            <a:ext cx="920444" cy="369332"/>
          </a:xfrm>
          <a:prstGeom prst="rect">
            <a:avLst/>
          </a:prstGeom>
          <a:noFill/>
        </p:spPr>
        <p:txBody>
          <a:bodyPr wrap="none" rtlCol="0">
            <a:spAutoFit/>
          </a:bodyPr>
          <a:lstStyle/>
          <a:p>
            <a:pPr algn="ctr" defTabSz="914377">
              <a:defRPr/>
            </a:pPr>
            <a:r>
              <a:rPr lang="en-US" dirty="0">
                <a:solidFill>
                  <a:srgbClr val="C00000"/>
                </a:solidFill>
                <a:latin typeface="Calibri" panose="020F0502020204030204"/>
              </a:rPr>
              <a:t>64 used</a:t>
            </a:r>
          </a:p>
        </p:txBody>
      </p:sp>
      <p:sp>
        <p:nvSpPr>
          <p:cNvPr id="51" name="TextBox 50">
            <a:extLst>
              <a:ext uri="{FF2B5EF4-FFF2-40B4-BE49-F238E27FC236}">
                <a16:creationId xmlns:a16="http://schemas.microsoft.com/office/drawing/2014/main" id="{7492E9DA-F32B-C940-906A-9536EB7D13BA}"/>
              </a:ext>
            </a:extLst>
          </p:cNvPr>
          <p:cNvSpPr txBox="1"/>
          <p:nvPr/>
        </p:nvSpPr>
        <p:spPr>
          <a:xfrm>
            <a:off x="2856837" y="1388489"/>
            <a:ext cx="920444" cy="369332"/>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64 used</a:t>
            </a:r>
          </a:p>
        </p:txBody>
      </p:sp>
      <p:sp>
        <p:nvSpPr>
          <p:cNvPr id="52" name="TextBox 51">
            <a:extLst>
              <a:ext uri="{FF2B5EF4-FFF2-40B4-BE49-F238E27FC236}">
                <a16:creationId xmlns:a16="http://schemas.microsoft.com/office/drawing/2014/main" id="{F228DC45-3554-E04E-A83C-3E6CE1F1BA3B}"/>
              </a:ext>
            </a:extLst>
          </p:cNvPr>
          <p:cNvSpPr txBox="1"/>
          <p:nvPr/>
        </p:nvSpPr>
        <p:spPr>
          <a:xfrm>
            <a:off x="5028714" y="1388489"/>
            <a:ext cx="920444" cy="369332"/>
          </a:xfrm>
          <a:prstGeom prst="rect">
            <a:avLst/>
          </a:prstGeom>
          <a:noFill/>
        </p:spPr>
        <p:txBody>
          <a:bodyPr wrap="none" rtlCol="0">
            <a:spAutoFit/>
          </a:bodyPr>
          <a:lstStyle/>
          <a:p>
            <a:pPr algn="ctr" defTabSz="914377">
              <a:defRPr/>
            </a:pPr>
            <a:r>
              <a:rPr lang="en-US" dirty="0">
                <a:solidFill>
                  <a:prstClr val="black"/>
                </a:solidFill>
                <a:latin typeface="Calibri" panose="020F0502020204030204"/>
              </a:rPr>
              <a:t>96 used</a:t>
            </a:r>
          </a:p>
        </p:txBody>
      </p:sp>
      <p:sp>
        <p:nvSpPr>
          <p:cNvPr id="53" name="TextBox 52">
            <a:extLst>
              <a:ext uri="{FF2B5EF4-FFF2-40B4-BE49-F238E27FC236}">
                <a16:creationId xmlns:a16="http://schemas.microsoft.com/office/drawing/2014/main" id="{C8943ED8-33A0-7C44-AC23-DCE4FE6D9B5B}"/>
              </a:ext>
            </a:extLst>
          </p:cNvPr>
          <p:cNvSpPr txBox="1"/>
          <p:nvPr/>
        </p:nvSpPr>
        <p:spPr>
          <a:xfrm>
            <a:off x="7211368" y="3583277"/>
            <a:ext cx="606256" cy="1107996"/>
          </a:xfrm>
          <a:prstGeom prst="rect">
            <a:avLst/>
          </a:prstGeom>
          <a:noFill/>
        </p:spPr>
        <p:txBody>
          <a:bodyPr wrap="none" rtlCol="0">
            <a:spAutoFit/>
          </a:bodyPr>
          <a:lstStyle/>
          <a:p>
            <a:pPr defTabSz="914377">
              <a:defRPr/>
            </a:pPr>
            <a:r>
              <a:rPr lang="en-US" sz="6600" dirty="0">
                <a:solidFill>
                  <a:prstClr val="black"/>
                </a:solidFill>
                <a:latin typeface="Calibri" panose="020F0502020204030204"/>
              </a:rPr>
              <a:t>=</a:t>
            </a:r>
          </a:p>
        </p:txBody>
      </p:sp>
      <p:sp>
        <p:nvSpPr>
          <p:cNvPr id="24" name="Rectangle 23">
            <a:extLst>
              <a:ext uri="{FF2B5EF4-FFF2-40B4-BE49-F238E27FC236}">
                <a16:creationId xmlns:a16="http://schemas.microsoft.com/office/drawing/2014/main" id="{CC792FA0-423E-2E43-A7CA-E13F628C077D}"/>
              </a:ext>
            </a:extLst>
          </p:cNvPr>
          <p:cNvSpPr/>
          <p:nvPr/>
        </p:nvSpPr>
        <p:spPr>
          <a:xfrm>
            <a:off x="381001" y="4137281"/>
            <a:ext cx="1843791" cy="794479"/>
          </a:xfrm>
          <a:prstGeom prst="rect">
            <a:avLst/>
          </a:prstGeom>
          <a:solidFill>
            <a:schemeClr val="accent1">
              <a:lumMod val="60000"/>
              <a:lumOff val="40000"/>
            </a:schemeClr>
          </a:soli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dirty="0">
                <a:solidFill>
                  <a:prstClr val="black"/>
                </a:solidFill>
                <a:latin typeface="Calibri" panose="020F0502020204030204"/>
              </a:rPr>
              <a:t>32</a:t>
            </a:r>
          </a:p>
        </p:txBody>
      </p:sp>
      <p:sp>
        <p:nvSpPr>
          <p:cNvPr id="35" name="TextBox 34">
            <a:extLst>
              <a:ext uri="{FF2B5EF4-FFF2-40B4-BE49-F238E27FC236}">
                <a16:creationId xmlns:a16="http://schemas.microsoft.com/office/drawing/2014/main" id="{0DED9188-EDB1-9B4C-B8FE-CE4E6A8CCBF1}"/>
              </a:ext>
            </a:extLst>
          </p:cNvPr>
          <p:cNvSpPr txBox="1"/>
          <p:nvPr/>
        </p:nvSpPr>
        <p:spPr>
          <a:xfrm>
            <a:off x="803153" y="137386"/>
            <a:ext cx="10232279" cy="707886"/>
          </a:xfrm>
          <a:prstGeom prst="rect">
            <a:avLst/>
          </a:prstGeom>
          <a:noFill/>
        </p:spPr>
        <p:txBody>
          <a:bodyPr wrap="square" rtlCol="0">
            <a:spAutoFit/>
          </a:bodyPr>
          <a:lstStyle/>
          <a:p>
            <a:pPr defTabSz="914377">
              <a:defRPr/>
            </a:pPr>
            <a:r>
              <a:rPr lang="en-US" sz="2000" i="1" dirty="0">
                <a:solidFill>
                  <a:prstClr val="black"/>
                </a:solidFill>
                <a:latin typeface="Calibri" panose="020F0502020204030204"/>
              </a:rPr>
              <a:t>Usage Example - Pool measures &gt;  the aggregate of Base Processor Activations across the pool, so 32 Metered Processor Capacity minutes are recorded and Metered Capacity Credits are debited </a:t>
            </a:r>
          </a:p>
        </p:txBody>
      </p:sp>
      <p:sp>
        <p:nvSpPr>
          <p:cNvPr id="3" name="Slide Number Placeholder 2">
            <a:extLst>
              <a:ext uri="{FF2B5EF4-FFF2-40B4-BE49-F238E27FC236}">
                <a16:creationId xmlns:a16="http://schemas.microsoft.com/office/drawing/2014/main" id="{BEA3ED97-A225-8F45-9EE2-4CD498908B81}"/>
              </a:ext>
            </a:extLst>
          </p:cNvPr>
          <p:cNvSpPr>
            <a:spLocks noGrp="1"/>
          </p:cNvSpPr>
          <p:nvPr>
            <p:ph type="sldNum" sz="quarter" idx="12"/>
          </p:nvPr>
        </p:nvSpPr>
        <p:spPr/>
        <p:txBody>
          <a:bodyPr/>
          <a:lstStyle/>
          <a:p>
            <a:pPr defTabSz="914377"/>
            <a:fld id="{7809E366-4C27-7F45-92E2-14C9CC6BD941}" type="slidenum">
              <a:rPr lang="en-US">
                <a:solidFill>
                  <a:prstClr val="black">
                    <a:tint val="75000"/>
                  </a:prstClr>
                </a:solidFill>
                <a:latin typeface="Calibri" panose="020F0502020204030204"/>
              </a:rPr>
              <a:pPr defTabSz="914377"/>
              <a:t>31</a:t>
            </a:fld>
            <a:endParaRPr lang="en-US">
              <a:solidFill>
                <a:prstClr val="black">
                  <a:tint val="75000"/>
                </a:prstClr>
              </a:solidFill>
              <a:latin typeface="Calibri" panose="020F0502020204030204"/>
            </a:endParaRPr>
          </a:p>
        </p:txBody>
      </p:sp>
      <p:sp>
        <p:nvSpPr>
          <p:cNvPr id="55" name="Rectangle 54">
            <a:extLst>
              <a:ext uri="{FF2B5EF4-FFF2-40B4-BE49-F238E27FC236}">
                <a16:creationId xmlns:a16="http://schemas.microsoft.com/office/drawing/2014/main" id="{734ACBC4-2A10-494F-864E-E75B7DE02A12}"/>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14195091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DD25254E-18C8-C745-8D4E-B81900E48ED5}"/>
              </a:ext>
            </a:extLst>
          </p:cNvPr>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D999D4-B456-9943-89B7-30D56181CE18}" type="slidenum">
              <a:rPr kumimoji="0" lang="en-US" sz="800" b="0" i="0" u="none" strike="noStrike" kern="1200" cap="none" spc="0" normalizeH="0" baseline="0" noProof="0" smtClean="0">
                <a:ln>
                  <a:noFill/>
                </a:ln>
                <a:solidFill>
                  <a:srgbClr val="FFFFFF"/>
                </a:solidFill>
                <a:effectLst/>
                <a:uLnTx/>
                <a:uFillTx/>
                <a:latin typeface="IBM Plex Sans"/>
                <a:cs typeface="Arial"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800" b="0" i="0" u="none" strike="noStrike" kern="1200" cap="none" spc="0" normalizeH="0" baseline="0" noProof="0">
              <a:ln>
                <a:noFill/>
              </a:ln>
              <a:solidFill>
                <a:srgbClr val="FFFFFF"/>
              </a:solidFill>
              <a:effectLst/>
              <a:uLnTx/>
              <a:uFillTx/>
              <a:latin typeface="IBM Plex Sans"/>
              <a:cs typeface="Arial" charset="0"/>
            </a:endParaRPr>
          </a:p>
        </p:txBody>
      </p:sp>
      <p:sp>
        <p:nvSpPr>
          <p:cNvPr id="4" name="Rectangle 3">
            <a:extLst>
              <a:ext uri="{FF2B5EF4-FFF2-40B4-BE49-F238E27FC236}">
                <a16:creationId xmlns:a16="http://schemas.microsoft.com/office/drawing/2014/main" id="{67E4E128-23A8-5646-B93A-C61A8AEBBB58}"/>
              </a:ext>
            </a:extLst>
          </p:cNvPr>
          <p:cNvSpPr/>
          <p:nvPr/>
        </p:nvSpPr>
        <p:spPr>
          <a:xfrm>
            <a:off x="2969747" y="1217272"/>
            <a:ext cx="6016597" cy="156966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FFFFFF"/>
                </a:solidFill>
                <a:effectLst/>
                <a:uLnTx/>
                <a:uFillTx/>
                <a:latin typeface="IBM Plex Sans"/>
                <a:ea typeface="+mn-ea"/>
                <a:cs typeface="+mn-cs"/>
              </a:rPr>
              <a:t>HMC / </a:t>
            </a:r>
            <a:r>
              <a:rPr kumimoji="0" lang="en-US" sz="4800" b="0" i="0" u="none" strike="noStrike" kern="1200" cap="none" spc="0" normalizeH="0" baseline="0" noProof="0" dirty="0" err="1">
                <a:ln>
                  <a:noFill/>
                </a:ln>
                <a:solidFill>
                  <a:srgbClr val="FFFFFF"/>
                </a:solidFill>
                <a:effectLst/>
                <a:uLnTx/>
                <a:uFillTx/>
                <a:latin typeface="IBM Plex Sans"/>
                <a:ea typeface="+mn-ea"/>
                <a:cs typeface="+mn-cs"/>
              </a:rPr>
              <a:t>vHMC</a:t>
            </a:r>
            <a:r>
              <a:rPr kumimoji="0" lang="en-US" sz="4800" b="0" i="0" u="none" strike="noStrike" kern="1200" cap="none" spc="0" normalizeH="0" baseline="0" noProof="0" dirty="0">
                <a:ln>
                  <a:noFill/>
                </a:ln>
                <a:solidFill>
                  <a:srgbClr val="FFFFFF"/>
                </a:solidFill>
                <a:effectLst/>
                <a:uLnTx/>
                <a:uFillTx/>
                <a:latin typeface="IBM Plex Sans"/>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rgbClr val="FFFFFF"/>
              </a:solidFill>
              <a:effectLst/>
              <a:uLnTx/>
              <a:uFillTx/>
              <a:latin typeface="IBM Plex Sans"/>
              <a:ea typeface="+mn-ea"/>
              <a:cs typeface="+mn-cs"/>
            </a:endParaRPr>
          </a:p>
        </p:txBody>
      </p:sp>
      <p:pic>
        <p:nvPicPr>
          <p:cNvPr id="5" name="Picture 92" descr="C:\Users\IBM_ADMIN\Documents\Products\SuperMicro\Pictures\1U_Front_LFF_High_Res_BlueWashed.jpeg">
            <a:extLst>
              <a:ext uri="{FF2B5EF4-FFF2-40B4-BE49-F238E27FC236}">
                <a16:creationId xmlns:a16="http://schemas.microsoft.com/office/drawing/2014/main" id="{14CFCA69-520F-CC45-A9D0-C70D4CEE1E1C}"/>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711865" y="3429000"/>
            <a:ext cx="6362973" cy="9773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Rectangle 6">
            <a:extLst>
              <a:ext uri="{FF2B5EF4-FFF2-40B4-BE49-F238E27FC236}">
                <a16:creationId xmlns:a16="http://schemas.microsoft.com/office/drawing/2014/main" id="{C1767EC0-F14A-DA46-8CD9-EEAD86A09355}"/>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15226191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62704-1018-004B-8EE1-F5D770A98F2A}"/>
              </a:ext>
            </a:extLst>
          </p:cNvPr>
          <p:cNvSpPr>
            <a:spLocks noGrp="1"/>
          </p:cNvSpPr>
          <p:nvPr>
            <p:ph type="title"/>
          </p:nvPr>
        </p:nvSpPr>
        <p:spPr>
          <a:xfrm>
            <a:off x="304799" y="231649"/>
            <a:ext cx="5351368" cy="475453"/>
          </a:xfrm>
        </p:spPr>
        <p:txBody>
          <a:bodyPr>
            <a:noAutofit/>
          </a:bodyPr>
          <a:lstStyle/>
          <a:p>
            <a:r>
              <a:rPr lang="en-US" sz="3300" dirty="0"/>
              <a:t>Release Roadmap</a:t>
            </a:r>
          </a:p>
        </p:txBody>
      </p:sp>
      <p:sp>
        <p:nvSpPr>
          <p:cNvPr id="4" name="AutoShape 2">
            <a:extLst>
              <a:ext uri="{FF2B5EF4-FFF2-40B4-BE49-F238E27FC236}">
                <a16:creationId xmlns:a16="http://schemas.microsoft.com/office/drawing/2014/main" id="{A94593B2-5543-8E48-B3F6-B1157009AABC}"/>
              </a:ext>
            </a:extLst>
          </p:cNvPr>
          <p:cNvSpPr>
            <a:spLocks noChangeArrowheads="1"/>
          </p:cNvSpPr>
          <p:nvPr/>
        </p:nvSpPr>
        <p:spPr bwMode="auto">
          <a:xfrm>
            <a:off x="2136303" y="1818219"/>
            <a:ext cx="8801100" cy="4614333"/>
          </a:xfrm>
          <a:prstGeom prst="roundRect">
            <a:avLst>
              <a:gd name="adj" fmla="val 4306"/>
            </a:avLst>
          </a:prstGeom>
          <a:solidFill>
            <a:srgbClr val="CCFFFF"/>
          </a:solidFill>
          <a:ln w="9525">
            <a:solidFill>
              <a:schemeClr val="tx1"/>
            </a:solidFill>
            <a:round/>
            <a:headEnd/>
            <a:tailEnd/>
          </a:ln>
        </p:spPr>
        <p:txBody>
          <a:bodyPr wrap="none" anchor="ctr"/>
          <a:lstStyle>
            <a:lvl1pPr>
              <a:spcBef>
                <a:spcPct val="20000"/>
              </a:spcBef>
              <a:buChar char="•"/>
              <a:defRPr sz="2000">
                <a:solidFill>
                  <a:srgbClr val="606060"/>
                </a:solidFill>
                <a:latin typeface="Arial" panose="020B0604020202020204" pitchFamily="34" charset="0"/>
                <a:ea typeface="MS PGothic" panose="020B0600070205080204" pitchFamily="34" charset="-128"/>
              </a:defRPr>
            </a:lvl1pPr>
            <a:lvl2pPr marL="742950" indent="-285750">
              <a:spcBef>
                <a:spcPct val="20000"/>
              </a:spcBef>
              <a:buChar char="–"/>
              <a:defRPr>
                <a:solidFill>
                  <a:srgbClr val="606060"/>
                </a:solidFill>
                <a:latin typeface="Arial" panose="020B0604020202020204" pitchFamily="34" charset="0"/>
                <a:ea typeface="MS PGothic" panose="020B0600070205080204" pitchFamily="34" charset="-128"/>
              </a:defRPr>
            </a:lvl2pPr>
            <a:lvl3pPr marL="1143000" indent="-228600">
              <a:spcBef>
                <a:spcPct val="20000"/>
              </a:spcBef>
              <a:buFont typeface="Courier New" panose="02070309020205020404" pitchFamily="49" charset="0"/>
              <a:buChar char="o"/>
              <a:defRPr sz="1600">
                <a:solidFill>
                  <a:srgbClr val="606060"/>
                </a:solidFill>
                <a:latin typeface="Arial" panose="020B0604020202020204" pitchFamily="34" charset="0"/>
                <a:ea typeface="MS PGothic"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prstClr val="black"/>
              </a:solidFill>
              <a:effectLst/>
              <a:uLnTx/>
              <a:uFillTx/>
              <a:latin typeface="Arial" panose="020B0604020202020204" pitchFamily="34" charset="0"/>
              <a:ea typeface="ヒラギノ角ゴ Pro W3" pitchFamily="1" charset="-128"/>
              <a:cs typeface="Arial" panose="020B0604020202020204" pitchFamily="34" charset="0"/>
            </a:endParaRPr>
          </a:p>
        </p:txBody>
      </p:sp>
      <p:sp>
        <p:nvSpPr>
          <p:cNvPr id="8" name="Text Box 20">
            <a:extLst>
              <a:ext uri="{FF2B5EF4-FFF2-40B4-BE49-F238E27FC236}">
                <a16:creationId xmlns:a16="http://schemas.microsoft.com/office/drawing/2014/main" id="{D09E6E7C-DAFA-A948-8F9B-E3D26BD022F5}"/>
              </a:ext>
            </a:extLst>
          </p:cNvPr>
          <p:cNvSpPr txBox="1">
            <a:spLocks noChangeArrowheads="1"/>
          </p:cNvSpPr>
          <p:nvPr/>
        </p:nvSpPr>
        <p:spPr bwMode="auto">
          <a:xfrm>
            <a:off x="200686" y="2358042"/>
            <a:ext cx="197041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rgbClr val="606060"/>
                </a:solidFill>
                <a:latin typeface="Arial" panose="020B0604020202020204" pitchFamily="34" charset="0"/>
                <a:ea typeface="MS PGothic" panose="020B0600070205080204" pitchFamily="34" charset="-128"/>
              </a:defRPr>
            </a:lvl1pPr>
            <a:lvl2pPr marL="742950" indent="-285750">
              <a:spcBef>
                <a:spcPct val="20000"/>
              </a:spcBef>
              <a:buChar char="–"/>
              <a:defRPr>
                <a:solidFill>
                  <a:srgbClr val="606060"/>
                </a:solidFill>
                <a:latin typeface="Arial" panose="020B0604020202020204" pitchFamily="34" charset="0"/>
                <a:ea typeface="MS PGothic" panose="020B0600070205080204" pitchFamily="34" charset="-128"/>
              </a:defRPr>
            </a:lvl2pPr>
            <a:lvl3pPr marL="1143000" indent="-228600">
              <a:spcBef>
                <a:spcPct val="20000"/>
              </a:spcBef>
              <a:buFont typeface="Courier New" panose="02070309020205020404" pitchFamily="49" charset="0"/>
              <a:buChar char="o"/>
              <a:defRPr sz="1600">
                <a:solidFill>
                  <a:srgbClr val="606060"/>
                </a:solidFill>
                <a:latin typeface="Arial" panose="020B0604020202020204" pitchFamily="34" charset="0"/>
                <a:ea typeface="MS PGothic"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24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Arial" panose="020B0604020202020204" pitchFamily="34" charset="0"/>
              </a:rPr>
              <a:t>HMC/</a:t>
            </a:r>
            <a:r>
              <a:rPr kumimoji="0" lang="en-US" altLang="en-US" sz="2400" b="1" i="0" u="none" strike="noStrike" kern="1200" cap="none" spc="0" normalizeH="0" baseline="0" noProof="0" dirty="0" err="1">
                <a:ln>
                  <a:noFill/>
                </a:ln>
                <a:solidFill>
                  <a:prstClr val="black"/>
                </a:solidFill>
                <a:effectLst/>
                <a:uLnTx/>
                <a:uFillTx/>
                <a:latin typeface="Tahoma" panose="020B0604030504040204" pitchFamily="34" charset="0"/>
                <a:ea typeface="ヒラギノ角ゴ Pro W3" pitchFamily="1" charset="-128"/>
                <a:cs typeface="Arial" panose="020B0604020202020204" pitchFamily="34" charset="0"/>
              </a:rPr>
              <a:t>vHMC</a:t>
            </a:r>
            <a:endParaRPr kumimoji="0" lang="en-US" altLang="en-US" sz="24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Arial" panose="020B0604020202020204" pitchFamily="34" charset="0"/>
            </a:endParaRPr>
          </a:p>
        </p:txBody>
      </p:sp>
      <p:sp>
        <p:nvSpPr>
          <p:cNvPr id="11" name="Text Box 23">
            <a:extLst>
              <a:ext uri="{FF2B5EF4-FFF2-40B4-BE49-F238E27FC236}">
                <a16:creationId xmlns:a16="http://schemas.microsoft.com/office/drawing/2014/main" id="{F2E74098-1026-0647-8E74-8B7B57F22D08}"/>
              </a:ext>
            </a:extLst>
          </p:cNvPr>
          <p:cNvSpPr txBox="1">
            <a:spLocks noChangeArrowheads="1"/>
          </p:cNvSpPr>
          <p:nvPr/>
        </p:nvSpPr>
        <p:spPr bwMode="auto">
          <a:xfrm>
            <a:off x="1293830" y="5905503"/>
            <a:ext cx="9060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rgbClr val="606060"/>
                </a:solidFill>
                <a:latin typeface="Arial" panose="020B0604020202020204" pitchFamily="34" charset="0"/>
                <a:ea typeface="MS PGothic" panose="020B0600070205080204" pitchFamily="34" charset="-128"/>
              </a:defRPr>
            </a:lvl1pPr>
            <a:lvl2pPr marL="742950" indent="-285750">
              <a:spcBef>
                <a:spcPct val="20000"/>
              </a:spcBef>
              <a:buChar char="–"/>
              <a:defRPr>
                <a:solidFill>
                  <a:srgbClr val="606060"/>
                </a:solidFill>
                <a:latin typeface="Arial" panose="020B0604020202020204" pitchFamily="34" charset="0"/>
                <a:ea typeface="MS PGothic" panose="020B0600070205080204" pitchFamily="34" charset="-128"/>
              </a:defRPr>
            </a:lvl2pPr>
            <a:lvl3pPr marL="1143000" indent="-228600">
              <a:spcBef>
                <a:spcPct val="20000"/>
              </a:spcBef>
              <a:buFont typeface="Courier New" panose="02070309020205020404" pitchFamily="49" charset="0"/>
              <a:buChar char="o"/>
              <a:defRPr sz="1600">
                <a:solidFill>
                  <a:srgbClr val="606060"/>
                </a:solidFill>
                <a:latin typeface="Arial" panose="020B0604020202020204" pitchFamily="34" charset="0"/>
                <a:ea typeface="MS PGothic"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2400"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Arial" panose="020B0604020202020204" pitchFamily="34" charset="0"/>
              </a:rPr>
              <a:t>IVM </a:t>
            </a:r>
          </a:p>
        </p:txBody>
      </p:sp>
      <p:sp>
        <p:nvSpPr>
          <p:cNvPr id="13" name="AutoShape 40">
            <a:extLst>
              <a:ext uri="{FF2B5EF4-FFF2-40B4-BE49-F238E27FC236}">
                <a16:creationId xmlns:a16="http://schemas.microsoft.com/office/drawing/2014/main" id="{DD3C7BF9-B18A-034A-85BF-0BA84D2066A2}"/>
              </a:ext>
            </a:extLst>
          </p:cNvPr>
          <p:cNvSpPr>
            <a:spLocks noChangeArrowheads="1"/>
          </p:cNvSpPr>
          <p:nvPr/>
        </p:nvSpPr>
        <p:spPr bwMode="auto">
          <a:xfrm>
            <a:off x="4483487" y="1185033"/>
            <a:ext cx="2785253" cy="195686"/>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867"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HMC V9 / POWER9</a:t>
            </a:r>
            <a:endParaRPr kumimoji="0" lang="en-US" altLang="en-US" sz="16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p:txBody>
      </p:sp>
      <p:sp>
        <p:nvSpPr>
          <p:cNvPr id="21" name="Line 6">
            <a:extLst>
              <a:ext uri="{FF2B5EF4-FFF2-40B4-BE49-F238E27FC236}">
                <a16:creationId xmlns:a16="http://schemas.microsoft.com/office/drawing/2014/main" id="{CA88969F-5739-3F45-891B-033E625C02FE}"/>
              </a:ext>
            </a:extLst>
          </p:cNvPr>
          <p:cNvSpPr>
            <a:spLocks noChangeShapeType="1"/>
          </p:cNvSpPr>
          <p:nvPr/>
        </p:nvSpPr>
        <p:spPr bwMode="auto">
          <a:xfrm flipV="1">
            <a:off x="2193452" y="3579284"/>
            <a:ext cx="8752416" cy="14816"/>
          </a:xfrm>
          <a:prstGeom prst="line">
            <a:avLst/>
          </a:prstGeom>
          <a:noFill/>
          <a:ln w="9525">
            <a:solidFill>
              <a:srgbClr val="969696"/>
            </a:solidFill>
            <a:prstDash val="lgDash"/>
            <a:miter lim="800000"/>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67"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utoShape 40" descr="Sphere">
            <a:extLst>
              <a:ext uri="{FF2B5EF4-FFF2-40B4-BE49-F238E27FC236}">
                <a16:creationId xmlns:a16="http://schemas.microsoft.com/office/drawing/2014/main" id="{9E211B11-68F4-A54C-A879-3A15FBCBEA64}"/>
              </a:ext>
            </a:extLst>
          </p:cNvPr>
          <p:cNvSpPr>
            <a:spLocks noChangeArrowheads="1"/>
          </p:cNvSpPr>
          <p:nvPr/>
        </p:nvSpPr>
        <p:spPr bwMode="auto">
          <a:xfrm>
            <a:off x="2155354" y="5894917"/>
            <a:ext cx="2328132" cy="497416"/>
          </a:xfrm>
          <a:prstGeom prst="roundRect">
            <a:avLst>
              <a:gd name="adj" fmla="val 16667"/>
            </a:avLst>
          </a:prstGeom>
          <a:blipFill dpi="0" rotWithShape="0">
            <a:blip r:embed="rId2"/>
            <a:srcRect/>
            <a:tile tx="0" ty="0" sx="100000" sy="100000" flip="none" algn="tl"/>
          </a:blipFill>
          <a:ln w="12700">
            <a:solidFill>
              <a:srgbClr val="777777"/>
            </a:solidFill>
            <a:miter lim="800000"/>
            <a:headEnd/>
            <a:tailEnd/>
          </a:ln>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333" b="1" i="0" u="none" strike="noStrike" kern="1200" cap="none" spc="0" normalizeH="0" baseline="0" noProof="0">
                <a:ln>
                  <a:noFill/>
                </a:ln>
                <a:solidFill>
                  <a:srgbClr val="000000"/>
                </a:solidFill>
                <a:effectLst/>
                <a:uLnTx/>
                <a:uFillTx/>
                <a:latin typeface="Tahoma" panose="020B0604030504040204" pitchFamily="34" charset="0"/>
                <a:ea typeface="ヒラギノ角ゴ Pro W3" pitchFamily="1" charset="-128"/>
                <a:cs typeface="+mn-cs"/>
              </a:rPr>
              <a:t>IVM service stream</a:t>
            </a:r>
          </a:p>
        </p:txBody>
      </p:sp>
      <p:sp>
        <p:nvSpPr>
          <p:cNvPr id="26" name="Line 6">
            <a:extLst>
              <a:ext uri="{FF2B5EF4-FFF2-40B4-BE49-F238E27FC236}">
                <a16:creationId xmlns:a16="http://schemas.microsoft.com/office/drawing/2014/main" id="{A32E5E0B-1F41-2F48-AA6D-8D79B84EE5D5}"/>
              </a:ext>
            </a:extLst>
          </p:cNvPr>
          <p:cNvSpPr>
            <a:spLocks noChangeShapeType="1"/>
          </p:cNvSpPr>
          <p:nvPr/>
        </p:nvSpPr>
        <p:spPr bwMode="auto">
          <a:xfrm>
            <a:off x="2180755" y="5750985"/>
            <a:ext cx="8756649" cy="6349"/>
          </a:xfrm>
          <a:prstGeom prst="line">
            <a:avLst/>
          </a:prstGeom>
          <a:noFill/>
          <a:ln w="9525">
            <a:solidFill>
              <a:srgbClr val="969696"/>
            </a:solidFill>
            <a:prstDash val="lgDash"/>
            <a:miter lim="800000"/>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67"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AutoShape 40">
            <a:extLst>
              <a:ext uri="{FF2B5EF4-FFF2-40B4-BE49-F238E27FC236}">
                <a16:creationId xmlns:a16="http://schemas.microsoft.com/office/drawing/2014/main" id="{F2B47378-15FF-D144-8209-DAB91BDFB250}"/>
              </a:ext>
            </a:extLst>
          </p:cNvPr>
          <p:cNvSpPr>
            <a:spLocks noChangeArrowheads="1"/>
          </p:cNvSpPr>
          <p:nvPr/>
        </p:nvSpPr>
        <p:spPr bwMode="auto">
          <a:xfrm>
            <a:off x="754119" y="4332820"/>
            <a:ext cx="1473200" cy="315383"/>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l"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2133"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CMC</a:t>
            </a:r>
          </a:p>
        </p:txBody>
      </p:sp>
      <p:sp>
        <p:nvSpPr>
          <p:cNvPr id="34" name="Rectangle 12">
            <a:extLst>
              <a:ext uri="{FF2B5EF4-FFF2-40B4-BE49-F238E27FC236}">
                <a16:creationId xmlns:a16="http://schemas.microsoft.com/office/drawing/2014/main" id="{17820060-63DA-8341-A921-2911140E9016}"/>
              </a:ext>
            </a:extLst>
          </p:cNvPr>
          <p:cNvSpPr>
            <a:spLocks noChangeArrowheads="1"/>
          </p:cNvSpPr>
          <p:nvPr/>
        </p:nvSpPr>
        <p:spPr bwMode="auto">
          <a:xfrm>
            <a:off x="4551269" y="1537016"/>
            <a:ext cx="1043516"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3Q </a:t>
            </a:r>
            <a:r>
              <a:rPr kumimoji="0" lang="en-US" altLang="en-US" sz="1333"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 18</a:t>
            </a:r>
          </a:p>
        </p:txBody>
      </p:sp>
      <p:sp>
        <p:nvSpPr>
          <p:cNvPr id="35" name="Rectangle 12">
            <a:extLst>
              <a:ext uri="{FF2B5EF4-FFF2-40B4-BE49-F238E27FC236}">
                <a16:creationId xmlns:a16="http://schemas.microsoft.com/office/drawing/2014/main" id="{CFD992B6-BBC3-C94D-A775-807A76C90C24}"/>
              </a:ext>
            </a:extLst>
          </p:cNvPr>
          <p:cNvSpPr>
            <a:spLocks noChangeArrowheads="1"/>
          </p:cNvSpPr>
          <p:nvPr/>
        </p:nvSpPr>
        <p:spPr bwMode="auto">
          <a:xfrm>
            <a:off x="2701611" y="1560975"/>
            <a:ext cx="1043516"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1Q </a:t>
            </a:r>
            <a:r>
              <a:rPr kumimoji="0" lang="en-US" altLang="en-US" sz="1333"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 18</a:t>
            </a:r>
          </a:p>
        </p:txBody>
      </p:sp>
      <p:sp>
        <p:nvSpPr>
          <p:cNvPr id="36" name="AutoShape 15">
            <a:extLst>
              <a:ext uri="{FF2B5EF4-FFF2-40B4-BE49-F238E27FC236}">
                <a16:creationId xmlns:a16="http://schemas.microsoft.com/office/drawing/2014/main" id="{D2AAFE48-D38A-CA42-8027-35A6928B9611}"/>
              </a:ext>
            </a:extLst>
          </p:cNvPr>
          <p:cNvSpPr>
            <a:spLocks noChangeArrowheads="1"/>
          </p:cNvSpPr>
          <p:nvPr/>
        </p:nvSpPr>
        <p:spPr bwMode="auto">
          <a:xfrm>
            <a:off x="2739712" y="1961027"/>
            <a:ext cx="1026583" cy="1113367"/>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p:txBody>
      </p:sp>
      <p:sp>
        <p:nvSpPr>
          <p:cNvPr id="37" name="AutoShape 15">
            <a:extLst>
              <a:ext uri="{FF2B5EF4-FFF2-40B4-BE49-F238E27FC236}">
                <a16:creationId xmlns:a16="http://schemas.microsoft.com/office/drawing/2014/main" id="{1A912EA8-DDFA-3948-AFF3-52C8004AF49C}"/>
              </a:ext>
            </a:extLst>
          </p:cNvPr>
          <p:cNvSpPr>
            <a:spLocks noChangeArrowheads="1"/>
          </p:cNvSpPr>
          <p:nvPr/>
        </p:nvSpPr>
        <p:spPr bwMode="auto">
          <a:xfrm>
            <a:off x="4629583" y="1964584"/>
            <a:ext cx="1026584" cy="1113367"/>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p:txBody>
      </p:sp>
      <p:sp>
        <p:nvSpPr>
          <p:cNvPr id="38" name="AutoShape 40">
            <a:extLst>
              <a:ext uri="{FF2B5EF4-FFF2-40B4-BE49-F238E27FC236}">
                <a16:creationId xmlns:a16="http://schemas.microsoft.com/office/drawing/2014/main" id="{20D2C9CB-10C5-DB4A-8F6D-329DD7967467}"/>
              </a:ext>
            </a:extLst>
          </p:cNvPr>
          <p:cNvSpPr>
            <a:spLocks noChangeArrowheads="1"/>
          </p:cNvSpPr>
          <p:nvPr/>
        </p:nvSpPr>
        <p:spPr bwMode="auto">
          <a:xfrm>
            <a:off x="2676212" y="2378009"/>
            <a:ext cx="1102783" cy="277284"/>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HMC 9.1.910</a:t>
            </a: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err="1">
                <a:ln>
                  <a:noFill/>
                </a:ln>
                <a:solidFill>
                  <a:srgbClr val="000000"/>
                </a:solidFill>
                <a:effectLst/>
                <a:uLnTx/>
                <a:uFillTx/>
                <a:latin typeface="Tahoma" panose="020B0604030504040204" pitchFamily="34" charset="0"/>
                <a:ea typeface="ヒラギノ角ゴ Pro W3" pitchFamily="1" charset="-128"/>
                <a:cs typeface="+mn-cs"/>
              </a:rPr>
              <a:t>vHMC</a:t>
            </a:r>
            <a:endPar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x86 &amp; </a:t>
            </a: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ppc64le</a:t>
            </a:r>
          </a:p>
        </p:txBody>
      </p:sp>
      <p:sp>
        <p:nvSpPr>
          <p:cNvPr id="39" name="AutoShape 40">
            <a:extLst>
              <a:ext uri="{FF2B5EF4-FFF2-40B4-BE49-F238E27FC236}">
                <a16:creationId xmlns:a16="http://schemas.microsoft.com/office/drawing/2014/main" id="{9FCA5416-738F-8649-B00A-1D074C54FFE3}"/>
              </a:ext>
            </a:extLst>
          </p:cNvPr>
          <p:cNvSpPr>
            <a:spLocks noChangeArrowheads="1"/>
          </p:cNvSpPr>
          <p:nvPr/>
        </p:nvSpPr>
        <p:spPr bwMode="auto">
          <a:xfrm>
            <a:off x="4595121" y="2390709"/>
            <a:ext cx="1102784" cy="277284"/>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HMC 9.1.920</a:t>
            </a: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err="1">
                <a:ln>
                  <a:noFill/>
                </a:ln>
                <a:solidFill>
                  <a:srgbClr val="000000"/>
                </a:solidFill>
                <a:effectLst/>
                <a:uLnTx/>
                <a:uFillTx/>
                <a:latin typeface="Tahoma" panose="020B0604030504040204" pitchFamily="34" charset="0"/>
                <a:ea typeface="ヒラギノ角ゴ Pro W3" pitchFamily="1" charset="-128"/>
                <a:cs typeface="+mn-cs"/>
              </a:rPr>
              <a:t>vHMC</a:t>
            </a:r>
            <a:endPar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x86 &amp; </a:t>
            </a: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ppc64le</a:t>
            </a:r>
          </a:p>
        </p:txBody>
      </p:sp>
      <p:sp>
        <p:nvSpPr>
          <p:cNvPr id="42" name="Right Arrow 77">
            <a:extLst>
              <a:ext uri="{FF2B5EF4-FFF2-40B4-BE49-F238E27FC236}">
                <a16:creationId xmlns:a16="http://schemas.microsoft.com/office/drawing/2014/main" id="{D24E2228-E331-F549-8312-17C7A31ECA06}"/>
              </a:ext>
            </a:extLst>
          </p:cNvPr>
          <p:cNvSpPr>
            <a:spLocks noChangeArrowheads="1"/>
          </p:cNvSpPr>
          <p:nvPr/>
        </p:nvSpPr>
        <p:spPr bwMode="auto">
          <a:xfrm>
            <a:off x="2142651" y="4309628"/>
            <a:ext cx="8808056" cy="424461"/>
          </a:xfrm>
          <a:prstGeom prst="rightArrow">
            <a:avLst>
              <a:gd name="adj1" fmla="val 50000"/>
              <a:gd name="adj2" fmla="val 49650"/>
            </a:avLst>
          </a:prstGeom>
          <a:solidFill>
            <a:srgbClr val="7030A0">
              <a:alpha val="79999"/>
            </a:srgbClr>
          </a:solidFill>
          <a:ln w="9525">
            <a:solidFill>
              <a:srgbClr val="777777"/>
            </a:solidFill>
            <a:miter lim="800000"/>
            <a:headEnd/>
            <a:tailEnd/>
          </a:ln>
          <a:effectLst>
            <a:outerShdw blurRad="63500" dist="12700" dir="5400000" algn="t" rotWithShape="0">
              <a:srgbClr val="000000">
                <a:alpha val="9000"/>
              </a:srgbClr>
            </a:outerShdw>
          </a:effectLst>
        </p:spPr>
        <p:txBody>
          <a:bodyPr lIns="280416" tIns="81280" rIns="120000" bIns="81280" anchor="ctr"/>
          <a:lstStyle>
            <a:lvl1pPr marL="342900" indent="-342900" defTabSz="711200">
              <a:spcBef>
                <a:spcPct val="20000"/>
              </a:spcBef>
              <a:buChar char="•"/>
              <a:defRPr sz="2000">
                <a:solidFill>
                  <a:srgbClr val="606060"/>
                </a:solidFill>
                <a:latin typeface="Arial" charset="0"/>
                <a:ea typeface="MS PGothic" charset="-128"/>
              </a:defRPr>
            </a:lvl1pPr>
            <a:lvl2pPr marL="742950" indent="-285750" defTabSz="711200">
              <a:spcBef>
                <a:spcPct val="20000"/>
              </a:spcBef>
              <a:buChar char="–"/>
              <a:defRPr>
                <a:solidFill>
                  <a:srgbClr val="606060"/>
                </a:solidFill>
                <a:latin typeface="Arial" charset="0"/>
                <a:ea typeface="MS PGothic" charset="-128"/>
              </a:defRPr>
            </a:lvl2pPr>
            <a:lvl3pPr marL="1143000" indent="-228600" defTabSz="711200">
              <a:spcBef>
                <a:spcPct val="20000"/>
              </a:spcBef>
              <a:buFont typeface="Courier New" charset="0"/>
              <a:buChar char="o"/>
              <a:defRPr sz="1600">
                <a:solidFill>
                  <a:srgbClr val="606060"/>
                </a:solidFill>
                <a:latin typeface="Arial" charset="0"/>
                <a:ea typeface="MS PGothic" charset="-128"/>
              </a:defRPr>
            </a:lvl3pPr>
            <a:lvl4pPr marL="1600200" indent="-228600" defTabSz="711200">
              <a:spcBef>
                <a:spcPct val="20000"/>
              </a:spcBef>
              <a:buChar char="–"/>
              <a:defRPr sz="2000">
                <a:solidFill>
                  <a:schemeClr val="tx1"/>
                </a:solidFill>
                <a:latin typeface="Arial" charset="0"/>
                <a:ea typeface="MS PGothic" charset="-128"/>
              </a:defRPr>
            </a:lvl4pPr>
            <a:lvl5pPr marL="2057400" indent="-228600" defTabSz="711200">
              <a:spcBef>
                <a:spcPct val="20000"/>
              </a:spcBef>
              <a:buChar char="»"/>
              <a:defRPr sz="2000">
                <a:solidFill>
                  <a:schemeClr val="tx1"/>
                </a:solidFill>
                <a:latin typeface="Arial" charset="0"/>
                <a:ea typeface="MS PGothic" charset="-128"/>
              </a:defRPr>
            </a:lvl5pPr>
            <a:lvl6pPr marL="2514600" indent="-228600" defTabSz="711200" eaLnBrk="0" fontAlgn="base" hangingPunct="0">
              <a:spcBef>
                <a:spcPct val="20000"/>
              </a:spcBef>
              <a:spcAft>
                <a:spcPct val="0"/>
              </a:spcAft>
              <a:buChar char="»"/>
              <a:defRPr sz="2000">
                <a:solidFill>
                  <a:schemeClr val="tx1"/>
                </a:solidFill>
                <a:latin typeface="Arial" charset="0"/>
                <a:ea typeface="MS PGothic" charset="-128"/>
              </a:defRPr>
            </a:lvl6pPr>
            <a:lvl7pPr marL="2971800" indent="-228600" defTabSz="711200" eaLnBrk="0" fontAlgn="base" hangingPunct="0">
              <a:spcBef>
                <a:spcPct val="20000"/>
              </a:spcBef>
              <a:spcAft>
                <a:spcPct val="0"/>
              </a:spcAft>
              <a:buChar char="»"/>
              <a:defRPr sz="2000">
                <a:solidFill>
                  <a:schemeClr val="tx1"/>
                </a:solidFill>
                <a:latin typeface="Arial" charset="0"/>
                <a:ea typeface="MS PGothic" charset="-128"/>
              </a:defRPr>
            </a:lvl7pPr>
            <a:lvl8pPr marL="3429000" indent="-228600" defTabSz="711200" eaLnBrk="0" fontAlgn="base" hangingPunct="0">
              <a:spcBef>
                <a:spcPct val="20000"/>
              </a:spcBef>
              <a:spcAft>
                <a:spcPct val="0"/>
              </a:spcAft>
              <a:buChar char="»"/>
              <a:defRPr sz="2000">
                <a:solidFill>
                  <a:schemeClr val="tx1"/>
                </a:solidFill>
                <a:latin typeface="Arial" charset="0"/>
                <a:ea typeface="MS PGothic" charset="-128"/>
              </a:defRPr>
            </a:lvl8pPr>
            <a:lvl9pPr marL="3886200" indent="-228600" defTabSz="711200" eaLnBrk="0" fontAlgn="base" hangingPunct="0">
              <a:spcBef>
                <a:spcPct val="20000"/>
              </a:spcBef>
              <a:spcAft>
                <a:spcPct val="0"/>
              </a:spcAft>
              <a:buChar char="»"/>
              <a:defRPr sz="2000">
                <a:solidFill>
                  <a:schemeClr val="tx1"/>
                </a:solidFill>
                <a:latin typeface="Arial" charset="0"/>
                <a:ea typeface="MS PGothic" charset="-128"/>
              </a:defRPr>
            </a:lvl9pPr>
          </a:lstStyle>
          <a:p>
            <a:pPr marL="342900" marR="0" lvl="0" indent="-342900" algn="ctr" defTabSz="711200" rtl="0" eaLnBrk="1" fontAlgn="auto" latinLnBrk="0" hangingPunct="1">
              <a:lnSpc>
                <a:spcPct val="100000"/>
              </a:lnSpc>
              <a:spcBef>
                <a:spcPct val="40000"/>
              </a:spcBef>
              <a:spcAft>
                <a:spcPts val="0"/>
              </a:spcAft>
              <a:buClrTx/>
              <a:buSzTx/>
              <a:buFontTx/>
              <a:buNone/>
              <a:tabLst/>
              <a:defRPr/>
            </a:pPr>
            <a:r>
              <a:rPr kumimoji="0" lang="en-US" altLang="en-US" sz="1600" b="1" i="0" u="none" strike="noStrike" kern="1200" cap="none" spc="0" normalizeH="0" baseline="0" noProof="0" dirty="0">
                <a:ln>
                  <a:noFill/>
                </a:ln>
                <a:solidFill>
                  <a:prstClr val="black"/>
                </a:solidFill>
                <a:effectLst/>
                <a:uLnTx/>
                <a:uFillTx/>
                <a:latin typeface="Arial" charset="0"/>
                <a:ea typeface="ヒラギノ角ゴ Pro W3" charset="-128"/>
                <a:cs typeface="ヒラギノ角ゴ Pro W3" charset="-128"/>
              </a:rPr>
              <a:t>Continuous Delivery</a:t>
            </a:r>
          </a:p>
        </p:txBody>
      </p:sp>
      <p:sp>
        <p:nvSpPr>
          <p:cNvPr id="50" name="Rectangle 12">
            <a:extLst>
              <a:ext uri="{FF2B5EF4-FFF2-40B4-BE49-F238E27FC236}">
                <a16:creationId xmlns:a16="http://schemas.microsoft.com/office/drawing/2014/main" id="{3DF991F4-1057-C944-989F-07F0EFAF0F83}"/>
              </a:ext>
            </a:extLst>
          </p:cNvPr>
          <p:cNvSpPr>
            <a:spLocks noChangeArrowheads="1"/>
          </p:cNvSpPr>
          <p:nvPr/>
        </p:nvSpPr>
        <p:spPr bwMode="auto">
          <a:xfrm>
            <a:off x="6746981" y="1548398"/>
            <a:ext cx="1043516"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2Q </a:t>
            </a:r>
            <a:r>
              <a:rPr kumimoji="0" lang="en-US" altLang="en-US" sz="1333"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 19</a:t>
            </a:r>
          </a:p>
        </p:txBody>
      </p:sp>
      <p:sp>
        <p:nvSpPr>
          <p:cNvPr id="51" name="AutoShape 15">
            <a:extLst>
              <a:ext uri="{FF2B5EF4-FFF2-40B4-BE49-F238E27FC236}">
                <a16:creationId xmlns:a16="http://schemas.microsoft.com/office/drawing/2014/main" id="{F3112E95-4424-5942-946B-2ABA06AC7D0E}"/>
              </a:ext>
            </a:extLst>
          </p:cNvPr>
          <p:cNvSpPr>
            <a:spLocks noChangeArrowheads="1"/>
          </p:cNvSpPr>
          <p:nvPr/>
        </p:nvSpPr>
        <p:spPr bwMode="auto">
          <a:xfrm>
            <a:off x="6755448" y="1944467"/>
            <a:ext cx="1026583" cy="1113367"/>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p:txBody>
      </p:sp>
      <p:sp>
        <p:nvSpPr>
          <p:cNvPr id="52" name="AutoShape 40">
            <a:extLst>
              <a:ext uri="{FF2B5EF4-FFF2-40B4-BE49-F238E27FC236}">
                <a16:creationId xmlns:a16="http://schemas.microsoft.com/office/drawing/2014/main" id="{4924102C-A1F5-C447-960D-63CC038CC513}"/>
              </a:ext>
            </a:extLst>
          </p:cNvPr>
          <p:cNvSpPr>
            <a:spLocks noChangeArrowheads="1"/>
          </p:cNvSpPr>
          <p:nvPr/>
        </p:nvSpPr>
        <p:spPr bwMode="auto">
          <a:xfrm>
            <a:off x="6751098" y="2397165"/>
            <a:ext cx="1102783" cy="277284"/>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HMC 9.1.930</a:t>
            </a: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err="1">
                <a:ln>
                  <a:noFill/>
                </a:ln>
                <a:solidFill>
                  <a:srgbClr val="000000"/>
                </a:solidFill>
                <a:effectLst/>
                <a:uLnTx/>
                <a:uFillTx/>
                <a:latin typeface="Tahoma" panose="020B0604030504040204" pitchFamily="34" charset="0"/>
                <a:ea typeface="ヒラギノ角ゴ Pro W3" pitchFamily="1" charset="-128"/>
                <a:cs typeface="+mn-cs"/>
              </a:rPr>
              <a:t>vHMC</a:t>
            </a:r>
            <a:endPar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x86 &amp; </a:t>
            </a: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ppc64le</a:t>
            </a:r>
          </a:p>
        </p:txBody>
      </p:sp>
      <p:sp>
        <p:nvSpPr>
          <p:cNvPr id="43" name="AutoShape 15">
            <a:extLst>
              <a:ext uri="{FF2B5EF4-FFF2-40B4-BE49-F238E27FC236}">
                <a16:creationId xmlns:a16="http://schemas.microsoft.com/office/drawing/2014/main" id="{862F8376-61B7-D74F-8D57-1D1A9AFC0EAD}"/>
              </a:ext>
            </a:extLst>
          </p:cNvPr>
          <p:cNvSpPr>
            <a:spLocks noChangeArrowheads="1"/>
          </p:cNvSpPr>
          <p:nvPr/>
        </p:nvSpPr>
        <p:spPr bwMode="auto">
          <a:xfrm>
            <a:off x="8889839" y="1910359"/>
            <a:ext cx="1026583" cy="1113367"/>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p:txBody>
      </p:sp>
      <p:sp>
        <p:nvSpPr>
          <p:cNvPr id="44" name="AutoShape 40">
            <a:extLst>
              <a:ext uri="{FF2B5EF4-FFF2-40B4-BE49-F238E27FC236}">
                <a16:creationId xmlns:a16="http://schemas.microsoft.com/office/drawing/2014/main" id="{EC9D56A4-8857-5643-9D36-346D4E0CF6F7}"/>
              </a:ext>
            </a:extLst>
          </p:cNvPr>
          <p:cNvSpPr>
            <a:spLocks noChangeArrowheads="1"/>
          </p:cNvSpPr>
          <p:nvPr/>
        </p:nvSpPr>
        <p:spPr bwMode="auto">
          <a:xfrm>
            <a:off x="8885489" y="2363057"/>
            <a:ext cx="1102783" cy="277284"/>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HMC 9.1.940</a:t>
            </a: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err="1">
                <a:ln>
                  <a:noFill/>
                </a:ln>
                <a:solidFill>
                  <a:srgbClr val="000000"/>
                </a:solidFill>
                <a:effectLst/>
                <a:uLnTx/>
                <a:uFillTx/>
                <a:latin typeface="Tahoma" panose="020B0604030504040204" pitchFamily="34" charset="0"/>
                <a:ea typeface="ヒラギノ角ゴ Pro W3" pitchFamily="1" charset="-128"/>
                <a:cs typeface="+mn-cs"/>
              </a:rPr>
              <a:t>vHMC</a:t>
            </a:r>
            <a:endPar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x86 &amp; </a:t>
            </a: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ppc64le</a:t>
            </a:r>
          </a:p>
        </p:txBody>
      </p:sp>
      <p:sp>
        <p:nvSpPr>
          <p:cNvPr id="45" name="Rectangle 12">
            <a:extLst>
              <a:ext uri="{FF2B5EF4-FFF2-40B4-BE49-F238E27FC236}">
                <a16:creationId xmlns:a16="http://schemas.microsoft.com/office/drawing/2014/main" id="{6051F09C-57E8-944E-ACBA-E438DF64694C}"/>
              </a:ext>
            </a:extLst>
          </p:cNvPr>
          <p:cNvSpPr>
            <a:spLocks noChangeArrowheads="1"/>
          </p:cNvSpPr>
          <p:nvPr/>
        </p:nvSpPr>
        <p:spPr bwMode="auto">
          <a:xfrm>
            <a:off x="8927962" y="1508268"/>
            <a:ext cx="1043516"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4Q </a:t>
            </a:r>
            <a:r>
              <a:rPr kumimoji="0" lang="en-US" altLang="en-US" sz="1333"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 19</a:t>
            </a:r>
          </a:p>
        </p:txBody>
      </p:sp>
      <p:sp>
        <p:nvSpPr>
          <p:cNvPr id="3" name="Espace réservé du numéro de diapositive 2">
            <a:extLst>
              <a:ext uri="{FF2B5EF4-FFF2-40B4-BE49-F238E27FC236}">
                <a16:creationId xmlns:a16="http://schemas.microsoft.com/office/drawing/2014/main" id="{71BBAFDE-79DE-9843-B8B3-2311B322B844}"/>
              </a:ext>
            </a:extLst>
          </p:cNvPr>
          <p:cNvSpPr>
            <a:spLocks noGrp="1"/>
          </p:cNvSpPr>
          <p:nvPr>
            <p:ph type="sldNum" sz="quarter" idx="12"/>
          </p:nvPr>
        </p:nvSpPr>
        <p:spPr>
          <a:xfrm>
            <a:off x="9403130" y="6388090"/>
            <a:ext cx="2743200" cy="365125"/>
          </a:xfrm>
        </p:spPr>
        <p:txBody>
          <a:bodyPr/>
          <a:lstStyle/>
          <a:p>
            <a:fld id="{7523CCA5-FCDF-F741-8D6F-7721EC7BC219}" type="slidenum">
              <a:rPr lang="en-US" smtClean="0"/>
              <a:t>33</a:t>
            </a:fld>
            <a:endParaRPr lang="en-US" dirty="0"/>
          </a:p>
        </p:txBody>
      </p:sp>
      <p:sp>
        <p:nvSpPr>
          <p:cNvPr id="27" name="Rectangle 26">
            <a:extLst>
              <a:ext uri="{FF2B5EF4-FFF2-40B4-BE49-F238E27FC236}">
                <a16:creationId xmlns:a16="http://schemas.microsoft.com/office/drawing/2014/main" id="{5589367A-75E0-C241-85F3-3C0EB348CDB5}"/>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534110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6082" name="AutoShape 2"/>
          <p:cNvSpPr>
            <a:spLocks noChangeArrowheads="1"/>
          </p:cNvSpPr>
          <p:nvPr/>
        </p:nvSpPr>
        <p:spPr bwMode="auto">
          <a:xfrm>
            <a:off x="1600202" y="1818219"/>
            <a:ext cx="9830881" cy="3966633"/>
          </a:xfrm>
          <a:prstGeom prst="roundRect">
            <a:avLst>
              <a:gd name="adj" fmla="val 4306"/>
            </a:avLst>
          </a:prstGeom>
          <a:solidFill>
            <a:srgbClr val="CCFFFF"/>
          </a:solidFill>
          <a:ln w="9525">
            <a:solidFill>
              <a:schemeClr val="tx1"/>
            </a:solidFill>
            <a:round/>
            <a:headEnd/>
            <a:tailEnd/>
          </a:ln>
        </p:spPr>
        <p:txBody>
          <a:bodyPr wrap="none" anchor="ctr"/>
          <a:lstStyle>
            <a:lvl1pPr>
              <a:spcBef>
                <a:spcPct val="20000"/>
              </a:spcBef>
              <a:buChar char="•"/>
              <a:defRPr sz="2000">
                <a:solidFill>
                  <a:srgbClr val="606060"/>
                </a:solidFill>
                <a:latin typeface="Arial" panose="020B0604020202020204" pitchFamily="34" charset="0"/>
                <a:ea typeface="MS PGothic" panose="020B0600070205080204" pitchFamily="34" charset="-128"/>
              </a:defRPr>
            </a:lvl1pPr>
            <a:lvl2pPr marL="742950" indent="-285750">
              <a:spcBef>
                <a:spcPct val="20000"/>
              </a:spcBef>
              <a:buChar char="–"/>
              <a:defRPr>
                <a:solidFill>
                  <a:srgbClr val="606060"/>
                </a:solidFill>
                <a:latin typeface="Arial" panose="020B0604020202020204" pitchFamily="34" charset="0"/>
                <a:ea typeface="MS PGothic" panose="020B0600070205080204" pitchFamily="34" charset="-128"/>
              </a:defRPr>
            </a:lvl2pPr>
            <a:lvl3pPr marL="1143000" indent="-228600">
              <a:spcBef>
                <a:spcPct val="20000"/>
              </a:spcBef>
              <a:buFont typeface="Courier New" panose="02070309020205020404" pitchFamily="49" charset="0"/>
              <a:buChar char="o"/>
              <a:defRPr sz="1600">
                <a:solidFill>
                  <a:srgbClr val="606060"/>
                </a:solidFill>
                <a:latin typeface="Arial" panose="020B0604020202020204" pitchFamily="34" charset="0"/>
                <a:ea typeface="MS PGothic"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prstClr val="black"/>
              </a:solidFill>
              <a:effectLst/>
              <a:uLnTx/>
              <a:uFillTx/>
              <a:latin typeface="Arial" panose="020B0604020202020204" pitchFamily="34" charset="0"/>
              <a:ea typeface="ヒラギノ角ゴ Pro W3" pitchFamily="1" charset="-128"/>
              <a:cs typeface="Arial" panose="020B0604020202020204" pitchFamily="34" charset="0"/>
            </a:endParaRPr>
          </a:p>
        </p:txBody>
      </p:sp>
      <p:sp>
        <p:nvSpPr>
          <p:cNvPr id="46083" name="Rectangle 7"/>
          <p:cNvSpPr>
            <a:spLocks noChangeArrowheads="1"/>
          </p:cNvSpPr>
          <p:nvPr/>
        </p:nvSpPr>
        <p:spPr bwMode="auto">
          <a:xfrm>
            <a:off x="8944684" y="1818217"/>
            <a:ext cx="95251" cy="3937000"/>
          </a:xfrm>
          <a:prstGeom prst="rect">
            <a:avLst/>
          </a:prstGeom>
          <a:gradFill rotWithShape="1">
            <a:gsLst>
              <a:gs pos="0">
                <a:srgbClr val="FFFFFF"/>
              </a:gs>
              <a:gs pos="50000">
                <a:srgbClr val="DDDDDD"/>
              </a:gs>
              <a:gs pos="100000">
                <a:srgbClr val="FFFFFF"/>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2000">
                <a:solidFill>
                  <a:srgbClr val="606060"/>
                </a:solidFill>
                <a:latin typeface="Arial" panose="020B0604020202020204" pitchFamily="34" charset="0"/>
                <a:ea typeface="MS PGothic" panose="020B0600070205080204" pitchFamily="34" charset="-128"/>
              </a:defRPr>
            </a:lvl1pPr>
            <a:lvl2pPr marL="742950" indent="-285750">
              <a:spcBef>
                <a:spcPct val="20000"/>
              </a:spcBef>
              <a:buChar char="–"/>
              <a:defRPr>
                <a:solidFill>
                  <a:srgbClr val="606060"/>
                </a:solidFill>
                <a:latin typeface="Arial" panose="020B0604020202020204" pitchFamily="34" charset="0"/>
                <a:ea typeface="MS PGothic" panose="020B0600070205080204" pitchFamily="34" charset="-128"/>
              </a:defRPr>
            </a:lvl2pPr>
            <a:lvl3pPr marL="1143000" indent="-228600">
              <a:spcBef>
                <a:spcPct val="20000"/>
              </a:spcBef>
              <a:buFont typeface="Courier New" panose="02070309020205020404" pitchFamily="49" charset="0"/>
              <a:buChar char="o"/>
              <a:defRPr sz="1600">
                <a:solidFill>
                  <a:srgbClr val="606060"/>
                </a:solidFill>
                <a:latin typeface="Arial" panose="020B0604020202020204" pitchFamily="34" charset="0"/>
                <a:ea typeface="MS PGothic"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Arial" panose="020B0604020202020204" pitchFamily="34" charset="0"/>
            </a:endParaRPr>
          </a:p>
        </p:txBody>
      </p:sp>
      <p:sp>
        <p:nvSpPr>
          <p:cNvPr id="46085" name="Rectangle 7"/>
          <p:cNvSpPr>
            <a:spLocks noChangeArrowheads="1"/>
          </p:cNvSpPr>
          <p:nvPr/>
        </p:nvSpPr>
        <p:spPr bwMode="auto">
          <a:xfrm>
            <a:off x="4588934" y="1877486"/>
            <a:ext cx="110067" cy="3907367"/>
          </a:xfrm>
          <a:prstGeom prst="rect">
            <a:avLst/>
          </a:prstGeom>
          <a:gradFill rotWithShape="1">
            <a:gsLst>
              <a:gs pos="0">
                <a:srgbClr val="FFFFFF"/>
              </a:gs>
              <a:gs pos="50000">
                <a:srgbClr val="DDDDDD"/>
              </a:gs>
              <a:gs pos="100000">
                <a:srgbClr val="FFFFFF"/>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2000">
                <a:solidFill>
                  <a:srgbClr val="606060"/>
                </a:solidFill>
                <a:latin typeface="Arial" panose="020B0604020202020204" pitchFamily="34" charset="0"/>
                <a:ea typeface="MS PGothic" panose="020B0600070205080204" pitchFamily="34" charset="-128"/>
              </a:defRPr>
            </a:lvl1pPr>
            <a:lvl2pPr marL="742950" indent="-285750">
              <a:spcBef>
                <a:spcPct val="20000"/>
              </a:spcBef>
              <a:buChar char="–"/>
              <a:defRPr>
                <a:solidFill>
                  <a:srgbClr val="606060"/>
                </a:solidFill>
                <a:latin typeface="Arial" panose="020B0604020202020204" pitchFamily="34" charset="0"/>
                <a:ea typeface="MS PGothic" panose="020B0600070205080204" pitchFamily="34" charset="-128"/>
              </a:defRPr>
            </a:lvl2pPr>
            <a:lvl3pPr marL="1143000" indent="-228600">
              <a:spcBef>
                <a:spcPct val="20000"/>
              </a:spcBef>
              <a:buFont typeface="Courier New" panose="02070309020205020404" pitchFamily="49" charset="0"/>
              <a:buChar char="o"/>
              <a:defRPr sz="1600">
                <a:solidFill>
                  <a:srgbClr val="606060"/>
                </a:solidFill>
                <a:latin typeface="Arial" panose="020B0604020202020204" pitchFamily="34" charset="0"/>
                <a:ea typeface="MS PGothic"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Arial" panose="020B0604020202020204" pitchFamily="34" charset="0"/>
            </a:endParaRPr>
          </a:p>
        </p:txBody>
      </p:sp>
      <p:sp>
        <p:nvSpPr>
          <p:cNvPr id="46086" name="Text Box 20"/>
          <p:cNvSpPr txBox="1">
            <a:spLocks noChangeArrowheads="1"/>
          </p:cNvSpPr>
          <p:nvPr/>
        </p:nvSpPr>
        <p:spPr bwMode="auto">
          <a:xfrm>
            <a:off x="729917" y="3805742"/>
            <a:ext cx="699230" cy="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rgbClr val="606060"/>
                </a:solidFill>
                <a:latin typeface="Arial" panose="020B0604020202020204" pitchFamily="34" charset="0"/>
                <a:ea typeface="MS PGothic" panose="020B0600070205080204" pitchFamily="34" charset="-128"/>
              </a:defRPr>
            </a:lvl1pPr>
            <a:lvl2pPr marL="742950" indent="-285750">
              <a:spcBef>
                <a:spcPct val="20000"/>
              </a:spcBef>
              <a:buChar char="–"/>
              <a:defRPr>
                <a:solidFill>
                  <a:srgbClr val="606060"/>
                </a:solidFill>
                <a:latin typeface="Arial" panose="020B0604020202020204" pitchFamily="34" charset="0"/>
                <a:ea typeface="MS PGothic" panose="020B0600070205080204" pitchFamily="34" charset="-128"/>
              </a:defRPr>
            </a:lvl2pPr>
            <a:lvl3pPr marL="1143000" indent="-228600">
              <a:spcBef>
                <a:spcPct val="20000"/>
              </a:spcBef>
              <a:buFont typeface="Courier New" panose="02070309020205020404" pitchFamily="49" charset="0"/>
              <a:buChar char="o"/>
              <a:defRPr sz="1600">
                <a:solidFill>
                  <a:srgbClr val="606060"/>
                </a:solidFill>
                <a:latin typeface="Arial" panose="020B0604020202020204" pitchFamily="34" charset="0"/>
                <a:ea typeface="MS PGothic"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21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Arial" panose="020B0604020202020204" pitchFamily="34" charset="0"/>
              </a:rPr>
              <a:t>x86</a:t>
            </a:r>
          </a:p>
        </p:txBody>
      </p:sp>
      <p:sp>
        <p:nvSpPr>
          <p:cNvPr id="46087" name="AutoShape 40"/>
          <p:cNvSpPr>
            <a:spLocks noChangeArrowheads="1"/>
          </p:cNvSpPr>
          <p:nvPr/>
        </p:nvSpPr>
        <p:spPr bwMode="auto">
          <a:xfrm>
            <a:off x="2250696" y="1241251"/>
            <a:ext cx="1530351" cy="292100"/>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867"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HMC V8</a:t>
            </a:r>
            <a:endParaRPr kumimoji="0" lang="en-US" altLang="en-US" sz="16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p:txBody>
      </p:sp>
      <p:sp>
        <p:nvSpPr>
          <p:cNvPr id="46088" name="Line 6"/>
          <p:cNvSpPr>
            <a:spLocks noChangeShapeType="1"/>
          </p:cNvSpPr>
          <p:nvPr/>
        </p:nvSpPr>
        <p:spPr bwMode="auto">
          <a:xfrm>
            <a:off x="1627718" y="4579543"/>
            <a:ext cx="9803364" cy="25527"/>
          </a:xfrm>
          <a:prstGeom prst="line">
            <a:avLst/>
          </a:prstGeom>
          <a:noFill/>
          <a:ln w="9525">
            <a:solidFill>
              <a:srgbClr val="969696"/>
            </a:solidFill>
            <a:prstDash val="lgDash"/>
            <a:miter lim="800000"/>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67"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091" name="AutoShape 40"/>
          <p:cNvSpPr>
            <a:spLocks noChangeArrowheads="1"/>
          </p:cNvSpPr>
          <p:nvPr/>
        </p:nvSpPr>
        <p:spPr bwMode="auto">
          <a:xfrm>
            <a:off x="4850649" y="1225581"/>
            <a:ext cx="1530349" cy="292100"/>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867"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HMC V9 / P9</a:t>
            </a:r>
            <a:endParaRPr kumimoji="0" lang="en-US" altLang="en-US" sz="16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p:txBody>
      </p:sp>
      <p:sp>
        <p:nvSpPr>
          <p:cNvPr id="46092" name="Rectangle 12"/>
          <p:cNvSpPr>
            <a:spLocks noChangeArrowheads="1"/>
          </p:cNvSpPr>
          <p:nvPr/>
        </p:nvSpPr>
        <p:spPr bwMode="auto">
          <a:xfrm>
            <a:off x="2494113" y="1556812"/>
            <a:ext cx="1043517"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rPr>
              <a:t>3Q </a:t>
            </a:r>
            <a:r>
              <a:rPr kumimoji="0" lang="en-US" altLang="en-US" sz="1333" b="1" i="0" u="none" strike="noStrike" kern="1200" cap="none" spc="0" normalizeH="0" baseline="0" noProof="0">
                <a:ln>
                  <a:noFill/>
                </a:ln>
                <a:solidFill>
                  <a:srgbClr val="000000"/>
                </a:solidFill>
                <a:effectLst/>
                <a:uLnTx/>
                <a:uFillTx/>
                <a:latin typeface="Tahoma" panose="020B0604030504040204" pitchFamily="34" charset="0"/>
                <a:ea typeface="ヒラギノ角ゴ Pro W3" pitchFamily="1" charset="-128"/>
                <a:cs typeface="+mn-cs"/>
              </a:rPr>
              <a:t>/ 17</a:t>
            </a:r>
          </a:p>
        </p:txBody>
      </p:sp>
      <p:sp>
        <p:nvSpPr>
          <p:cNvPr id="46094" name="AutoShape 40"/>
          <p:cNvSpPr>
            <a:spLocks noChangeArrowheads="1"/>
          </p:cNvSpPr>
          <p:nvPr/>
        </p:nvSpPr>
        <p:spPr bwMode="auto">
          <a:xfrm>
            <a:off x="235980" y="4651524"/>
            <a:ext cx="1293283" cy="323851"/>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l"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2133"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Power</a:t>
            </a:r>
          </a:p>
        </p:txBody>
      </p:sp>
      <p:sp>
        <p:nvSpPr>
          <p:cNvPr id="46099" name="Line 6"/>
          <p:cNvSpPr>
            <a:spLocks noChangeShapeType="1"/>
          </p:cNvSpPr>
          <p:nvPr/>
        </p:nvSpPr>
        <p:spPr bwMode="auto">
          <a:xfrm flipV="1">
            <a:off x="1657352" y="3587518"/>
            <a:ext cx="9713203" cy="6583"/>
          </a:xfrm>
          <a:prstGeom prst="line">
            <a:avLst/>
          </a:prstGeom>
          <a:noFill/>
          <a:ln w="9525">
            <a:solidFill>
              <a:srgbClr val="969696"/>
            </a:solidFill>
            <a:prstDash val="lgDash"/>
            <a:miter lim="800000"/>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67"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Title 1"/>
          <p:cNvSpPr>
            <a:spLocks noGrp="1"/>
          </p:cNvSpPr>
          <p:nvPr>
            <p:ph type="title"/>
          </p:nvPr>
        </p:nvSpPr>
        <p:spPr>
          <a:xfrm>
            <a:off x="432670" y="374237"/>
            <a:ext cx="4144433" cy="493184"/>
          </a:xfrm>
        </p:spPr>
        <p:txBody>
          <a:bodyPr>
            <a:noAutofit/>
          </a:bodyPr>
          <a:lstStyle/>
          <a:p>
            <a:pPr>
              <a:defRPr/>
            </a:pPr>
            <a:r>
              <a:rPr lang="en-US" altLang="en-US" sz="3300" dirty="0"/>
              <a:t>Hardware Roadmap</a:t>
            </a:r>
          </a:p>
        </p:txBody>
      </p:sp>
      <p:sp>
        <p:nvSpPr>
          <p:cNvPr id="46110" name="AutoShape 15"/>
          <p:cNvSpPr>
            <a:spLocks noChangeArrowheads="1"/>
          </p:cNvSpPr>
          <p:nvPr/>
        </p:nvSpPr>
        <p:spPr bwMode="auto">
          <a:xfrm>
            <a:off x="2504885" y="1956862"/>
            <a:ext cx="1026584" cy="1113367"/>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HMC 8.7.0</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p:txBody>
      </p:sp>
      <p:sp>
        <p:nvSpPr>
          <p:cNvPr id="46111" name="Line 6"/>
          <p:cNvSpPr>
            <a:spLocks noChangeShapeType="1"/>
          </p:cNvSpPr>
          <p:nvPr/>
        </p:nvSpPr>
        <p:spPr bwMode="auto">
          <a:xfrm flipV="1">
            <a:off x="1627718" y="5154726"/>
            <a:ext cx="9803364" cy="25527"/>
          </a:xfrm>
          <a:prstGeom prst="line">
            <a:avLst/>
          </a:prstGeom>
          <a:noFill/>
          <a:ln w="9525">
            <a:solidFill>
              <a:srgbClr val="969696"/>
            </a:solidFill>
            <a:prstDash val="lgDash"/>
            <a:miter lim="800000"/>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67"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116" name="Rectangle 12"/>
          <p:cNvSpPr>
            <a:spLocks noChangeArrowheads="1"/>
          </p:cNvSpPr>
          <p:nvPr/>
        </p:nvSpPr>
        <p:spPr bwMode="auto">
          <a:xfrm>
            <a:off x="6626585" y="1523795"/>
            <a:ext cx="1043516"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rPr>
              <a:t>3Q </a:t>
            </a:r>
            <a:r>
              <a:rPr kumimoji="0" lang="en-US" altLang="en-US" sz="1333" b="1" i="0" u="none" strike="noStrike" kern="1200" cap="none" spc="0" normalizeH="0" baseline="0" noProof="0">
                <a:ln>
                  <a:noFill/>
                </a:ln>
                <a:solidFill>
                  <a:srgbClr val="000000"/>
                </a:solidFill>
                <a:effectLst/>
                <a:uLnTx/>
                <a:uFillTx/>
                <a:latin typeface="Tahoma" panose="020B0604030504040204" pitchFamily="34" charset="0"/>
                <a:ea typeface="ヒラギノ角ゴ Pro W3" pitchFamily="1" charset="-128"/>
                <a:cs typeface="+mn-cs"/>
              </a:rPr>
              <a:t>/ 18</a:t>
            </a:r>
          </a:p>
        </p:txBody>
      </p:sp>
      <p:sp>
        <p:nvSpPr>
          <p:cNvPr id="46117" name="Rectangle 12"/>
          <p:cNvSpPr>
            <a:spLocks noChangeArrowheads="1"/>
          </p:cNvSpPr>
          <p:nvPr/>
        </p:nvSpPr>
        <p:spPr bwMode="auto">
          <a:xfrm>
            <a:off x="4709890" y="1538848"/>
            <a:ext cx="1043516"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1Q </a:t>
            </a:r>
            <a:r>
              <a:rPr kumimoji="0" lang="en-US" altLang="en-US" sz="1333"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 18</a:t>
            </a:r>
          </a:p>
        </p:txBody>
      </p:sp>
      <p:sp>
        <p:nvSpPr>
          <p:cNvPr id="46118" name="AutoShape 15"/>
          <p:cNvSpPr>
            <a:spLocks noChangeArrowheads="1"/>
          </p:cNvSpPr>
          <p:nvPr/>
        </p:nvSpPr>
        <p:spPr bwMode="auto">
          <a:xfrm>
            <a:off x="4747991" y="1938899"/>
            <a:ext cx="1026583" cy="1113367"/>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p:txBody>
      </p:sp>
      <p:sp>
        <p:nvSpPr>
          <p:cNvPr id="46119" name="AutoShape 15"/>
          <p:cNvSpPr>
            <a:spLocks noChangeArrowheads="1"/>
          </p:cNvSpPr>
          <p:nvPr/>
        </p:nvSpPr>
        <p:spPr bwMode="auto">
          <a:xfrm>
            <a:off x="6704900" y="1951362"/>
            <a:ext cx="1026584" cy="1113367"/>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p:txBody>
      </p:sp>
      <p:sp>
        <p:nvSpPr>
          <p:cNvPr id="46120" name="AutoShape 40"/>
          <p:cNvSpPr>
            <a:spLocks noChangeArrowheads="1"/>
          </p:cNvSpPr>
          <p:nvPr/>
        </p:nvSpPr>
        <p:spPr bwMode="auto">
          <a:xfrm>
            <a:off x="4684491" y="2355881"/>
            <a:ext cx="1102783" cy="277284"/>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067"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HMC 9.1.910</a:t>
            </a:r>
          </a:p>
        </p:txBody>
      </p:sp>
      <p:sp>
        <p:nvSpPr>
          <p:cNvPr id="46121" name="AutoShape 40"/>
          <p:cNvSpPr>
            <a:spLocks noChangeArrowheads="1"/>
          </p:cNvSpPr>
          <p:nvPr/>
        </p:nvSpPr>
        <p:spPr bwMode="auto">
          <a:xfrm>
            <a:off x="6671033" y="2368343"/>
            <a:ext cx="1102784" cy="277284"/>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067"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HMC 9.1.920</a:t>
            </a:r>
          </a:p>
        </p:txBody>
      </p:sp>
      <p:sp>
        <p:nvSpPr>
          <p:cNvPr id="51" name="Text Box 23"/>
          <p:cNvSpPr txBox="1">
            <a:spLocks noChangeArrowheads="1"/>
          </p:cNvSpPr>
          <p:nvPr/>
        </p:nvSpPr>
        <p:spPr bwMode="auto">
          <a:xfrm>
            <a:off x="1366782" y="3947258"/>
            <a:ext cx="313240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ヒラギノ角ゴ Pro W3" pitchFamily="124" charset="-128"/>
              </a:defRPr>
            </a:lvl1pPr>
            <a:lvl2pPr marL="742950" indent="-285750">
              <a:defRPr>
                <a:solidFill>
                  <a:schemeClr val="tx1"/>
                </a:solidFill>
                <a:latin typeface="Arial" panose="020B0604020202020204" pitchFamily="34" charset="0"/>
                <a:ea typeface="ヒラギノ角ゴ Pro W3" pitchFamily="124" charset="-128"/>
              </a:defRPr>
            </a:lvl2pPr>
            <a:lvl3pPr marL="1143000" indent="-228600">
              <a:defRPr>
                <a:solidFill>
                  <a:schemeClr val="tx1"/>
                </a:solidFill>
                <a:latin typeface="Arial" panose="020B0604020202020204" pitchFamily="34" charset="0"/>
                <a:ea typeface="ヒラギノ角ゴ Pro W3" pitchFamily="124" charset="-128"/>
              </a:defRPr>
            </a:lvl3pPr>
            <a:lvl4pPr marL="1600200" indent="-228600">
              <a:defRPr>
                <a:solidFill>
                  <a:schemeClr val="tx1"/>
                </a:solidFill>
                <a:latin typeface="Arial" panose="020B0604020202020204" pitchFamily="34" charset="0"/>
                <a:ea typeface="ヒラギノ角ゴ Pro W3" pitchFamily="124" charset="-128"/>
              </a:defRPr>
            </a:lvl4pPr>
            <a:lvl5pPr marL="2057400" indent="-228600">
              <a:defRPr>
                <a:solidFill>
                  <a:schemeClr val="tx1"/>
                </a:solidFill>
                <a:latin typeface="Arial" panose="020B0604020202020204" pitchFamily="34" charset="0"/>
                <a:ea typeface="ヒラギノ角ゴ Pro W3" pitchFamily="12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Tahoma" panose="020B0604030504040204" pitchFamily="34" charset="0"/>
                <a:ea typeface="MS PGothic" panose="020B0600070205080204" pitchFamily="34" charset="-128"/>
                <a:cs typeface="Arial" panose="020B0604020202020204" pitchFamily="34" charset="0"/>
              </a:rPr>
              <a:t>CR5, CR6, C08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Tahoma" panose="020B0604030504040204" pitchFamily="34" charset="0"/>
                <a:ea typeface="MS PGothic" panose="020B0600070205080204" pitchFamily="34" charset="-128"/>
                <a:cs typeface="Arial" panose="020B0604020202020204" pitchFamily="34" charset="0"/>
              </a:rPr>
              <a:t>unsupported</a:t>
            </a:r>
          </a:p>
        </p:txBody>
      </p:sp>
      <p:sp>
        <p:nvSpPr>
          <p:cNvPr id="52" name="Text Box 23"/>
          <p:cNvSpPr txBox="1">
            <a:spLocks noChangeArrowheads="1"/>
          </p:cNvSpPr>
          <p:nvPr/>
        </p:nvSpPr>
        <p:spPr bwMode="auto">
          <a:xfrm>
            <a:off x="1837804" y="4654701"/>
            <a:ext cx="1979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ヒラギノ角ゴ Pro W3" pitchFamily="124" charset="-128"/>
              </a:defRPr>
            </a:lvl1pPr>
            <a:lvl2pPr marL="742950" indent="-285750">
              <a:defRPr>
                <a:solidFill>
                  <a:schemeClr val="tx1"/>
                </a:solidFill>
                <a:latin typeface="Arial" panose="020B0604020202020204" pitchFamily="34" charset="0"/>
                <a:ea typeface="ヒラギノ角ゴ Pro W3" pitchFamily="124" charset="-128"/>
              </a:defRPr>
            </a:lvl2pPr>
            <a:lvl3pPr marL="1143000" indent="-228600">
              <a:defRPr>
                <a:solidFill>
                  <a:schemeClr val="tx1"/>
                </a:solidFill>
                <a:latin typeface="Arial" panose="020B0604020202020204" pitchFamily="34" charset="0"/>
                <a:ea typeface="ヒラギノ角ゴ Pro W3" pitchFamily="124" charset="-128"/>
              </a:defRPr>
            </a:lvl3pPr>
            <a:lvl4pPr marL="1600200" indent="-228600">
              <a:defRPr>
                <a:solidFill>
                  <a:schemeClr val="tx1"/>
                </a:solidFill>
                <a:latin typeface="Arial" panose="020B0604020202020204" pitchFamily="34" charset="0"/>
                <a:ea typeface="ヒラギノ角ゴ Pro W3" pitchFamily="124" charset="-128"/>
              </a:defRPr>
            </a:lvl4pPr>
            <a:lvl5pPr marL="2057400" indent="-228600">
              <a:defRPr>
                <a:solidFill>
                  <a:schemeClr val="tx1"/>
                </a:solidFill>
                <a:latin typeface="Arial" panose="020B0604020202020204" pitchFamily="34" charset="0"/>
                <a:ea typeface="ヒラギノ角ゴ Pro W3" pitchFamily="12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Tahoma" panose="020B0604030504040204" pitchFamily="34" charset="0"/>
                <a:ea typeface="MS PGothic" panose="020B0600070205080204" pitchFamily="34" charset="-128"/>
                <a:cs typeface="Arial" panose="020B0604020202020204" pitchFamily="34" charset="0"/>
              </a:rPr>
              <a:t>7063-CR1</a:t>
            </a:r>
          </a:p>
        </p:txBody>
      </p:sp>
      <p:cxnSp>
        <p:nvCxnSpPr>
          <p:cNvPr id="53" name="Straight Arrow Connector 52"/>
          <p:cNvCxnSpPr>
            <a:cxnSpLocks/>
          </p:cNvCxnSpPr>
          <p:nvPr/>
        </p:nvCxnSpPr>
        <p:spPr>
          <a:xfrm>
            <a:off x="2133970" y="3926071"/>
            <a:ext cx="4155716" cy="0"/>
          </a:xfrm>
          <a:prstGeom prst="straightConnector1">
            <a:avLst/>
          </a:prstGeom>
          <a:ln w="22225">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55" name="Text Box 23"/>
          <p:cNvSpPr txBox="1">
            <a:spLocks noChangeArrowheads="1"/>
          </p:cNvSpPr>
          <p:nvPr/>
        </p:nvSpPr>
        <p:spPr bwMode="auto">
          <a:xfrm>
            <a:off x="882622" y="3719811"/>
            <a:ext cx="19794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ヒラギノ角ゴ Pro W3" pitchFamily="124" charset="-128"/>
              </a:defRPr>
            </a:lvl1pPr>
            <a:lvl2pPr marL="742950" indent="-285750">
              <a:defRPr>
                <a:solidFill>
                  <a:schemeClr val="tx1"/>
                </a:solidFill>
                <a:latin typeface="Arial" panose="020B0604020202020204" pitchFamily="34" charset="0"/>
                <a:ea typeface="ヒラギノ角ゴ Pro W3" pitchFamily="124" charset="-128"/>
              </a:defRPr>
            </a:lvl2pPr>
            <a:lvl3pPr marL="1143000" indent="-228600">
              <a:defRPr>
                <a:solidFill>
                  <a:schemeClr val="tx1"/>
                </a:solidFill>
                <a:latin typeface="Arial" panose="020B0604020202020204" pitchFamily="34" charset="0"/>
                <a:ea typeface="ヒラギノ角ゴ Pro W3" pitchFamily="124" charset="-128"/>
              </a:defRPr>
            </a:lvl3pPr>
            <a:lvl4pPr marL="1600200" indent="-228600">
              <a:defRPr>
                <a:solidFill>
                  <a:schemeClr val="tx1"/>
                </a:solidFill>
                <a:latin typeface="Arial" panose="020B0604020202020204" pitchFamily="34" charset="0"/>
                <a:ea typeface="ヒラギノ角ゴ Pro W3" pitchFamily="124" charset="-128"/>
              </a:defRPr>
            </a:lvl4pPr>
            <a:lvl5pPr marL="2057400" indent="-228600">
              <a:defRPr>
                <a:solidFill>
                  <a:schemeClr val="tx1"/>
                </a:solidFill>
                <a:latin typeface="Arial" panose="020B0604020202020204" pitchFamily="34" charset="0"/>
                <a:ea typeface="ヒラギノ角ゴ Pro W3" pitchFamily="12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Tahoma" panose="020B0604030504040204" pitchFamily="34" charset="0"/>
                <a:ea typeface="MS PGothic" panose="020B0600070205080204" pitchFamily="34" charset="-128"/>
                <a:cs typeface="Arial" panose="020B0604020202020204" pitchFamily="34" charset="0"/>
              </a:rPr>
              <a:t>CR9</a:t>
            </a:r>
          </a:p>
        </p:txBody>
      </p:sp>
      <p:sp>
        <p:nvSpPr>
          <p:cNvPr id="57" name="Text Box 23"/>
          <p:cNvSpPr txBox="1">
            <a:spLocks noChangeArrowheads="1"/>
          </p:cNvSpPr>
          <p:nvPr/>
        </p:nvSpPr>
        <p:spPr bwMode="auto">
          <a:xfrm>
            <a:off x="4709891" y="3610412"/>
            <a:ext cx="31324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ヒラギノ角ゴ Pro W3" pitchFamily="124" charset="-128"/>
              </a:defRPr>
            </a:lvl1pPr>
            <a:lvl2pPr marL="742950" indent="-285750">
              <a:defRPr>
                <a:solidFill>
                  <a:schemeClr val="tx1"/>
                </a:solidFill>
                <a:latin typeface="Arial" panose="020B0604020202020204" pitchFamily="34" charset="0"/>
                <a:ea typeface="ヒラギノ角ゴ Pro W3" pitchFamily="124" charset="-128"/>
              </a:defRPr>
            </a:lvl2pPr>
            <a:lvl3pPr marL="1143000" indent="-228600">
              <a:defRPr>
                <a:solidFill>
                  <a:schemeClr val="tx1"/>
                </a:solidFill>
                <a:latin typeface="Arial" panose="020B0604020202020204" pitchFamily="34" charset="0"/>
                <a:ea typeface="ヒラギノ角ゴ Pro W3" pitchFamily="124" charset="-128"/>
              </a:defRPr>
            </a:lvl3pPr>
            <a:lvl4pPr marL="1600200" indent="-228600">
              <a:defRPr>
                <a:solidFill>
                  <a:schemeClr val="tx1"/>
                </a:solidFill>
                <a:latin typeface="Arial" panose="020B0604020202020204" pitchFamily="34" charset="0"/>
                <a:ea typeface="ヒラギノ角ゴ Pro W3" pitchFamily="124" charset="-128"/>
              </a:defRPr>
            </a:lvl4pPr>
            <a:lvl5pPr marL="2057400" indent="-228600">
              <a:defRPr>
                <a:solidFill>
                  <a:schemeClr val="tx1"/>
                </a:solidFill>
                <a:latin typeface="Arial" panose="020B0604020202020204" pitchFamily="34" charset="0"/>
                <a:ea typeface="ヒラギノ角ゴ Pro W3" pitchFamily="12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pitchFamily="12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Tahoma" panose="020B0604030504040204" pitchFamily="34" charset="0"/>
                <a:ea typeface="MS PGothic" panose="020B0600070205080204" pitchFamily="34" charset="-128"/>
                <a:cs typeface="Arial" panose="020B0604020202020204" pitchFamily="34" charset="0"/>
              </a:rPr>
              <a:t>EOM*</a:t>
            </a:r>
          </a:p>
        </p:txBody>
      </p:sp>
      <p:cxnSp>
        <p:nvCxnSpPr>
          <p:cNvPr id="59" name="Straight Arrow Connector 58"/>
          <p:cNvCxnSpPr>
            <a:cxnSpLocks/>
          </p:cNvCxnSpPr>
          <p:nvPr/>
        </p:nvCxnSpPr>
        <p:spPr>
          <a:xfrm>
            <a:off x="3195021" y="4823977"/>
            <a:ext cx="8236061" cy="10048"/>
          </a:xfrm>
          <a:prstGeom prst="straightConnector1">
            <a:avLst/>
          </a:prstGeom>
          <a:ln w="2222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6" name="Rectangle 12">
            <a:extLst>
              <a:ext uri="{FF2B5EF4-FFF2-40B4-BE49-F238E27FC236}">
                <a16:creationId xmlns:a16="http://schemas.microsoft.com/office/drawing/2014/main" id="{51DB859D-E18A-D548-B7B6-BFAB6C886BA3}"/>
              </a:ext>
            </a:extLst>
          </p:cNvPr>
          <p:cNvSpPr>
            <a:spLocks noChangeArrowheads="1"/>
          </p:cNvSpPr>
          <p:nvPr/>
        </p:nvSpPr>
        <p:spPr bwMode="auto">
          <a:xfrm>
            <a:off x="10108906" y="1533352"/>
            <a:ext cx="1043516"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2Q </a:t>
            </a:r>
            <a:r>
              <a:rPr kumimoji="0" lang="en-US" altLang="en-US" sz="1333"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 19</a:t>
            </a:r>
          </a:p>
        </p:txBody>
      </p:sp>
      <p:sp>
        <p:nvSpPr>
          <p:cNvPr id="37" name="AutoShape 15">
            <a:extLst>
              <a:ext uri="{FF2B5EF4-FFF2-40B4-BE49-F238E27FC236}">
                <a16:creationId xmlns:a16="http://schemas.microsoft.com/office/drawing/2014/main" id="{D387F087-FA48-4C4D-86EE-EC6053F5F055}"/>
              </a:ext>
            </a:extLst>
          </p:cNvPr>
          <p:cNvSpPr>
            <a:spLocks noChangeArrowheads="1"/>
          </p:cNvSpPr>
          <p:nvPr/>
        </p:nvSpPr>
        <p:spPr bwMode="auto">
          <a:xfrm>
            <a:off x="10187221" y="1960919"/>
            <a:ext cx="1026584" cy="1113367"/>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endParaRPr>
          </a:p>
        </p:txBody>
      </p:sp>
      <p:sp>
        <p:nvSpPr>
          <p:cNvPr id="38" name="AutoShape 40">
            <a:extLst>
              <a:ext uri="{FF2B5EF4-FFF2-40B4-BE49-F238E27FC236}">
                <a16:creationId xmlns:a16="http://schemas.microsoft.com/office/drawing/2014/main" id="{26DF06A3-E2E4-D447-8056-238F3A28F7B3}"/>
              </a:ext>
            </a:extLst>
          </p:cNvPr>
          <p:cNvSpPr>
            <a:spLocks noChangeArrowheads="1"/>
          </p:cNvSpPr>
          <p:nvPr/>
        </p:nvSpPr>
        <p:spPr bwMode="auto">
          <a:xfrm>
            <a:off x="10153355" y="2377901"/>
            <a:ext cx="1102784" cy="277284"/>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067"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HMC 9.1.930</a:t>
            </a:r>
          </a:p>
        </p:txBody>
      </p:sp>
      <p:sp>
        <p:nvSpPr>
          <p:cNvPr id="30" name="TextBox 29">
            <a:extLst>
              <a:ext uri="{FF2B5EF4-FFF2-40B4-BE49-F238E27FC236}">
                <a16:creationId xmlns:a16="http://schemas.microsoft.com/office/drawing/2014/main" id="{2366BA97-BF11-FF47-B736-8A14B06A15E7}"/>
              </a:ext>
            </a:extLst>
          </p:cNvPr>
          <p:cNvSpPr txBox="1"/>
          <p:nvPr/>
        </p:nvSpPr>
        <p:spPr>
          <a:xfrm>
            <a:off x="1278769" y="5859583"/>
            <a:ext cx="11090579" cy="48231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67" b="0" i="0" u="none" strike="noStrike" kern="1200" cap="none" spc="0" normalizeH="0" baseline="0" noProof="0" dirty="0">
                <a:ln>
                  <a:noFill/>
                </a:ln>
                <a:solidFill>
                  <a:prstClr val="black"/>
                </a:solidFill>
                <a:effectLst/>
                <a:uLnTx/>
                <a:uFillTx/>
                <a:latin typeface="Calibri" panose="020F0502020204030204"/>
                <a:ea typeface="+mn-ea"/>
                <a:cs typeface="+mn-cs"/>
              </a:rPr>
              <a:t>*See </a:t>
            </a:r>
            <a:r>
              <a:rPr kumimoji="0" lang="en-US" sz="1267"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https://www-01.ibm.com/common/ssi/ShowDoc.wss?docURL=/common/ssi/rep_ca/5/877/ENUSZG18-0045/index.html&amp;request_locale=en</a:t>
            </a:r>
            <a:r>
              <a:rPr kumimoji="0" lang="en-US" sz="1267"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67" b="0" i="0" u="none" strike="noStrike" kern="1200" cap="none" spc="0" normalizeH="0" baseline="0" noProof="0" dirty="0">
                <a:ln>
                  <a:noFill/>
                </a:ln>
                <a:solidFill>
                  <a:prstClr val="black"/>
                </a:solidFill>
                <a:effectLst/>
                <a:uLnTx/>
                <a:uFillTx/>
                <a:latin typeface="Calibri" panose="020F0502020204030204"/>
                <a:ea typeface="+mn-ea"/>
                <a:cs typeface="+mn-cs"/>
              </a:rPr>
              <a:t> for info regarding 7042 withdrawal.</a:t>
            </a:r>
          </a:p>
        </p:txBody>
      </p:sp>
      <p:sp>
        <p:nvSpPr>
          <p:cNvPr id="2" name="Espace réservé du numéro de diapositive 1">
            <a:extLst>
              <a:ext uri="{FF2B5EF4-FFF2-40B4-BE49-F238E27FC236}">
                <a16:creationId xmlns:a16="http://schemas.microsoft.com/office/drawing/2014/main" id="{72CC6442-2C45-D84F-A792-B66D02EC3461}"/>
              </a:ext>
            </a:extLst>
          </p:cNvPr>
          <p:cNvSpPr>
            <a:spLocks noGrp="1"/>
          </p:cNvSpPr>
          <p:nvPr>
            <p:ph type="sldNum" sz="quarter" idx="12"/>
          </p:nvPr>
        </p:nvSpPr>
        <p:spPr>
          <a:xfrm>
            <a:off x="9328913" y="6355514"/>
            <a:ext cx="2743200" cy="365125"/>
          </a:xfrm>
        </p:spPr>
        <p:txBody>
          <a:bodyPr/>
          <a:lstStyle/>
          <a:p>
            <a:fld id="{7523CCA5-FCDF-F741-8D6F-7721EC7BC219}" type="slidenum">
              <a:rPr lang="en-US" smtClean="0"/>
              <a:t>34</a:t>
            </a:fld>
            <a:endParaRPr lang="en-US" dirty="0"/>
          </a:p>
        </p:txBody>
      </p:sp>
      <p:sp>
        <p:nvSpPr>
          <p:cNvPr id="33" name="Rectangle 32">
            <a:extLst>
              <a:ext uri="{FF2B5EF4-FFF2-40B4-BE49-F238E27FC236}">
                <a16:creationId xmlns:a16="http://schemas.microsoft.com/office/drawing/2014/main" id="{B97E8A21-FF00-BE4D-82FB-2C7A70A8F8FC}"/>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30231126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6082" name="AutoShape 2"/>
          <p:cNvSpPr>
            <a:spLocks noChangeArrowheads="1"/>
          </p:cNvSpPr>
          <p:nvPr/>
        </p:nvSpPr>
        <p:spPr bwMode="auto">
          <a:xfrm>
            <a:off x="4709889" y="1818218"/>
            <a:ext cx="6721192" cy="4416132"/>
          </a:xfrm>
          <a:prstGeom prst="roundRect">
            <a:avLst>
              <a:gd name="adj" fmla="val 4306"/>
            </a:avLst>
          </a:prstGeom>
          <a:solidFill>
            <a:srgbClr val="CCFFFF"/>
          </a:solidFill>
          <a:ln w="9525">
            <a:solidFill>
              <a:schemeClr val="tx1"/>
            </a:solidFill>
            <a:round/>
            <a:headEnd/>
            <a:tailEnd/>
          </a:ln>
        </p:spPr>
        <p:txBody>
          <a:bodyPr wrap="none" anchor="ctr"/>
          <a:lstStyle>
            <a:lvl1pPr>
              <a:spcBef>
                <a:spcPct val="20000"/>
              </a:spcBef>
              <a:buChar char="•"/>
              <a:defRPr sz="2000">
                <a:solidFill>
                  <a:srgbClr val="606060"/>
                </a:solidFill>
                <a:latin typeface="Arial" panose="020B0604020202020204" pitchFamily="34" charset="0"/>
                <a:ea typeface="MS PGothic" panose="020B0600070205080204" pitchFamily="34" charset="-128"/>
              </a:defRPr>
            </a:lvl1pPr>
            <a:lvl2pPr marL="742950" indent="-285750">
              <a:spcBef>
                <a:spcPct val="20000"/>
              </a:spcBef>
              <a:buChar char="–"/>
              <a:defRPr>
                <a:solidFill>
                  <a:srgbClr val="606060"/>
                </a:solidFill>
                <a:latin typeface="Arial" panose="020B0604020202020204" pitchFamily="34" charset="0"/>
                <a:ea typeface="MS PGothic" panose="020B0600070205080204" pitchFamily="34" charset="-128"/>
              </a:defRPr>
            </a:lvl2pPr>
            <a:lvl3pPr marL="1143000" indent="-228600">
              <a:spcBef>
                <a:spcPct val="20000"/>
              </a:spcBef>
              <a:buFont typeface="Courier New" panose="02070309020205020404" pitchFamily="49" charset="0"/>
              <a:buChar char="o"/>
              <a:defRPr sz="1600">
                <a:solidFill>
                  <a:srgbClr val="606060"/>
                </a:solidFill>
                <a:latin typeface="Arial" panose="020B0604020202020204" pitchFamily="34" charset="0"/>
                <a:ea typeface="MS PGothic"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prstClr val="black"/>
              </a:solidFill>
              <a:effectLst/>
              <a:uLnTx/>
              <a:uFillTx/>
              <a:latin typeface="Arial" panose="020B0604020202020204" pitchFamily="34" charset="0"/>
              <a:ea typeface="ヒラギノ角ゴ Pro W3" pitchFamily="1" charset="-128"/>
              <a:cs typeface="Arial" panose="020B0604020202020204" pitchFamily="34" charset="0"/>
            </a:endParaRPr>
          </a:p>
        </p:txBody>
      </p:sp>
      <p:sp>
        <p:nvSpPr>
          <p:cNvPr id="46083" name="Rectangle 7"/>
          <p:cNvSpPr>
            <a:spLocks noChangeArrowheads="1"/>
          </p:cNvSpPr>
          <p:nvPr/>
        </p:nvSpPr>
        <p:spPr bwMode="auto">
          <a:xfrm>
            <a:off x="8944684" y="1818217"/>
            <a:ext cx="95251" cy="4416132"/>
          </a:xfrm>
          <a:prstGeom prst="rect">
            <a:avLst/>
          </a:prstGeom>
          <a:gradFill rotWithShape="1">
            <a:gsLst>
              <a:gs pos="0">
                <a:srgbClr val="FFFFFF"/>
              </a:gs>
              <a:gs pos="50000">
                <a:srgbClr val="DDDDDD"/>
              </a:gs>
              <a:gs pos="100000">
                <a:srgbClr val="FFFFFF"/>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2000">
                <a:solidFill>
                  <a:srgbClr val="606060"/>
                </a:solidFill>
                <a:latin typeface="Arial" panose="020B0604020202020204" pitchFamily="34" charset="0"/>
                <a:ea typeface="MS PGothic" panose="020B0600070205080204" pitchFamily="34" charset="-128"/>
              </a:defRPr>
            </a:lvl1pPr>
            <a:lvl2pPr marL="742950" indent="-285750">
              <a:spcBef>
                <a:spcPct val="20000"/>
              </a:spcBef>
              <a:buChar char="–"/>
              <a:defRPr>
                <a:solidFill>
                  <a:srgbClr val="606060"/>
                </a:solidFill>
                <a:latin typeface="Arial" panose="020B0604020202020204" pitchFamily="34" charset="0"/>
                <a:ea typeface="MS PGothic" panose="020B0600070205080204" pitchFamily="34" charset="-128"/>
              </a:defRPr>
            </a:lvl2pPr>
            <a:lvl3pPr marL="1143000" indent="-228600">
              <a:spcBef>
                <a:spcPct val="20000"/>
              </a:spcBef>
              <a:buFont typeface="Courier New" panose="02070309020205020404" pitchFamily="49" charset="0"/>
              <a:buChar char="o"/>
              <a:defRPr sz="1600">
                <a:solidFill>
                  <a:srgbClr val="606060"/>
                </a:solidFill>
                <a:latin typeface="Arial" panose="020B0604020202020204" pitchFamily="34" charset="0"/>
                <a:ea typeface="MS PGothic"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Arial" panose="020B0604020202020204" pitchFamily="34" charset="0"/>
            </a:endParaRPr>
          </a:p>
        </p:txBody>
      </p:sp>
      <p:sp>
        <p:nvSpPr>
          <p:cNvPr id="46091" name="AutoShape 40"/>
          <p:cNvSpPr>
            <a:spLocks noChangeArrowheads="1"/>
          </p:cNvSpPr>
          <p:nvPr/>
        </p:nvSpPr>
        <p:spPr bwMode="auto">
          <a:xfrm>
            <a:off x="4850649" y="1225581"/>
            <a:ext cx="1530349" cy="292100"/>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867"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HMC V9 / P9</a:t>
            </a:r>
            <a:endParaRPr kumimoji="0" lang="en-US" altLang="en-US" sz="1600"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p:txBody>
      </p:sp>
      <p:sp>
        <p:nvSpPr>
          <p:cNvPr id="46099" name="Line 6"/>
          <p:cNvSpPr>
            <a:spLocks noChangeShapeType="1"/>
          </p:cNvSpPr>
          <p:nvPr/>
        </p:nvSpPr>
        <p:spPr bwMode="auto">
          <a:xfrm flipV="1">
            <a:off x="4709889" y="4037143"/>
            <a:ext cx="6660664" cy="9556"/>
          </a:xfrm>
          <a:prstGeom prst="line">
            <a:avLst/>
          </a:prstGeom>
          <a:noFill/>
          <a:ln w="9525">
            <a:solidFill>
              <a:srgbClr val="969696"/>
            </a:solidFill>
            <a:prstDash val="lgDash"/>
            <a:miter lim="800000"/>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67"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Title 1"/>
          <p:cNvSpPr>
            <a:spLocks noGrp="1"/>
          </p:cNvSpPr>
          <p:nvPr>
            <p:ph type="title"/>
          </p:nvPr>
        </p:nvSpPr>
        <p:spPr>
          <a:xfrm>
            <a:off x="303740" y="332406"/>
            <a:ext cx="4406149" cy="493184"/>
          </a:xfrm>
        </p:spPr>
        <p:txBody>
          <a:bodyPr>
            <a:noAutofit/>
          </a:bodyPr>
          <a:lstStyle/>
          <a:p>
            <a:pPr>
              <a:defRPr/>
            </a:pPr>
            <a:r>
              <a:rPr lang="en-US" altLang="en-US" sz="3300" dirty="0"/>
              <a:t>x86 HMC Withdrawal</a:t>
            </a:r>
          </a:p>
        </p:txBody>
      </p:sp>
      <p:sp>
        <p:nvSpPr>
          <p:cNvPr id="46116" name="Rectangle 12"/>
          <p:cNvSpPr>
            <a:spLocks noChangeArrowheads="1"/>
          </p:cNvSpPr>
          <p:nvPr/>
        </p:nvSpPr>
        <p:spPr bwMode="auto">
          <a:xfrm>
            <a:off x="6626585" y="1523795"/>
            <a:ext cx="1043516"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333" b="1" i="0" u="none" strike="noStrike" kern="1200" cap="none" spc="0" normalizeH="0" baseline="0" noProof="0">
                <a:ln>
                  <a:noFill/>
                </a:ln>
                <a:solidFill>
                  <a:prstClr val="black"/>
                </a:solidFill>
                <a:effectLst/>
                <a:uLnTx/>
                <a:uFillTx/>
                <a:latin typeface="Tahoma" panose="020B0604030504040204" pitchFamily="34" charset="0"/>
                <a:ea typeface="ヒラギノ角ゴ Pro W3" pitchFamily="1" charset="-128"/>
                <a:cs typeface="+mn-cs"/>
              </a:rPr>
              <a:t>3Q </a:t>
            </a:r>
            <a:r>
              <a:rPr kumimoji="0" lang="en-US" altLang="en-US" sz="1333" b="1" i="0" u="none" strike="noStrike" kern="1200" cap="none" spc="0" normalizeH="0" baseline="0" noProof="0">
                <a:ln>
                  <a:noFill/>
                </a:ln>
                <a:solidFill>
                  <a:srgbClr val="000000"/>
                </a:solidFill>
                <a:effectLst/>
                <a:uLnTx/>
                <a:uFillTx/>
                <a:latin typeface="Tahoma" panose="020B0604030504040204" pitchFamily="34" charset="0"/>
                <a:ea typeface="ヒラギノ角ゴ Pro W3" pitchFamily="1" charset="-128"/>
                <a:cs typeface="+mn-cs"/>
              </a:rPr>
              <a:t>/ 18</a:t>
            </a:r>
          </a:p>
        </p:txBody>
      </p:sp>
      <p:sp>
        <p:nvSpPr>
          <p:cNvPr id="46117" name="Rectangle 12"/>
          <p:cNvSpPr>
            <a:spLocks noChangeArrowheads="1"/>
          </p:cNvSpPr>
          <p:nvPr/>
        </p:nvSpPr>
        <p:spPr bwMode="auto">
          <a:xfrm>
            <a:off x="4709890" y="1538848"/>
            <a:ext cx="1043516"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1Q </a:t>
            </a:r>
            <a:r>
              <a:rPr kumimoji="0" lang="en-US" altLang="en-US" sz="1333"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 18</a:t>
            </a:r>
          </a:p>
        </p:txBody>
      </p:sp>
      <p:sp>
        <p:nvSpPr>
          <p:cNvPr id="36" name="Rectangle 12">
            <a:extLst>
              <a:ext uri="{FF2B5EF4-FFF2-40B4-BE49-F238E27FC236}">
                <a16:creationId xmlns:a16="http://schemas.microsoft.com/office/drawing/2014/main" id="{51DB859D-E18A-D548-B7B6-BFAB6C886BA3}"/>
              </a:ext>
            </a:extLst>
          </p:cNvPr>
          <p:cNvSpPr>
            <a:spLocks noChangeArrowheads="1"/>
          </p:cNvSpPr>
          <p:nvPr/>
        </p:nvSpPr>
        <p:spPr bwMode="auto">
          <a:xfrm>
            <a:off x="10108906" y="1533352"/>
            <a:ext cx="1043516"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2020</a:t>
            </a:r>
            <a:endParaRPr kumimoji="0" lang="en-US" altLang="en-US" sz="1333"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endParaRPr>
          </a:p>
        </p:txBody>
      </p:sp>
      <p:grpSp>
        <p:nvGrpSpPr>
          <p:cNvPr id="2" name="Group 1">
            <a:extLst>
              <a:ext uri="{FF2B5EF4-FFF2-40B4-BE49-F238E27FC236}">
                <a16:creationId xmlns:a16="http://schemas.microsoft.com/office/drawing/2014/main" id="{B9D913F2-019C-754E-9FAB-5DFE382EE515}"/>
              </a:ext>
            </a:extLst>
          </p:cNvPr>
          <p:cNvGrpSpPr/>
          <p:nvPr/>
        </p:nvGrpSpPr>
        <p:grpSpPr>
          <a:xfrm>
            <a:off x="1732630" y="1913585"/>
            <a:ext cx="9419793" cy="2016819"/>
            <a:chOff x="1299471" y="1435188"/>
            <a:chExt cx="7064845" cy="1512614"/>
          </a:xfrm>
        </p:grpSpPr>
        <p:sp>
          <p:nvSpPr>
            <p:cNvPr id="46094" name="AutoShape 40"/>
            <p:cNvSpPr>
              <a:spLocks noChangeArrowheads="1"/>
            </p:cNvSpPr>
            <p:nvPr/>
          </p:nvSpPr>
          <p:spPr bwMode="auto">
            <a:xfrm>
              <a:off x="1299471" y="2008948"/>
              <a:ext cx="969962" cy="242888"/>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867"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ppc64 – 7063 hardware appliance &amp;</a:t>
              </a:r>
            </a:p>
            <a:p>
              <a:pPr marL="0" marR="0" lvl="0" indent="0" algn="ctr" defTabSz="457200" rtl="0" eaLnBrk="1" fontAlgn="auto" latinLnBrk="0" hangingPunct="1">
                <a:lnSpc>
                  <a:spcPct val="10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867" b="1" i="0" u="none" strike="noStrike" kern="1200" cap="none" spc="0" normalizeH="0" baseline="0" noProof="0" dirty="0" err="1">
                  <a:ln>
                    <a:noFill/>
                  </a:ln>
                  <a:solidFill>
                    <a:srgbClr val="000000"/>
                  </a:solidFill>
                  <a:effectLst/>
                  <a:uLnTx/>
                  <a:uFillTx/>
                  <a:latin typeface="Tahoma" panose="020B0604030504040204" pitchFamily="34" charset="0"/>
                  <a:ea typeface="ヒラギノ角ゴ Pro W3" pitchFamily="1" charset="-128"/>
                  <a:cs typeface="+mn-cs"/>
                </a:rPr>
                <a:t>vHMC</a:t>
              </a:r>
              <a:r>
                <a:rPr kumimoji="0" lang="en-US" altLang="en-US" sz="1867" b="1" i="0" u="none" strike="noStrike" kern="1200" cap="none" spc="0" normalizeH="0" baseline="0" noProof="0" dirty="0">
                  <a:ln>
                    <a:noFill/>
                  </a:ln>
                  <a:solidFill>
                    <a:srgbClr val="000000"/>
                  </a:solidFill>
                  <a:effectLst/>
                  <a:uLnTx/>
                  <a:uFillTx/>
                  <a:latin typeface="Tahoma" panose="020B0604030504040204" pitchFamily="34" charset="0"/>
                  <a:ea typeface="ヒラギノ角ゴ Pro W3" pitchFamily="1" charset="-128"/>
                  <a:cs typeface="+mn-cs"/>
                </a:rPr>
                <a:t> on x86 &amp; ppc64le</a:t>
              </a:r>
            </a:p>
          </p:txBody>
        </p:sp>
        <p:sp>
          <p:nvSpPr>
            <p:cNvPr id="31" name="AutoShape 15">
              <a:extLst>
                <a:ext uri="{FF2B5EF4-FFF2-40B4-BE49-F238E27FC236}">
                  <a16:creationId xmlns:a16="http://schemas.microsoft.com/office/drawing/2014/main" id="{AE7BB83C-2385-4442-961F-036929F37823}"/>
                </a:ext>
              </a:extLst>
            </p:cNvPr>
            <p:cNvSpPr>
              <a:spLocks noChangeArrowheads="1"/>
            </p:cNvSpPr>
            <p:nvPr/>
          </p:nvSpPr>
          <p:spPr bwMode="auto">
            <a:xfrm>
              <a:off x="3825794" y="1435188"/>
              <a:ext cx="959954" cy="892669"/>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HMC 1.910</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managing</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l" defTabSz="457200" rtl="0" eaLnBrk="1" fontAlgn="auto" latinLnBrk="0" hangingPunct="1">
                <a:lnSpc>
                  <a:spcPct val="100000"/>
                </a:lnSpc>
                <a:spcBef>
                  <a:spcPts val="0"/>
                </a:spcBef>
                <a:spcAft>
                  <a:spcPts val="0"/>
                </a:spcAft>
                <a:buClrTx/>
                <a:buSzTx/>
                <a:buFontTx/>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Tahoma" panose="020B0604030504040204" pitchFamily="34" charset="0"/>
                </a:rPr>
                <a:t> </a:t>
              </a:r>
              <a:r>
                <a:rPr kumimoji="0" lang="en-US" sz="12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server A with 910 firmware</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p:txBody>
        </p:sp>
        <p:sp>
          <p:nvSpPr>
            <p:cNvPr id="33" name="AutoShape 15">
              <a:extLst>
                <a:ext uri="{FF2B5EF4-FFF2-40B4-BE49-F238E27FC236}">
                  <a16:creationId xmlns:a16="http://schemas.microsoft.com/office/drawing/2014/main" id="{605E9E95-E375-214C-AD2D-1BEA4A6DE718}"/>
                </a:ext>
              </a:extLst>
            </p:cNvPr>
            <p:cNvSpPr>
              <a:spLocks noChangeArrowheads="1"/>
            </p:cNvSpPr>
            <p:nvPr/>
          </p:nvSpPr>
          <p:spPr bwMode="auto">
            <a:xfrm>
              <a:off x="5267153" y="1440094"/>
              <a:ext cx="959954" cy="1212315"/>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HMC 1.920</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managing</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l" defTabSz="457200" rtl="0" eaLnBrk="1" fontAlgn="auto" latinLnBrk="0" hangingPunct="1">
                <a:lnSpc>
                  <a:spcPct val="100000"/>
                </a:lnSpc>
                <a:spcBef>
                  <a:spcPts val="0"/>
                </a:spcBef>
                <a:spcAft>
                  <a:spcPts val="0"/>
                </a:spcAft>
                <a:buClrTx/>
                <a:buSzTx/>
                <a:buFontTx/>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Tahoma" panose="020B0604030504040204" pitchFamily="34" charset="0"/>
                </a:rPr>
                <a:t> </a:t>
              </a:r>
              <a:r>
                <a:rPr kumimoji="0" lang="en-US" sz="12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server A with 910 firmware</a:t>
              </a:r>
            </a:p>
            <a:p>
              <a:pPr marL="0" marR="0" lvl="0" indent="0" algn="l" defTabSz="457200" rtl="0" eaLnBrk="1" fontAlgn="auto" latinLnBrk="0" hangingPunct="1">
                <a:lnSpc>
                  <a:spcPct val="100000"/>
                </a:lnSpc>
                <a:spcBef>
                  <a:spcPts val="0"/>
                </a:spcBef>
                <a:spcAft>
                  <a:spcPts val="0"/>
                </a:spcAft>
                <a:buClrTx/>
                <a:buSzTx/>
                <a:buFontTx/>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sz="12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server B with 920 firmware</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p:txBody>
        </p:sp>
        <p:sp>
          <p:nvSpPr>
            <p:cNvPr id="34" name="AutoShape 15">
              <a:extLst>
                <a:ext uri="{FF2B5EF4-FFF2-40B4-BE49-F238E27FC236}">
                  <a16:creationId xmlns:a16="http://schemas.microsoft.com/office/drawing/2014/main" id="{22FA7DBD-A4D4-4A42-BF8B-D3F208C1A50E}"/>
                </a:ext>
              </a:extLst>
            </p:cNvPr>
            <p:cNvSpPr>
              <a:spLocks noChangeArrowheads="1"/>
            </p:cNvSpPr>
            <p:nvPr/>
          </p:nvSpPr>
          <p:spPr bwMode="auto">
            <a:xfrm>
              <a:off x="7404362" y="1440094"/>
              <a:ext cx="959954" cy="1507708"/>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HMC 2.950</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managing</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l" defTabSz="457200" rtl="0" eaLnBrk="1" fontAlgn="auto" latinLnBrk="0" hangingPunct="1">
                <a:lnSpc>
                  <a:spcPct val="100000"/>
                </a:lnSpc>
                <a:spcBef>
                  <a:spcPts val="0"/>
                </a:spcBef>
                <a:spcAft>
                  <a:spcPts val="0"/>
                </a:spcAft>
                <a:buClrTx/>
                <a:buSzTx/>
                <a:buFontTx/>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Tahoma" panose="020B0604030504040204" pitchFamily="34" charset="0"/>
                </a:rPr>
                <a:t> </a:t>
              </a:r>
              <a:r>
                <a:rPr kumimoji="0" lang="en-US" sz="12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server A with 930 firmware</a:t>
              </a:r>
            </a:p>
            <a:p>
              <a:pPr marL="0" marR="0" lvl="0" indent="0" algn="l" defTabSz="457200" rtl="0" eaLnBrk="1" fontAlgn="auto" latinLnBrk="0" hangingPunct="1">
                <a:lnSpc>
                  <a:spcPct val="100000"/>
                </a:lnSpc>
                <a:spcBef>
                  <a:spcPts val="0"/>
                </a:spcBef>
                <a:spcAft>
                  <a:spcPts val="0"/>
                </a:spcAft>
                <a:buClrTx/>
                <a:buSzTx/>
                <a:buFontTx/>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sz="12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server B with 950 firmware</a:t>
              </a:r>
            </a:p>
            <a:p>
              <a:pPr marL="0" marR="0" lvl="0" indent="0" algn="l" defTabSz="457200" rtl="0" eaLnBrk="1" fontAlgn="auto" latinLnBrk="0" hangingPunct="1">
                <a:lnSpc>
                  <a:spcPct val="100000"/>
                </a:lnSpc>
                <a:spcBef>
                  <a:spcPts val="0"/>
                </a:spcBef>
                <a:spcAft>
                  <a:spcPts val="0"/>
                </a:spcAft>
                <a:buClrTx/>
                <a:buSzTx/>
                <a:buFontTx/>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sz="12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server C with 950 firmware</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p:txBody>
        </p:sp>
      </p:grpSp>
      <p:grpSp>
        <p:nvGrpSpPr>
          <p:cNvPr id="4" name="Group 3">
            <a:extLst>
              <a:ext uri="{FF2B5EF4-FFF2-40B4-BE49-F238E27FC236}">
                <a16:creationId xmlns:a16="http://schemas.microsoft.com/office/drawing/2014/main" id="{178FCC22-C531-5B4F-B8F2-4B66CBB9D53D}"/>
              </a:ext>
            </a:extLst>
          </p:cNvPr>
          <p:cNvGrpSpPr/>
          <p:nvPr/>
        </p:nvGrpSpPr>
        <p:grpSpPr>
          <a:xfrm>
            <a:off x="604317" y="4107001"/>
            <a:ext cx="7645948" cy="1617548"/>
            <a:chOff x="453237" y="3080250"/>
            <a:chExt cx="5734461" cy="1213161"/>
          </a:xfrm>
        </p:grpSpPr>
        <p:sp>
          <p:nvSpPr>
            <p:cNvPr id="46086" name="Text Box 20"/>
            <p:cNvSpPr txBox="1">
              <a:spLocks noChangeArrowheads="1"/>
            </p:cNvSpPr>
            <p:nvPr/>
          </p:nvSpPr>
          <p:spPr bwMode="auto">
            <a:xfrm>
              <a:off x="453237" y="3440024"/>
              <a:ext cx="2989040" cy="28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rgbClr val="606060"/>
                  </a:solidFill>
                  <a:latin typeface="Arial" panose="020B0604020202020204" pitchFamily="34" charset="0"/>
                  <a:ea typeface="MS PGothic" panose="020B0600070205080204" pitchFamily="34" charset="-128"/>
                </a:defRPr>
              </a:lvl1pPr>
              <a:lvl2pPr marL="742950" indent="-285750">
                <a:spcBef>
                  <a:spcPct val="20000"/>
                </a:spcBef>
                <a:buChar char="–"/>
                <a:defRPr>
                  <a:solidFill>
                    <a:srgbClr val="606060"/>
                  </a:solidFill>
                  <a:latin typeface="Arial" panose="020B0604020202020204" pitchFamily="34" charset="0"/>
                  <a:ea typeface="MS PGothic" panose="020B0600070205080204" pitchFamily="34" charset="-128"/>
                </a:defRPr>
              </a:lvl2pPr>
              <a:lvl3pPr marL="1143000" indent="-228600">
                <a:spcBef>
                  <a:spcPct val="20000"/>
                </a:spcBef>
                <a:buFont typeface="Courier New" panose="02070309020205020404" pitchFamily="49" charset="0"/>
                <a:buChar char="o"/>
                <a:defRPr sz="1600">
                  <a:solidFill>
                    <a:srgbClr val="606060"/>
                  </a:solidFill>
                  <a:latin typeface="Arial" panose="020B0604020202020204" pitchFamily="34" charset="0"/>
                  <a:ea typeface="MS PGothic"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67"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Arial" panose="020B0604020202020204" pitchFamily="34" charset="0"/>
                </a:rPr>
                <a:t>x86 – 7042 hardware appliance</a:t>
              </a:r>
            </a:p>
          </p:txBody>
        </p:sp>
        <p:sp>
          <p:nvSpPr>
            <p:cNvPr id="30" name="AutoShape 15">
              <a:extLst>
                <a:ext uri="{FF2B5EF4-FFF2-40B4-BE49-F238E27FC236}">
                  <a16:creationId xmlns:a16="http://schemas.microsoft.com/office/drawing/2014/main" id="{3A51A7FB-0CE9-594E-92C4-AA5F86731450}"/>
                </a:ext>
              </a:extLst>
            </p:cNvPr>
            <p:cNvSpPr>
              <a:spLocks noChangeArrowheads="1"/>
            </p:cNvSpPr>
            <p:nvPr/>
          </p:nvSpPr>
          <p:spPr bwMode="auto">
            <a:xfrm>
              <a:off x="3825794" y="3080250"/>
              <a:ext cx="959954" cy="892669"/>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HMC 1.910</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managing</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l" defTabSz="457200" rtl="0" eaLnBrk="1" fontAlgn="auto" latinLnBrk="0" hangingPunct="1">
                <a:lnSpc>
                  <a:spcPct val="100000"/>
                </a:lnSpc>
                <a:spcBef>
                  <a:spcPts val="0"/>
                </a:spcBef>
                <a:spcAft>
                  <a:spcPts val="0"/>
                </a:spcAft>
                <a:buClrTx/>
                <a:buSzTx/>
                <a:buFontTx/>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Tahoma" panose="020B0604030504040204" pitchFamily="34" charset="0"/>
                </a:rPr>
                <a:t> </a:t>
              </a:r>
              <a:r>
                <a:rPr kumimoji="0" lang="en-US" sz="12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server A with 910 firmware</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p:txBody>
        </p:sp>
        <p:sp>
          <p:nvSpPr>
            <p:cNvPr id="32" name="AutoShape 15">
              <a:extLst>
                <a:ext uri="{FF2B5EF4-FFF2-40B4-BE49-F238E27FC236}">
                  <a16:creationId xmlns:a16="http://schemas.microsoft.com/office/drawing/2014/main" id="{CD95FB45-507C-0945-89F7-D7EBB7E31F22}"/>
                </a:ext>
              </a:extLst>
            </p:cNvPr>
            <p:cNvSpPr>
              <a:spLocks noChangeArrowheads="1"/>
            </p:cNvSpPr>
            <p:nvPr/>
          </p:nvSpPr>
          <p:spPr bwMode="auto">
            <a:xfrm>
              <a:off x="5227744" y="3109857"/>
              <a:ext cx="959954" cy="1183554"/>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HMC 1.920</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managing</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l" defTabSz="457200" rtl="0" eaLnBrk="1" fontAlgn="auto" latinLnBrk="0" hangingPunct="1">
                <a:lnSpc>
                  <a:spcPct val="100000"/>
                </a:lnSpc>
                <a:spcBef>
                  <a:spcPts val="0"/>
                </a:spcBef>
                <a:spcAft>
                  <a:spcPts val="0"/>
                </a:spcAft>
                <a:buClrTx/>
                <a:buSzTx/>
                <a:buFontTx/>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Tahoma" panose="020B0604030504040204" pitchFamily="34" charset="0"/>
                </a:rPr>
                <a:t> </a:t>
              </a:r>
              <a:r>
                <a:rPr kumimoji="0" lang="en-US" sz="12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server A with 910 firmware</a:t>
              </a:r>
            </a:p>
            <a:p>
              <a:pPr marL="0" marR="0" lvl="0" indent="0" algn="l" defTabSz="457200" rtl="0" eaLnBrk="1" fontAlgn="auto" latinLnBrk="0" hangingPunct="1">
                <a:lnSpc>
                  <a:spcPct val="100000"/>
                </a:lnSpc>
                <a:spcBef>
                  <a:spcPts val="0"/>
                </a:spcBef>
                <a:spcAft>
                  <a:spcPts val="0"/>
                </a:spcAft>
                <a:buClrTx/>
                <a:buSzTx/>
                <a:buFontTx/>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sz="12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server B with 920 firmware</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p:txBody>
        </p:sp>
      </p:grpSp>
      <p:sp>
        <p:nvSpPr>
          <p:cNvPr id="35" name="AutoShape 15">
            <a:extLst>
              <a:ext uri="{FF2B5EF4-FFF2-40B4-BE49-F238E27FC236}">
                <a16:creationId xmlns:a16="http://schemas.microsoft.com/office/drawing/2014/main" id="{21B0289D-A735-DC46-AE89-4D485876E365}"/>
              </a:ext>
            </a:extLst>
          </p:cNvPr>
          <p:cNvSpPr>
            <a:spLocks noChangeArrowheads="1"/>
          </p:cNvSpPr>
          <p:nvPr/>
        </p:nvSpPr>
        <p:spPr bwMode="auto">
          <a:xfrm>
            <a:off x="9872484" y="4139052"/>
            <a:ext cx="1279939" cy="2010277"/>
          </a:xfrm>
          <a:prstGeom prst="roundRect">
            <a:avLst>
              <a:gd name="adj" fmla="val 16667"/>
            </a:avLst>
          </a:prstGeom>
          <a:solidFill>
            <a:srgbClr val="00FF00"/>
          </a:solidFill>
          <a:ln w="12700">
            <a:solidFill>
              <a:srgbClr val="000000"/>
            </a:solidFill>
            <a:miter lim="800000"/>
            <a:headEnd/>
            <a:tailEnd/>
          </a:ln>
        </p:spPr>
        <p:txBody>
          <a:bodyPr lIns="0" tIns="0" rIns="0" bIns="0" anchor="ctr" anchorCtr="1"/>
          <a:lstStyle>
            <a:lvl1pPr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606060"/>
                </a:solidFill>
                <a:latin typeface="Arial" panose="020B0604020202020204" pitchFamily="34" charset="0"/>
                <a:ea typeface="MS PGothic" panose="020B0600070205080204" pitchFamily="34" charset="-128"/>
              </a:defRPr>
            </a:lvl1pPr>
            <a:lvl2pPr marL="742950" indent="-28575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606060"/>
                </a:solidFill>
                <a:latin typeface="Arial" panose="020B0604020202020204" pitchFamily="34" charset="0"/>
                <a:ea typeface="MS PGothic" panose="020B0600070205080204" pitchFamily="34" charset="-128"/>
              </a:defRPr>
            </a:lvl2pPr>
            <a:lvl3pPr marL="1143000" indent="-228600" defTabSz="457200">
              <a:spcBef>
                <a:spcPct val="20000"/>
              </a:spcBef>
              <a:buFont typeface="Courier New" panose="02070309020205020404" pitchFamily="49" charset="0"/>
              <a:buChar char="o"/>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606060"/>
                </a:solidFill>
                <a:latin typeface="Arial" panose="020B0604020202020204" pitchFamily="34" charset="0"/>
                <a:ea typeface="MS PGothic" panose="020B0600070205080204" pitchFamily="34" charset="-128"/>
              </a:defRPr>
            </a:lvl3pPr>
            <a:lvl4pPr marL="16002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4pPr>
            <a:lvl5pPr marL="2057400" indent="-228600" defTabSz="457200">
              <a:spcBef>
                <a:spcPct val="20000"/>
              </a:spcBef>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20000"/>
              </a:spcBef>
              <a:spcAft>
                <a:spcPct val="0"/>
              </a:spcAft>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chemeClr val="tx1"/>
                </a:solidFill>
                <a:latin typeface="Arial" panose="020B0604020202020204" pitchFamily="34" charset="0"/>
                <a:ea typeface="MS PGothic" panose="020B0600070205080204" pitchFamily="34" charset="-128"/>
              </a:defRPr>
            </a:lvl9pPr>
          </a:lstStyle>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HMC 1.940</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rPr>
              <a:t>managing</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l" defTabSz="457200" rtl="0" eaLnBrk="1" fontAlgn="auto" latinLnBrk="0" hangingPunct="1">
              <a:lnSpc>
                <a:spcPct val="100000"/>
              </a:lnSpc>
              <a:spcBef>
                <a:spcPts val="0"/>
              </a:spcBef>
              <a:spcAft>
                <a:spcPts val="0"/>
              </a:spcAft>
              <a:buClrTx/>
              <a:buSzTx/>
              <a:buFontTx/>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Tahoma" panose="020B0604030504040204" pitchFamily="34" charset="0"/>
              </a:rPr>
              <a:t> </a:t>
            </a:r>
            <a:r>
              <a:rPr kumimoji="0" lang="en-US" sz="12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server A with 930 firmware</a:t>
            </a:r>
          </a:p>
          <a:p>
            <a:pPr marL="0" marR="0" lvl="0" indent="0" algn="l" defTabSz="457200" rtl="0" eaLnBrk="1" fontAlgn="auto" latinLnBrk="0" hangingPunct="1">
              <a:lnSpc>
                <a:spcPct val="100000"/>
              </a:lnSpc>
              <a:spcBef>
                <a:spcPts val="0"/>
              </a:spcBef>
              <a:spcAft>
                <a:spcPts val="0"/>
              </a:spcAft>
              <a:buClrTx/>
              <a:buSzTx/>
              <a:buFontTx/>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sz="12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en-US" sz="1200" b="0" i="0" u="none" strike="sng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server B with 950 firmware</a:t>
            </a:r>
          </a:p>
          <a:p>
            <a:pPr marL="0" marR="0" lvl="0" indent="0" algn="l" defTabSz="457200" rtl="0" eaLnBrk="1" fontAlgn="auto" latinLnBrk="0" hangingPunct="1">
              <a:lnSpc>
                <a:spcPct val="100000"/>
              </a:lnSpc>
              <a:spcBef>
                <a:spcPts val="0"/>
              </a:spcBef>
              <a:spcAft>
                <a:spcPts val="0"/>
              </a:spcAft>
              <a:buClrTx/>
              <a:buSzTx/>
              <a:buFontTx/>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kumimoji="0" lang="en-US" sz="12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en-US" sz="1200" b="0" i="0" u="none" strike="sng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server C with 950 firmware</a:t>
            </a: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200"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a:p>
            <a:pPr marL="0" marR="0" lvl="0" indent="0" algn="ctr" defTabSz="457200" rtl="0" eaLnBrk="1" fontAlgn="auto" latinLnBrk="0" hangingPunct="1">
              <a:lnSpc>
                <a:spcPct val="80000"/>
              </a:lnSpc>
              <a:spcBef>
                <a:spcPct val="0"/>
              </a:spcBef>
              <a:spcAft>
                <a:spcPts val="0"/>
              </a:spcAft>
              <a:buClr>
                <a:srgbClr val="000000"/>
              </a:buClr>
              <a:buSzTx/>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kumimoji="0" lang="en-US" altLang="en-US" sz="1333" b="1" i="0" u="none" strike="noStrike" kern="1200" cap="none" spc="0" normalizeH="0" baseline="0" noProof="0" dirty="0">
              <a:ln>
                <a:noFill/>
              </a:ln>
              <a:solidFill>
                <a:prstClr val="black"/>
              </a:solidFill>
              <a:effectLst/>
              <a:uLnTx/>
              <a:uFillTx/>
              <a:latin typeface="Tahoma" panose="020B0604030504040204" pitchFamily="34" charset="0"/>
              <a:ea typeface="ヒラギノ角ゴ Pro W3" pitchFamily="1" charset="-128"/>
              <a:cs typeface="+mn-cs"/>
            </a:endParaRPr>
          </a:p>
        </p:txBody>
      </p:sp>
      <p:sp>
        <p:nvSpPr>
          <p:cNvPr id="3" name="TextBox 2">
            <a:extLst>
              <a:ext uri="{FF2B5EF4-FFF2-40B4-BE49-F238E27FC236}">
                <a16:creationId xmlns:a16="http://schemas.microsoft.com/office/drawing/2014/main" id="{95EFF24E-A703-3249-92DF-525E1141E0E7}"/>
              </a:ext>
            </a:extLst>
          </p:cNvPr>
          <p:cNvSpPr txBox="1"/>
          <p:nvPr/>
        </p:nvSpPr>
        <p:spPr>
          <a:xfrm>
            <a:off x="4590139" y="6233110"/>
            <a:ext cx="6902775" cy="58496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Fix support for existing in-support releases for the x86-based HMC appliance will remain unchanged. See </a:t>
            </a:r>
            <a:r>
              <a:rPr kumimoji="0" lang="en-US" sz="1067" b="1" i="0" u="sng"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hlinkClick r:id="rId2"/>
              </a:rPr>
              <a:t>http://www-304.ibm.com/support/customercare/sas/f/power5cm/supportedcodeHMCHW.html</a:t>
            </a:r>
            <a:r>
              <a:rPr kumimoji="0" lang="en-US" sz="1067"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for the lifecycle of releases.</a:t>
            </a:r>
          </a:p>
        </p:txBody>
      </p:sp>
      <p:sp>
        <p:nvSpPr>
          <p:cNvPr id="5" name="Espace réservé du numéro de diapositive 4">
            <a:extLst>
              <a:ext uri="{FF2B5EF4-FFF2-40B4-BE49-F238E27FC236}">
                <a16:creationId xmlns:a16="http://schemas.microsoft.com/office/drawing/2014/main" id="{03DE48A0-AB09-FB4A-9FBF-21BC3A84D9EB}"/>
              </a:ext>
            </a:extLst>
          </p:cNvPr>
          <p:cNvSpPr>
            <a:spLocks noGrp="1"/>
          </p:cNvSpPr>
          <p:nvPr>
            <p:ph type="sldNum" sz="quarter" idx="12"/>
          </p:nvPr>
        </p:nvSpPr>
        <p:spPr/>
        <p:txBody>
          <a:bodyPr/>
          <a:lstStyle/>
          <a:p>
            <a:fld id="{7523CCA5-FCDF-F741-8D6F-7721EC7BC219}" type="slidenum">
              <a:rPr lang="en-US" smtClean="0"/>
              <a:t>35</a:t>
            </a:fld>
            <a:endParaRPr lang="en-US"/>
          </a:p>
        </p:txBody>
      </p:sp>
      <p:sp>
        <p:nvSpPr>
          <p:cNvPr id="23" name="Rectangle 22">
            <a:extLst>
              <a:ext uri="{FF2B5EF4-FFF2-40B4-BE49-F238E27FC236}">
                <a16:creationId xmlns:a16="http://schemas.microsoft.com/office/drawing/2014/main" id="{730D769D-B00C-A24E-8CE7-F25503FBCB96}"/>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1171717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additive="base">
                                        <p:cTn id="13" dur="500" fill="hold"/>
                                        <p:tgtEl>
                                          <p:spTgt spid="35"/>
                                        </p:tgtEl>
                                        <p:attrNameLst>
                                          <p:attrName>ppt_x</p:attrName>
                                        </p:attrNameLst>
                                      </p:cBhvr>
                                      <p:tavLst>
                                        <p:tav tm="0">
                                          <p:val>
                                            <p:strVal val="#ppt_x"/>
                                          </p:val>
                                        </p:tav>
                                        <p:tav tm="100000">
                                          <p:val>
                                            <p:strVal val="#ppt_x"/>
                                          </p:val>
                                        </p:tav>
                                      </p:tavLst>
                                    </p:anim>
                                    <p:anim calcmode="lin" valueType="num">
                                      <p:cBhvr additive="base">
                                        <p:cTn id="1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1"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par>
                          <p:cTn id="19" fill="hold">
                            <p:stCondLst>
                              <p:cond delay="0"/>
                            </p:stCondLst>
                            <p:childTnLst>
                              <p:par>
                                <p:cTn id="20" presetID="26" presetClass="emph" presetSubtype="0" repeatCount="10000" fill="hold" grpId="0" nodeType="afterEffect">
                                  <p:stCondLst>
                                    <p:cond delay="0"/>
                                  </p:stCondLst>
                                  <p:childTnLst>
                                    <p:animEffect transition="out" filter="fade">
                                      <p:cBhvr>
                                        <p:cTn id="21" dur="500" tmFilter="0, 0; .2, .5; .8, .5; 1, 0"/>
                                        <p:tgtEl>
                                          <p:spTgt spid="3"/>
                                        </p:tgtEl>
                                      </p:cBhvr>
                                    </p:animEffect>
                                    <p:animScale>
                                      <p:cBhvr>
                                        <p:cTn id="22" dur="25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 grpId="0"/>
      <p:bldP spid="3" grpId="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8" name="Rounded Rectangle 3">
            <a:extLst>
              <a:ext uri="{FF2B5EF4-FFF2-40B4-BE49-F238E27FC236}">
                <a16:creationId xmlns:a16="http://schemas.microsoft.com/office/drawing/2014/main" id="{1EDDDE22-5232-D246-A170-5689337CE28C}"/>
              </a:ext>
            </a:extLst>
          </p:cNvPr>
          <p:cNvSpPr>
            <a:spLocks noChangeArrowheads="1"/>
          </p:cNvSpPr>
          <p:nvPr/>
        </p:nvSpPr>
        <p:spPr bwMode="auto">
          <a:xfrm>
            <a:off x="8578476" y="1066799"/>
            <a:ext cx="2047875" cy="2741613"/>
          </a:xfrm>
          <a:prstGeom prst="roundRect">
            <a:avLst>
              <a:gd name="adj" fmla="val 16667"/>
            </a:avLst>
          </a:prstGeom>
          <a:solidFill>
            <a:srgbClr val="EFF2F5"/>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2000" b="1">
                <a:solidFill>
                  <a:srgbClr val="606060"/>
                </a:solidFill>
                <a:latin typeface="Arial Narrow" charset="0"/>
                <a:ea typeface="MS PGothic" charset="-128"/>
                <a:cs typeface="Arial Narrow" charset="0"/>
              </a:defRPr>
            </a:lvl1pPr>
            <a:lvl2pPr marL="742950" indent="-285750">
              <a:spcBef>
                <a:spcPct val="20000"/>
              </a:spcBef>
              <a:buChar char="–"/>
              <a:defRPr b="1">
                <a:solidFill>
                  <a:srgbClr val="606060"/>
                </a:solidFill>
                <a:latin typeface="Arial Narrow" charset="0"/>
                <a:ea typeface="MS PGothic" charset="-128"/>
                <a:cs typeface="Arial Narrow" charset="0"/>
              </a:defRPr>
            </a:lvl2pPr>
            <a:lvl3pPr marL="1143000" indent="-228600">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000" b="0" i="0" u="none" strike="noStrike" kern="1200" cap="none" spc="0" normalizeH="0" baseline="0" noProof="0">
              <a:ln>
                <a:noFill/>
              </a:ln>
              <a:solidFill>
                <a:prstClr val="black"/>
              </a:solidFill>
              <a:effectLst/>
              <a:uLnTx/>
              <a:uFillTx/>
              <a:latin typeface="Arial" charset="0"/>
              <a:ea typeface="ヒラギノ角ゴ Pro W3" charset="-128"/>
              <a:cs typeface="Arial Narrow" charset="0"/>
            </a:endParaRPr>
          </a:p>
        </p:txBody>
      </p:sp>
      <p:sp>
        <p:nvSpPr>
          <p:cNvPr id="17" name="Rounded Rectangle 3">
            <a:extLst>
              <a:ext uri="{FF2B5EF4-FFF2-40B4-BE49-F238E27FC236}">
                <a16:creationId xmlns:a16="http://schemas.microsoft.com/office/drawing/2014/main" id="{38C4A686-D983-5541-9C42-A2282A381E62}"/>
              </a:ext>
            </a:extLst>
          </p:cNvPr>
          <p:cNvSpPr>
            <a:spLocks noChangeArrowheads="1"/>
          </p:cNvSpPr>
          <p:nvPr/>
        </p:nvSpPr>
        <p:spPr bwMode="auto">
          <a:xfrm>
            <a:off x="6200777" y="1028701"/>
            <a:ext cx="2047875" cy="2741613"/>
          </a:xfrm>
          <a:prstGeom prst="roundRect">
            <a:avLst>
              <a:gd name="adj" fmla="val 16667"/>
            </a:avLst>
          </a:prstGeom>
          <a:solidFill>
            <a:srgbClr val="EFF2F5"/>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2000" b="1">
                <a:solidFill>
                  <a:srgbClr val="606060"/>
                </a:solidFill>
                <a:latin typeface="Arial Narrow" charset="0"/>
                <a:ea typeface="MS PGothic" charset="-128"/>
                <a:cs typeface="Arial Narrow" charset="0"/>
              </a:defRPr>
            </a:lvl1pPr>
            <a:lvl2pPr marL="742950" indent="-285750">
              <a:spcBef>
                <a:spcPct val="20000"/>
              </a:spcBef>
              <a:buChar char="–"/>
              <a:defRPr b="1">
                <a:solidFill>
                  <a:srgbClr val="606060"/>
                </a:solidFill>
                <a:latin typeface="Arial Narrow" charset="0"/>
                <a:ea typeface="MS PGothic" charset="-128"/>
                <a:cs typeface="Arial Narrow" charset="0"/>
              </a:defRPr>
            </a:lvl2pPr>
            <a:lvl3pPr marL="1143000" indent="-228600">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000" b="0" i="0" u="none" strike="noStrike" kern="1200" cap="none" spc="0" normalizeH="0" baseline="0" noProof="0">
              <a:ln>
                <a:noFill/>
              </a:ln>
              <a:solidFill>
                <a:prstClr val="black"/>
              </a:solidFill>
              <a:effectLst/>
              <a:uLnTx/>
              <a:uFillTx/>
              <a:latin typeface="Arial" charset="0"/>
              <a:ea typeface="ヒラギノ角ゴ Pro W3" charset="-128"/>
              <a:cs typeface="Arial Narrow" charset="0"/>
            </a:endParaRPr>
          </a:p>
        </p:txBody>
      </p:sp>
      <p:sp>
        <p:nvSpPr>
          <p:cNvPr id="2" name="Title 1"/>
          <p:cNvSpPr>
            <a:spLocks noGrp="1"/>
          </p:cNvSpPr>
          <p:nvPr>
            <p:ph type="title"/>
          </p:nvPr>
        </p:nvSpPr>
        <p:spPr>
          <a:xfrm>
            <a:off x="304800" y="268226"/>
            <a:ext cx="9652000" cy="444627"/>
          </a:xfrm>
        </p:spPr>
        <p:txBody>
          <a:bodyPr>
            <a:noAutofit/>
          </a:bodyPr>
          <a:lstStyle/>
          <a:p>
            <a:pPr>
              <a:defRPr/>
            </a:pPr>
            <a:r>
              <a:rPr lang="en-US" sz="3300" dirty="0"/>
              <a:t>HMC Version Format – Version 8</a:t>
            </a:r>
          </a:p>
        </p:txBody>
      </p:sp>
      <p:sp>
        <p:nvSpPr>
          <p:cNvPr id="39939" name="Rounded Rectangle 2"/>
          <p:cNvSpPr>
            <a:spLocks noChangeArrowheads="1"/>
          </p:cNvSpPr>
          <p:nvPr/>
        </p:nvSpPr>
        <p:spPr bwMode="auto">
          <a:xfrm>
            <a:off x="1569247" y="1028701"/>
            <a:ext cx="2047875" cy="2741613"/>
          </a:xfrm>
          <a:prstGeom prst="roundRect">
            <a:avLst>
              <a:gd name="adj" fmla="val 16667"/>
            </a:avLst>
          </a:prstGeom>
          <a:solidFill>
            <a:srgbClr val="EFF2F5"/>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2000" b="1">
                <a:solidFill>
                  <a:srgbClr val="606060"/>
                </a:solidFill>
                <a:latin typeface="Arial Narrow" charset="0"/>
                <a:ea typeface="MS PGothic" charset="-128"/>
                <a:cs typeface="Arial Narrow" charset="0"/>
              </a:defRPr>
            </a:lvl1pPr>
            <a:lvl2pPr marL="742950" indent="-285750">
              <a:spcBef>
                <a:spcPct val="20000"/>
              </a:spcBef>
              <a:buChar char="–"/>
              <a:defRPr b="1">
                <a:solidFill>
                  <a:srgbClr val="606060"/>
                </a:solidFill>
                <a:latin typeface="Arial Narrow" charset="0"/>
                <a:ea typeface="MS PGothic" charset="-128"/>
                <a:cs typeface="Arial Narrow" charset="0"/>
              </a:defRPr>
            </a:lvl2pPr>
            <a:lvl3pPr marL="1143000" indent="-228600">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1600" b="0" i="0" u="none" strike="noStrike" kern="1200" cap="none" spc="0" normalizeH="0" baseline="0" noProof="0">
              <a:ln>
                <a:noFill/>
              </a:ln>
              <a:solidFill>
                <a:prstClr val="black"/>
              </a:solidFill>
              <a:effectLst/>
              <a:uLnTx/>
              <a:uFillTx/>
              <a:latin typeface="Arial" charset="0"/>
              <a:ea typeface="ヒラギノ角ゴ Pro W3" charset="-128"/>
              <a:cs typeface="Arial Narrow" charset="0"/>
            </a:endParaRPr>
          </a:p>
        </p:txBody>
      </p:sp>
      <p:sp>
        <p:nvSpPr>
          <p:cNvPr id="39940" name="Rounded Rectangle 3"/>
          <p:cNvSpPr>
            <a:spLocks noChangeArrowheads="1"/>
          </p:cNvSpPr>
          <p:nvPr/>
        </p:nvSpPr>
        <p:spPr bwMode="auto">
          <a:xfrm>
            <a:off x="3872708" y="1045214"/>
            <a:ext cx="2047875" cy="2741613"/>
          </a:xfrm>
          <a:prstGeom prst="roundRect">
            <a:avLst>
              <a:gd name="adj" fmla="val 16667"/>
            </a:avLst>
          </a:prstGeom>
          <a:solidFill>
            <a:srgbClr val="EFF2F5"/>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2000" b="1">
                <a:solidFill>
                  <a:srgbClr val="606060"/>
                </a:solidFill>
                <a:latin typeface="Arial Narrow" charset="0"/>
                <a:ea typeface="MS PGothic" charset="-128"/>
                <a:cs typeface="Arial Narrow" charset="0"/>
              </a:defRPr>
            </a:lvl1pPr>
            <a:lvl2pPr marL="742950" indent="-285750">
              <a:spcBef>
                <a:spcPct val="20000"/>
              </a:spcBef>
              <a:buChar char="–"/>
              <a:defRPr b="1">
                <a:solidFill>
                  <a:srgbClr val="606060"/>
                </a:solidFill>
                <a:latin typeface="Arial Narrow" charset="0"/>
                <a:ea typeface="MS PGothic" charset="-128"/>
                <a:cs typeface="Arial Narrow" charset="0"/>
              </a:defRPr>
            </a:lvl2pPr>
            <a:lvl3pPr marL="1143000" indent="-228600">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000" b="0" i="0" u="none" strike="noStrike" kern="1200" cap="none" spc="0" normalizeH="0" baseline="0" noProof="0">
              <a:ln>
                <a:noFill/>
              </a:ln>
              <a:solidFill>
                <a:prstClr val="black"/>
              </a:solidFill>
              <a:effectLst/>
              <a:uLnTx/>
              <a:uFillTx/>
              <a:latin typeface="Arial" charset="0"/>
              <a:ea typeface="ヒラギノ角ゴ Pro W3" charset="-128"/>
              <a:cs typeface="Arial Narrow" charset="0"/>
            </a:endParaRPr>
          </a:p>
        </p:txBody>
      </p:sp>
      <p:sp>
        <p:nvSpPr>
          <p:cNvPr id="39943" name="Content Placeholder 5"/>
          <p:cNvSpPr>
            <a:spLocks noGrp="1"/>
          </p:cNvSpPr>
          <p:nvPr/>
        </p:nvSpPr>
        <p:spPr bwMode="auto">
          <a:xfrm>
            <a:off x="8594729" y="1803529"/>
            <a:ext cx="1966913" cy="27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3038" indent="-173038">
              <a:spcBef>
                <a:spcPct val="20000"/>
              </a:spcBef>
              <a:buChar char="•"/>
              <a:defRPr sz="2000" b="1">
                <a:solidFill>
                  <a:srgbClr val="606060"/>
                </a:solidFill>
                <a:latin typeface="Arial Narrow" charset="0"/>
                <a:ea typeface="MS PGothic" charset="-128"/>
                <a:cs typeface="Arial Narrow" charset="0"/>
              </a:defRPr>
            </a:lvl1pPr>
            <a:lvl2pPr marL="509588" indent="-163513">
              <a:spcBef>
                <a:spcPct val="20000"/>
              </a:spcBef>
              <a:buChar char="–"/>
              <a:defRPr b="1">
                <a:solidFill>
                  <a:srgbClr val="606060"/>
                </a:solidFill>
                <a:latin typeface="Arial Narrow" charset="0"/>
                <a:ea typeface="MS PGothic" charset="-128"/>
                <a:cs typeface="Arial Narrow" charset="0"/>
              </a:defRPr>
            </a:lvl2pPr>
            <a:lvl3pPr marL="855663" indent="-173038">
              <a:spcBef>
                <a:spcPct val="20000"/>
              </a:spcBef>
              <a:buFont typeface="Courier New" charset="0"/>
              <a:buChar char="o"/>
              <a:defRPr sz="1600">
                <a:solidFill>
                  <a:srgbClr val="606060"/>
                </a:solidFill>
                <a:latin typeface="Arial Narrow" charset="0"/>
                <a:ea typeface="MS PGothic" charset="-128"/>
                <a:cs typeface="Arial Narrow" charset="0"/>
              </a:defRPr>
            </a:lvl3pPr>
            <a:lvl4pPr marL="1203325" indent="-173038">
              <a:spcBef>
                <a:spcPct val="20000"/>
              </a:spcBef>
              <a:buChar char="–"/>
              <a:defRPr sz="2000">
                <a:solidFill>
                  <a:schemeClr val="tx1"/>
                </a:solidFill>
                <a:latin typeface="Arial" charset="0"/>
                <a:ea typeface="MS PGothic" charset="-128"/>
                <a:cs typeface="MS PGothic" charset="-128"/>
              </a:defRPr>
            </a:lvl4pPr>
            <a:lvl5pPr marL="1539875" indent="-163513">
              <a:spcBef>
                <a:spcPct val="20000"/>
              </a:spcBef>
              <a:buChar char="»"/>
              <a:defRPr sz="2000">
                <a:solidFill>
                  <a:schemeClr val="tx1"/>
                </a:solidFill>
                <a:latin typeface="Arial" charset="0"/>
                <a:ea typeface="MS PGothic" charset="-128"/>
                <a:cs typeface="MS PGothic" charset="-128"/>
              </a:defRPr>
            </a:lvl5pPr>
            <a:lvl6pPr marL="19970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4542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29114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3686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173038" marR="0" lvl="0" indent="-173038" algn="l" defTabSz="914400" rtl="0" eaLnBrk="1" fontAlgn="auto" latinLnBrk="0" hangingPunct="1">
              <a:lnSpc>
                <a:spcPct val="100000"/>
              </a:lnSpc>
              <a:spcBef>
                <a:spcPct val="50000"/>
              </a:spcBef>
              <a:spcAft>
                <a:spcPts val="0"/>
              </a:spcAft>
              <a:buClr>
                <a:srgbClr val="6D6E70"/>
              </a:buClr>
              <a:buSzPct val="90000"/>
              <a:buFont typeface="Wingdings" charset="2"/>
              <a:buChar char="§"/>
              <a:tabLst/>
              <a:defRPr/>
            </a:pP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Not currently used</a:t>
            </a:r>
          </a:p>
        </p:txBody>
      </p:sp>
      <p:sp>
        <p:nvSpPr>
          <p:cNvPr id="39944" name="Content Placeholder 5"/>
          <p:cNvSpPr>
            <a:spLocks noGrp="1"/>
          </p:cNvSpPr>
          <p:nvPr/>
        </p:nvSpPr>
        <p:spPr bwMode="auto">
          <a:xfrm>
            <a:off x="6349925" y="1770701"/>
            <a:ext cx="1966912" cy="27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3038" indent="-173038">
              <a:spcBef>
                <a:spcPct val="20000"/>
              </a:spcBef>
              <a:buChar char="•"/>
              <a:defRPr sz="2000" b="1">
                <a:solidFill>
                  <a:srgbClr val="606060"/>
                </a:solidFill>
                <a:latin typeface="Arial Narrow" charset="0"/>
                <a:ea typeface="MS PGothic" charset="-128"/>
                <a:cs typeface="Arial Narrow" charset="0"/>
              </a:defRPr>
            </a:lvl1pPr>
            <a:lvl2pPr marL="509588" indent="-163513">
              <a:spcBef>
                <a:spcPct val="20000"/>
              </a:spcBef>
              <a:buChar char="–"/>
              <a:defRPr b="1">
                <a:solidFill>
                  <a:srgbClr val="606060"/>
                </a:solidFill>
                <a:latin typeface="Arial Narrow" charset="0"/>
                <a:ea typeface="MS PGothic" charset="-128"/>
                <a:cs typeface="Arial Narrow" charset="0"/>
              </a:defRPr>
            </a:lvl2pPr>
            <a:lvl3pPr marL="855663" indent="-173038">
              <a:spcBef>
                <a:spcPct val="20000"/>
              </a:spcBef>
              <a:buFont typeface="Courier New" charset="0"/>
              <a:buChar char="o"/>
              <a:defRPr sz="1600">
                <a:solidFill>
                  <a:srgbClr val="606060"/>
                </a:solidFill>
                <a:latin typeface="Arial Narrow" charset="0"/>
                <a:ea typeface="MS PGothic" charset="-128"/>
                <a:cs typeface="Arial Narrow" charset="0"/>
              </a:defRPr>
            </a:lvl3pPr>
            <a:lvl4pPr marL="1203325" indent="-173038">
              <a:spcBef>
                <a:spcPct val="20000"/>
              </a:spcBef>
              <a:buChar char="–"/>
              <a:defRPr sz="2000">
                <a:solidFill>
                  <a:schemeClr val="tx1"/>
                </a:solidFill>
                <a:latin typeface="Arial" charset="0"/>
                <a:ea typeface="MS PGothic" charset="-128"/>
                <a:cs typeface="MS PGothic" charset="-128"/>
              </a:defRPr>
            </a:lvl4pPr>
            <a:lvl5pPr marL="1539875" indent="-163513">
              <a:spcBef>
                <a:spcPct val="20000"/>
              </a:spcBef>
              <a:buChar char="»"/>
              <a:defRPr sz="2000">
                <a:solidFill>
                  <a:schemeClr val="tx1"/>
                </a:solidFill>
                <a:latin typeface="Arial" charset="0"/>
                <a:ea typeface="MS PGothic" charset="-128"/>
                <a:cs typeface="MS PGothic" charset="-128"/>
              </a:defRPr>
            </a:lvl5pPr>
            <a:lvl6pPr marL="19970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4542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29114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3686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173038" marR="0" lvl="0" indent="-173038" algn="l" defTabSz="914400" rtl="0" eaLnBrk="1" fontAlgn="auto" latinLnBrk="0" hangingPunct="1">
              <a:lnSpc>
                <a:spcPct val="100000"/>
              </a:lnSpc>
              <a:spcBef>
                <a:spcPct val="50000"/>
              </a:spcBef>
              <a:spcAft>
                <a:spcPts val="0"/>
              </a:spcAft>
              <a:buClr>
                <a:srgbClr val="6D6E70"/>
              </a:buClr>
              <a:buSzPct val="90000"/>
              <a:buFont typeface="Wingdings" charset="2"/>
              <a:buChar char="§"/>
              <a:tabLst/>
              <a:defRPr/>
            </a:pP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aka Service Pack</a:t>
            </a:r>
          </a:p>
          <a:p>
            <a:pPr marL="509588" marR="0" lvl="1" indent="-163513" algn="l" defTabSz="914400" rtl="0" eaLnBrk="1" fontAlgn="auto" latinLnBrk="0" hangingPunct="1">
              <a:lnSpc>
                <a:spcPct val="100000"/>
              </a:lnSpc>
              <a:spcBef>
                <a:spcPct val="0"/>
              </a:spcBef>
              <a:spcAft>
                <a:spcPts val="0"/>
              </a:spcAft>
              <a:buClr>
                <a:srgbClr val="6D6E70"/>
              </a:buClr>
              <a:buSzPct val="90000"/>
              <a:buFontTx/>
              <a:buChar char="–"/>
              <a:tabLst/>
              <a:defRPr/>
            </a:pP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ex. SP1</a:t>
            </a:r>
          </a:p>
        </p:txBody>
      </p:sp>
      <p:sp>
        <p:nvSpPr>
          <p:cNvPr id="39945" name="Content Placeholder 5"/>
          <p:cNvSpPr>
            <a:spLocks noGrp="1"/>
          </p:cNvSpPr>
          <p:nvPr/>
        </p:nvSpPr>
        <p:spPr bwMode="auto">
          <a:xfrm>
            <a:off x="3931443" y="1753237"/>
            <a:ext cx="1966912" cy="27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3038" indent="-173038">
              <a:spcBef>
                <a:spcPct val="20000"/>
              </a:spcBef>
              <a:buChar char="•"/>
              <a:defRPr sz="2000" b="1">
                <a:solidFill>
                  <a:srgbClr val="606060"/>
                </a:solidFill>
                <a:latin typeface="Arial Narrow" charset="0"/>
                <a:ea typeface="MS PGothic" charset="-128"/>
                <a:cs typeface="Arial Narrow" charset="0"/>
              </a:defRPr>
            </a:lvl1pPr>
            <a:lvl2pPr marL="509588" indent="-163513">
              <a:spcBef>
                <a:spcPct val="20000"/>
              </a:spcBef>
              <a:buChar char="–"/>
              <a:defRPr b="1">
                <a:solidFill>
                  <a:srgbClr val="606060"/>
                </a:solidFill>
                <a:latin typeface="Arial Narrow" charset="0"/>
                <a:ea typeface="MS PGothic" charset="-128"/>
                <a:cs typeface="Arial Narrow" charset="0"/>
              </a:defRPr>
            </a:lvl2pPr>
            <a:lvl3pPr marL="855663" indent="-173038">
              <a:spcBef>
                <a:spcPct val="20000"/>
              </a:spcBef>
              <a:buFont typeface="Courier New" charset="0"/>
              <a:buChar char="o"/>
              <a:defRPr sz="1600">
                <a:solidFill>
                  <a:srgbClr val="606060"/>
                </a:solidFill>
                <a:latin typeface="Arial Narrow" charset="0"/>
                <a:ea typeface="MS PGothic" charset="-128"/>
                <a:cs typeface="Arial Narrow" charset="0"/>
              </a:defRPr>
            </a:lvl3pPr>
            <a:lvl4pPr marL="1203325" indent="-173038">
              <a:spcBef>
                <a:spcPct val="20000"/>
              </a:spcBef>
              <a:buChar char="–"/>
              <a:defRPr sz="2000">
                <a:solidFill>
                  <a:schemeClr val="tx1"/>
                </a:solidFill>
                <a:latin typeface="Arial" charset="0"/>
                <a:ea typeface="MS PGothic" charset="-128"/>
                <a:cs typeface="MS PGothic" charset="-128"/>
              </a:defRPr>
            </a:lvl4pPr>
            <a:lvl5pPr marL="1539875" indent="-163513">
              <a:spcBef>
                <a:spcPct val="20000"/>
              </a:spcBef>
              <a:buChar char="»"/>
              <a:defRPr sz="2000">
                <a:solidFill>
                  <a:schemeClr val="tx1"/>
                </a:solidFill>
                <a:latin typeface="Arial" charset="0"/>
                <a:ea typeface="MS PGothic" charset="-128"/>
                <a:cs typeface="MS PGothic" charset="-128"/>
              </a:defRPr>
            </a:lvl5pPr>
            <a:lvl6pPr marL="19970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4542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29114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3686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173038" marR="0" lvl="0" indent="-173038" algn="l" defTabSz="914400" rtl="0" eaLnBrk="1" fontAlgn="auto" latinLnBrk="0" hangingPunct="1">
              <a:lnSpc>
                <a:spcPct val="100000"/>
              </a:lnSpc>
              <a:spcBef>
                <a:spcPct val="50000"/>
              </a:spcBef>
              <a:spcAft>
                <a:spcPts val="0"/>
              </a:spcAft>
              <a:buClr>
                <a:srgbClr val="6D6E70"/>
              </a:buClr>
              <a:buSzPct val="90000"/>
              <a:buFont typeface="Wingdings" charset="2"/>
              <a:buChar char="§"/>
              <a:tabLst/>
              <a:defRPr/>
            </a:pP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Corresponding firmware release</a:t>
            </a:r>
          </a:p>
          <a:p>
            <a:pPr marL="509588" marR="0" lvl="1" indent="-163513" algn="l" defTabSz="914400" rtl="0" eaLnBrk="1" fontAlgn="auto" latinLnBrk="0" hangingPunct="1">
              <a:lnSpc>
                <a:spcPct val="100000"/>
              </a:lnSpc>
              <a:spcBef>
                <a:spcPct val="0"/>
              </a:spcBef>
              <a:spcAft>
                <a:spcPts val="0"/>
              </a:spcAft>
              <a:buClr>
                <a:srgbClr val="6D6E70"/>
              </a:buClr>
              <a:buSzPct val="90000"/>
              <a:buFontTx/>
              <a:buChar char="–"/>
              <a:tabLst/>
              <a:defRPr/>
            </a:pP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ex. 860</a:t>
            </a:r>
          </a:p>
          <a:p>
            <a:pPr marL="173038" marR="0" lvl="0" indent="-173038" algn="l" defTabSz="914400" rtl="0" eaLnBrk="1" fontAlgn="auto" latinLnBrk="0" hangingPunct="1">
              <a:lnSpc>
                <a:spcPct val="100000"/>
              </a:lnSpc>
              <a:spcBef>
                <a:spcPct val="50000"/>
              </a:spcBef>
              <a:spcAft>
                <a:spcPts val="0"/>
              </a:spcAft>
              <a:buClr>
                <a:srgbClr val="6D6E70"/>
              </a:buClr>
              <a:buSzPct val="90000"/>
              <a:buFont typeface="Wingdings" charset="2"/>
              <a:buChar char="§"/>
              <a:tabLst/>
              <a:defRPr/>
            </a:pP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Must be greater than or equal to the level this HMC is managing</a:t>
            </a:r>
          </a:p>
        </p:txBody>
      </p:sp>
      <p:sp>
        <p:nvSpPr>
          <p:cNvPr id="39946" name="Content Placeholder 5"/>
          <p:cNvSpPr>
            <a:spLocks noGrp="1"/>
          </p:cNvSpPr>
          <p:nvPr/>
        </p:nvSpPr>
        <p:spPr bwMode="auto">
          <a:xfrm>
            <a:off x="1704977" y="1833566"/>
            <a:ext cx="1966913" cy="27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3038" indent="-173038">
              <a:spcBef>
                <a:spcPct val="20000"/>
              </a:spcBef>
              <a:buChar char="•"/>
              <a:defRPr sz="2000" b="1">
                <a:solidFill>
                  <a:srgbClr val="606060"/>
                </a:solidFill>
                <a:latin typeface="Arial Narrow" charset="0"/>
                <a:ea typeface="MS PGothic" charset="-128"/>
                <a:cs typeface="Arial Narrow" charset="0"/>
              </a:defRPr>
            </a:lvl1pPr>
            <a:lvl2pPr marL="509588" indent="-163513">
              <a:spcBef>
                <a:spcPct val="20000"/>
              </a:spcBef>
              <a:buChar char="–"/>
              <a:defRPr b="1">
                <a:solidFill>
                  <a:srgbClr val="606060"/>
                </a:solidFill>
                <a:latin typeface="Arial Narrow" charset="0"/>
                <a:ea typeface="MS PGothic" charset="-128"/>
                <a:cs typeface="Arial Narrow" charset="0"/>
              </a:defRPr>
            </a:lvl2pPr>
            <a:lvl3pPr marL="855663" indent="-173038">
              <a:spcBef>
                <a:spcPct val="20000"/>
              </a:spcBef>
              <a:buFont typeface="Courier New" charset="0"/>
              <a:buChar char="o"/>
              <a:defRPr sz="1600">
                <a:solidFill>
                  <a:srgbClr val="606060"/>
                </a:solidFill>
                <a:latin typeface="Arial Narrow" charset="0"/>
                <a:ea typeface="MS PGothic" charset="-128"/>
                <a:cs typeface="Arial Narrow" charset="0"/>
              </a:defRPr>
            </a:lvl3pPr>
            <a:lvl4pPr marL="1203325" indent="-173038">
              <a:spcBef>
                <a:spcPct val="20000"/>
              </a:spcBef>
              <a:buChar char="–"/>
              <a:defRPr sz="2000">
                <a:solidFill>
                  <a:schemeClr val="tx1"/>
                </a:solidFill>
                <a:latin typeface="Arial" charset="0"/>
                <a:ea typeface="MS PGothic" charset="-128"/>
                <a:cs typeface="MS PGothic" charset="-128"/>
              </a:defRPr>
            </a:lvl4pPr>
            <a:lvl5pPr marL="1539875" indent="-163513">
              <a:spcBef>
                <a:spcPct val="20000"/>
              </a:spcBef>
              <a:buChar char="»"/>
              <a:defRPr sz="2000">
                <a:solidFill>
                  <a:schemeClr val="tx1"/>
                </a:solidFill>
                <a:latin typeface="Arial" charset="0"/>
                <a:ea typeface="MS PGothic" charset="-128"/>
                <a:cs typeface="MS PGothic" charset="-128"/>
              </a:defRPr>
            </a:lvl5pPr>
            <a:lvl6pPr marL="19970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4542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29114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3686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173038" marR="0" lvl="0" indent="-173038" algn="l" defTabSz="914400" rtl="0" eaLnBrk="1" fontAlgn="auto" latinLnBrk="0" hangingPunct="1">
              <a:lnSpc>
                <a:spcPct val="100000"/>
              </a:lnSpc>
              <a:spcBef>
                <a:spcPct val="50000"/>
              </a:spcBef>
              <a:spcAft>
                <a:spcPts val="0"/>
              </a:spcAft>
              <a:buClr>
                <a:srgbClr val="6D6E70"/>
              </a:buClr>
              <a:buSzPct val="90000"/>
              <a:buFont typeface="Wingdings" charset="2"/>
              <a:buChar char="§"/>
              <a:tabLst/>
              <a:defRPr/>
            </a:pP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Power family</a:t>
            </a:r>
          </a:p>
          <a:p>
            <a:pPr marL="509588" marR="0" lvl="1" indent="-163513" algn="l" defTabSz="914400" rtl="0" eaLnBrk="1" fontAlgn="auto" latinLnBrk="0" hangingPunct="1">
              <a:lnSpc>
                <a:spcPct val="100000"/>
              </a:lnSpc>
              <a:spcBef>
                <a:spcPct val="0"/>
              </a:spcBef>
              <a:spcAft>
                <a:spcPts val="0"/>
              </a:spcAft>
              <a:buClr>
                <a:srgbClr val="6D6E70"/>
              </a:buClr>
              <a:buSzPct val="90000"/>
              <a:buFontTx/>
              <a:buChar char="–"/>
              <a:tabLst/>
              <a:defRPr/>
            </a:pP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ex. POWER8</a:t>
            </a:r>
          </a:p>
        </p:txBody>
      </p:sp>
      <p:sp>
        <p:nvSpPr>
          <p:cNvPr id="39947" name="Title 4"/>
          <p:cNvSpPr>
            <a:spLocks noGrp="1"/>
          </p:cNvSpPr>
          <p:nvPr/>
        </p:nvSpPr>
        <p:spPr bwMode="auto">
          <a:xfrm>
            <a:off x="6173715" y="1272225"/>
            <a:ext cx="2219325" cy="249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000" b="1">
                <a:solidFill>
                  <a:srgbClr val="606060"/>
                </a:solidFill>
                <a:latin typeface="Arial Narrow" charset="0"/>
                <a:ea typeface="MS PGothic" charset="-128"/>
                <a:cs typeface="Arial Narrow" charset="0"/>
              </a:defRPr>
            </a:lvl1pPr>
            <a:lvl2pPr marL="512763" indent="-222250">
              <a:spcBef>
                <a:spcPct val="20000"/>
              </a:spcBef>
              <a:buChar char="–"/>
              <a:defRPr b="1">
                <a:solidFill>
                  <a:srgbClr val="606060"/>
                </a:solidFill>
                <a:latin typeface="Arial Narrow" charset="0"/>
                <a:ea typeface="MS PGothic" charset="-128"/>
                <a:cs typeface="Arial Narrow" charset="0"/>
              </a:defRPr>
            </a:lvl2pPr>
            <a:lvl3pPr marL="804863" indent="-236538">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1800" b="1" i="0" u="none" strike="noStrike" kern="1200" cap="none" spc="0" normalizeH="0" baseline="0" noProof="0" dirty="0">
                <a:ln>
                  <a:noFill/>
                </a:ln>
                <a:solidFill>
                  <a:srgbClr val="191919"/>
                </a:solidFill>
                <a:effectLst/>
                <a:uLnTx/>
                <a:uFillTx/>
                <a:latin typeface="Arial" charset="0"/>
                <a:ea typeface="ヒラギノ角ゴ Pro W3" charset="-128"/>
                <a:cs typeface="Arial" charset="0"/>
              </a:rPr>
              <a:t>M(</a:t>
            </a:r>
            <a:r>
              <a:rPr kumimoji="0" lang="en-US" altLang="en-US" sz="1800" b="1" i="0" u="none" strike="noStrike" kern="1200" cap="none" spc="0" normalizeH="0" baseline="0" noProof="0" dirty="0" err="1">
                <a:ln>
                  <a:noFill/>
                </a:ln>
                <a:solidFill>
                  <a:srgbClr val="191919"/>
                </a:solidFill>
                <a:effectLst/>
                <a:uLnTx/>
                <a:uFillTx/>
                <a:latin typeface="Arial" charset="0"/>
                <a:ea typeface="ヒラギノ角ゴ Pro W3" charset="-128"/>
                <a:cs typeface="Arial" charset="0"/>
              </a:rPr>
              <a:t>aintenance</a:t>
            </a:r>
            <a:r>
              <a:rPr kumimoji="0" lang="en-US" altLang="en-US" sz="1800" b="1" i="0" u="none" strike="noStrike" kern="1200" cap="none" spc="0" normalizeH="0" baseline="0" noProof="0" dirty="0">
                <a:ln>
                  <a:noFill/>
                </a:ln>
                <a:solidFill>
                  <a:srgbClr val="191919"/>
                </a:solidFill>
                <a:effectLst/>
                <a:uLnTx/>
                <a:uFillTx/>
                <a:latin typeface="Arial" charset="0"/>
                <a:ea typeface="ヒラギノ角ゴ Pro W3" charset="-128"/>
                <a:cs typeface="Arial" charset="0"/>
              </a:rPr>
              <a:t>)</a:t>
            </a:r>
          </a:p>
        </p:txBody>
      </p:sp>
      <p:sp>
        <p:nvSpPr>
          <p:cNvPr id="39948" name="Title 4"/>
          <p:cNvSpPr>
            <a:spLocks noGrp="1"/>
          </p:cNvSpPr>
          <p:nvPr/>
        </p:nvSpPr>
        <p:spPr bwMode="auto">
          <a:xfrm>
            <a:off x="3731421" y="1272225"/>
            <a:ext cx="2217737"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000" b="1">
                <a:solidFill>
                  <a:srgbClr val="606060"/>
                </a:solidFill>
                <a:latin typeface="Arial Narrow" charset="0"/>
                <a:ea typeface="MS PGothic" charset="-128"/>
                <a:cs typeface="Arial Narrow" charset="0"/>
              </a:defRPr>
            </a:lvl1pPr>
            <a:lvl2pPr marL="512763" indent="-222250">
              <a:spcBef>
                <a:spcPct val="20000"/>
              </a:spcBef>
              <a:buChar char="–"/>
              <a:defRPr b="1">
                <a:solidFill>
                  <a:srgbClr val="606060"/>
                </a:solidFill>
                <a:latin typeface="Arial Narrow" charset="0"/>
                <a:ea typeface="MS PGothic" charset="-128"/>
                <a:cs typeface="Arial Narrow" charset="0"/>
              </a:defRPr>
            </a:lvl2pPr>
            <a:lvl3pPr marL="804863" indent="-236538">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1600" b="1" i="0" u="none" strike="noStrike" kern="1200" cap="none" spc="0" normalizeH="0" baseline="0" noProof="0" dirty="0">
                <a:ln>
                  <a:noFill/>
                </a:ln>
                <a:solidFill>
                  <a:srgbClr val="191919"/>
                </a:solidFill>
                <a:effectLst/>
                <a:uLnTx/>
                <a:uFillTx/>
                <a:latin typeface="Arial" charset="0"/>
                <a:ea typeface="ヒラギノ角ゴ Pro W3" charset="-128"/>
                <a:cs typeface="Arial" charset="0"/>
              </a:rPr>
              <a:t>R(</a:t>
            </a:r>
            <a:r>
              <a:rPr kumimoji="0" lang="en-US" altLang="en-US" sz="1600" b="1" i="0" u="none" strike="noStrike" kern="1200" cap="none" spc="0" normalizeH="0" baseline="0" noProof="0" dirty="0" err="1">
                <a:ln>
                  <a:noFill/>
                </a:ln>
                <a:solidFill>
                  <a:srgbClr val="191919"/>
                </a:solidFill>
                <a:effectLst/>
                <a:uLnTx/>
                <a:uFillTx/>
                <a:latin typeface="Arial" charset="0"/>
                <a:ea typeface="ヒラギノ角ゴ Pro W3" charset="-128"/>
                <a:cs typeface="Arial" charset="0"/>
              </a:rPr>
              <a:t>elease</a:t>
            </a:r>
            <a:r>
              <a:rPr kumimoji="0" lang="en-US" altLang="en-US" sz="1600" b="1" i="0" u="none" strike="noStrike" kern="1200" cap="none" spc="0" normalizeH="0" baseline="0" noProof="0" dirty="0">
                <a:ln>
                  <a:noFill/>
                </a:ln>
                <a:solidFill>
                  <a:srgbClr val="191919"/>
                </a:solidFill>
                <a:effectLst/>
                <a:uLnTx/>
                <a:uFillTx/>
                <a:latin typeface="Arial" charset="0"/>
                <a:ea typeface="ヒラギノ角ゴ Pro W3" charset="-128"/>
                <a:cs typeface="Arial" charset="0"/>
              </a:rPr>
              <a:t>)</a:t>
            </a:r>
          </a:p>
        </p:txBody>
      </p:sp>
      <p:sp>
        <p:nvSpPr>
          <p:cNvPr id="39949" name="Title 4"/>
          <p:cNvSpPr>
            <a:spLocks noGrp="1"/>
          </p:cNvSpPr>
          <p:nvPr/>
        </p:nvSpPr>
        <p:spPr bwMode="auto">
          <a:xfrm>
            <a:off x="1514872" y="1266242"/>
            <a:ext cx="2217739" cy="249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000" b="1">
                <a:solidFill>
                  <a:srgbClr val="606060"/>
                </a:solidFill>
                <a:latin typeface="Arial Narrow" charset="0"/>
                <a:ea typeface="MS PGothic" charset="-128"/>
                <a:cs typeface="Arial Narrow" charset="0"/>
              </a:defRPr>
            </a:lvl1pPr>
            <a:lvl2pPr marL="512763" indent="-222250">
              <a:spcBef>
                <a:spcPct val="20000"/>
              </a:spcBef>
              <a:buChar char="–"/>
              <a:defRPr b="1">
                <a:solidFill>
                  <a:srgbClr val="606060"/>
                </a:solidFill>
                <a:latin typeface="Arial Narrow" charset="0"/>
                <a:ea typeface="MS PGothic" charset="-128"/>
                <a:cs typeface="Arial Narrow" charset="0"/>
              </a:defRPr>
            </a:lvl2pPr>
            <a:lvl3pPr marL="804863" indent="-236538">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1800" b="1" i="0" u="none" strike="noStrike" kern="1200" cap="none" spc="0" normalizeH="0" baseline="0" noProof="0" dirty="0">
                <a:ln>
                  <a:noFill/>
                </a:ln>
                <a:solidFill>
                  <a:srgbClr val="191919"/>
                </a:solidFill>
                <a:effectLst/>
                <a:uLnTx/>
                <a:uFillTx/>
                <a:latin typeface="Arial" charset="0"/>
                <a:ea typeface="ヒラギノ角ゴ Pro W3" charset="-128"/>
                <a:cs typeface="Arial" charset="0"/>
              </a:rPr>
              <a:t>V(</a:t>
            </a:r>
            <a:r>
              <a:rPr kumimoji="0" lang="en-US" altLang="en-US" sz="1800" b="1" i="0" u="none" strike="noStrike" kern="1200" cap="none" spc="0" normalizeH="0" baseline="0" noProof="0" dirty="0" err="1">
                <a:ln>
                  <a:noFill/>
                </a:ln>
                <a:solidFill>
                  <a:srgbClr val="191919"/>
                </a:solidFill>
                <a:effectLst/>
                <a:uLnTx/>
                <a:uFillTx/>
                <a:latin typeface="Arial" charset="0"/>
                <a:ea typeface="ヒラギノ角ゴ Pro W3" charset="-128"/>
                <a:cs typeface="Arial" charset="0"/>
              </a:rPr>
              <a:t>ersion</a:t>
            </a:r>
            <a:r>
              <a:rPr kumimoji="0" lang="en-US" altLang="en-US" sz="1800" b="1" i="0" u="none" strike="noStrike" kern="1200" cap="none" spc="0" normalizeH="0" baseline="0" noProof="0" dirty="0">
                <a:ln>
                  <a:noFill/>
                </a:ln>
                <a:solidFill>
                  <a:srgbClr val="191919"/>
                </a:solidFill>
                <a:effectLst/>
                <a:uLnTx/>
                <a:uFillTx/>
                <a:latin typeface="Arial" charset="0"/>
                <a:ea typeface="ヒラギノ角ゴ Pro W3" charset="-128"/>
                <a:cs typeface="Arial" charset="0"/>
              </a:rPr>
              <a:t>)</a:t>
            </a:r>
          </a:p>
        </p:txBody>
      </p:sp>
      <p:sp>
        <p:nvSpPr>
          <p:cNvPr id="39950" name="Title 4"/>
          <p:cNvSpPr>
            <a:spLocks noGrp="1"/>
          </p:cNvSpPr>
          <p:nvPr/>
        </p:nvSpPr>
        <p:spPr bwMode="auto">
          <a:xfrm>
            <a:off x="8485191" y="1293942"/>
            <a:ext cx="2217737"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000" b="1">
                <a:solidFill>
                  <a:srgbClr val="606060"/>
                </a:solidFill>
                <a:latin typeface="Arial Narrow" charset="0"/>
                <a:ea typeface="MS PGothic" charset="-128"/>
                <a:cs typeface="Arial Narrow" charset="0"/>
              </a:defRPr>
            </a:lvl1pPr>
            <a:lvl2pPr marL="512763" indent="-222250">
              <a:spcBef>
                <a:spcPct val="20000"/>
              </a:spcBef>
              <a:buChar char="–"/>
              <a:defRPr b="1">
                <a:solidFill>
                  <a:srgbClr val="606060"/>
                </a:solidFill>
                <a:latin typeface="Arial Narrow" charset="0"/>
                <a:ea typeface="MS PGothic" charset="-128"/>
                <a:cs typeface="Arial Narrow" charset="0"/>
              </a:defRPr>
            </a:lvl2pPr>
            <a:lvl3pPr marL="804863" indent="-236538">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1600" b="1" i="0" u="none" strike="noStrike" kern="1200" cap="none" spc="0" normalizeH="0" baseline="0" noProof="0">
                <a:ln>
                  <a:noFill/>
                </a:ln>
                <a:solidFill>
                  <a:srgbClr val="191919"/>
                </a:solidFill>
                <a:effectLst/>
                <a:uLnTx/>
                <a:uFillTx/>
                <a:latin typeface="Arial" charset="0"/>
                <a:ea typeface="ヒラギノ角ゴ Pro W3" charset="-128"/>
                <a:cs typeface="Arial" charset="0"/>
              </a:rPr>
              <a:t>F(ix)</a:t>
            </a:r>
          </a:p>
        </p:txBody>
      </p:sp>
      <p:sp>
        <p:nvSpPr>
          <p:cNvPr id="39951" name="Rectangle 3"/>
          <p:cNvSpPr txBox="1">
            <a:spLocks noChangeArrowheads="1"/>
          </p:cNvSpPr>
          <p:nvPr/>
        </p:nvSpPr>
        <p:spPr bwMode="auto">
          <a:xfrm>
            <a:off x="304801" y="3748660"/>
            <a:ext cx="8551866" cy="1924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spcBef>
                <a:spcPct val="20000"/>
              </a:spcBef>
              <a:buChar char="•"/>
              <a:defRPr sz="2000" b="1">
                <a:solidFill>
                  <a:srgbClr val="606060"/>
                </a:solidFill>
                <a:latin typeface="Arial Narrow" charset="0"/>
                <a:ea typeface="MS PGothic" charset="-128"/>
                <a:cs typeface="Arial Narrow" charset="0"/>
              </a:defRPr>
            </a:lvl1pPr>
            <a:lvl2pPr marL="685800" indent="-285750">
              <a:spcBef>
                <a:spcPct val="20000"/>
              </a:spcBef>
              <a:buChar char="–"/>
              <a:defRPr b="1">
                <a:solidFill>
                  <a:srgbClr val="606060"/>
                </a:solidFill>
                <a:latin typeface="Arial Narrow" charset="0"/>
                <a:ea typeface="MS PGothic" charset="-128"/>
                <a:cs typeface="Arial Narrow" charset="0"/>
              </a:defRPr>
            </a:lvl2pPr>
            <a:lvl3pPr marL="1143000" indent="-228600">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228600" marR="0" lvl="0" indent="-228600" algn="l" defTabSz="914400" rtl="0" eaLnBrk="1" fontAlgn="auto" latinLnBrk="0" hangingPunct="1">
              <a:lnSpc>
                <a:spcPct val="100000"/>
              </a:lnSpc>
              <a:spcBef>
                <a:spcPts val="200"/>
              </a:spcBef>
              <a:spcAft>
                <a:spcPts val="200"/>
              </a:spcAft>
              <a:buClrTx/>
              <a:buSzTx/>
              <a:buFontTx/>
              <a:buChar char="•"/>
              <a:tabLst/>
              <a:defRPr/>
            </a:pPr>
            <a:r>
              <a:rPr kumimoji="0" lang="en-US" altLang="en-US" sz="1500" b="0" i="0" u="none" strike="noStrike" kern="1200" cap="none" spc="0" normalizeH="0" baseline="0" noProof="0" dirty="0">
                <a:ln>
                  <a:noFill/>
                </a:ln>
                <a:solidFill>
                  <a:srgbClr val="606060"/>
                </a:solidFill>
                <a:effectLst/>
                <a:uLnTx/>
                <a:uFillTx/>
                <a:latin typeface="Arial" charset="0"/>
                <a:ea typeface="MS PGothic" charset="-128"/>
                <a:cs typeface="Arial Narrow" charset="0"/>
              </a:rPr>
              <a:t>A release is supported for two years</a:t>
            </a:r>
          </a:p>
          <a:p>
            <a:pPr marL="685800" marR="0" lvl="1" indent="-285750" algn="l" defTabSz="914400" rtl="0" eaLnBrk="1" fontAlgn="auto" latinLnBrk="0" hangingPunct="1">
              <a:lnSpc>
                <a:spcPct val="100000"/>
              </a:lnSpc>
              <a:spcBef>
                <a:spcPts val="200"/>
              </a:spcBef>
              <a:spcAft>
                <a:spcPts val="200"/>
              </a:spcAft>
              <a:buClrTx/>
              <a:buSzTx/>
              <a:buFontTx/>
              <a:buChar char="–"/>
              <a:tabLst/>
              <a:defRPr/>
            </a:pPr>
            <a:r>
              <a:rPr kumimoji="0" lang="en-US" altLang="en-US" sz="1500" b="0" i="0" u="none" strike="noStrike" kern="1200" cap="none" spc="0" normalizeH="0" baseline="0" noProof="0" dirty="0">
                <a:ln>
                  <a:noFill/>
                </a:ln>
                <a:solidFill>
                  <a:srgbClr val="606060"/>
                </a:solidFill>
                <a:effectLst/>
                <a:uLnTx/>
                <a:uFillTx/>
                <a:latin typeface="Arial" charset="0"/>
                <a:ea typeface="MS PGothic" charset="-128"/>
                <a:cs typeface="Arial Narrow" charset="0"/>
              </a:rPr>
              <a:t>This includes Service Packs and PTFs</a:t>
            </a:r>
          </a:p>
          <a:p>
            <a:pPr marL="685800" marR="0" lvl="1" indent="-285750" algn="l" defTabSz="914400" rtl="0" eaLnBrk="1" fontAlgn="auto" latinLnBrk="0" hangingPunct="1">
              <a:lnSpc>
                <a:spcPct val="80000"/>
              </a:lnSpc>
              <a:spcBef>
                <a:spcPct val="20000"/>
              </a:spcBef>
              <a:spcAft>
                <a:spcPts val="0"/>
              </a:spcAft>
              <a:buClrTx/>
              <a:buSzTx/>
              <a:buFontTx/>
              <a:buChar char="–"/>
              <a:tabLst/>
              <a:defRPr/>
            </a:pPr>
            <a:r>
              <a:rPr kumimoji="0" lang="en-US" altLang="en-US" sz="1500" b="0" i="0" u="none" strike="noStrike" kern="1200" cap="none" spc="0" normalizeH="0" baseline="0" noProof="0" dirty="0">
                <a:ln>
                  <a:noFill/>
                </a:ln>
                <a:solidFill>
                  <a:srgbClr val="606060"/>
                </a:solidFill>
                <a:effectLst/>
                <a:uLnTx/>
                <a:uFillTx/>
                <a:latin typeface="Arial" charset="0"/>
                <a:ea typeface="MS PGothic" charset="-128"/>
                <a:cs typeface="Arial Narrow" charset="0"/>
              </a:rPr>
              <a:t>There are four to five releases in support concurrently at any given point in time.</a:t>
            </a:r>
          </a:p>
          <a:p>
            <a:pPr marL="685800" marR="0" lvl="1" indent="-285750" algn="l" defTabSz="914400" rtl="0" eaLnBrk="1" fontAlgn="auto" latinLnBrk="0" hangingPunct="1">
              <a:lnSpc>
                <a:spcPct val="80000"/>
              </a:lnSpc>
              <a:spcBef>
                <a:spcPct val="20000"/>
              </a:spcBef>
              <a:spcAft>
                <a:spcPts val="0"/>
              </a:spcAft>
              <a:buClrTx/>
              <a:buSzTx/>
              <a:buFontTx/>
              <a:buChar char="–"/>
              <a:tabLst/>
              <a:defRPr/>
            </a:pPr>
            <a:endParaRPr kumimoji="0" lang="en-US" altLang="en-US" sz="1500" b="0" i="0" u="none" strike="noStrike" kern="1200" cap="none" spc="0" normalizeH="0" baseline="0" noProof="0" dirty="0">
              <a:ln>
                <a:noFill/>
              </a:ln>
              <a:solidFill>
                <a:srgbClr val="606060"/>
              </a:solidFill>
              <a:effectLst/>
              <a:uLnTx/>
              <a:uFillTx/>
              <a:latin typeface="Arial" charset="0"/>
              <a:ea typeface="MS PGothic" charset="-128"/>
              <a:cs typeface="Arial Narrow" charset="0"/>
            </a:endParaRPr>
          </a:p>
          <a:p>
            <a:pPr marL="228600" marR="0" lvl="0" indent="-228600" algn="l" defTabSz="914400" rtl="0" eaLnBrk="1" fontAlgn="auto" latinLnBrk="0" hangingPunct="1">
              <a:lnSpc>
                <a:spcPct val="80000"/>
              </a:lnSpc>
              <a:spcBef>
                <a:spcPct val="20000"/>
              </a:spcBef>
              <a:spcAft>
                <a:spcPts val="0"/>
              </a:spcAft>
              <a:buClrTx/>
              <a:buSzTx/>
              <a:buFontTx/>
              <a:buChar char="•"/>
              <a:tabLst/>
              <a:defRPr/>
            </a:pPr>
            <a:r>
              <a:rPr kumimoji="0" lang="en-US" altLang="en-US" sz="1500" b="0" i="0" u="none" strike="noStrike" kern="1200" cap="none" spc="0" normalizeH="0" baseline="0" noProof="0" dirty="0">
                <a:ln>
                  <a:noFill/>
                </a:ln>
                <a:solidFill>
                  <a:srgbClr val="606060"/>
                </a:solidFill>
                <a:effectLst/>
                <a:uLnTx/>
                <a:uFillTx/>
                <a:latin typeface="Arial" charset="0"/>
                <a:ea typeface="MS PGothic" charset="-128"/>
                <a:cs typeface="Arial Narrow" charset="0"/>
              </a:rPr>
              <a:t>Many clients have strict processes and procedures in place that prevent upgrading to a new release in cadence with when IBM GAs it.</a:t>
            </a:r>
          </a:p>
          <a:p>
            <a:pPr marL="228600" marR="0" lvl="0" indent="-228600" algn="l" defTabSz="914400" rtl="0" eaLnBrk="1" fontAlgn="auto" latinLnBrk="0" hangingPunct="1">
              <a:lnSpc>
                <a:spcPct val="80000"/>
              </a:lnSpc>
              <a:spcBef>
                <a:spcPct val="20000"/>
              </a:spcBef>
              <a:spcAft>
                <a:spcPts val="0"/>
              </a:spcAft>
              <a:buClrTx/>
              <a:buSzTx/>
              <a:buFontTx/>
              <a:buChar char="•"/>
              <a:tabLst/>
              <a:defRPr/>
            </a:pPr>
            <a:endParaRPr kumimoji="0" lang="en-US" altLang="en-US" sz="1500" b="0" i="0" u="none" strike="noStrike" kern="1200" cap="none" spc="0" normalizeH="0" baseline="0" noProof="0" dirty="0">
              <a:ln>
                <a:noFill/>
              </a:ln>
              <a:solidFill>
                <a:srgbClr val="606060"/>
              </a:solidFill>
              <a:effectLst/>
              <a:uLnTx/>
              <a:uFillTx/>
              <a:latin typeface="Arial" charset="0"/>
              <a:ea typeface="MS PGothic" charset="-128"/>
              <a:cs typeface="Arial Narrow" charset="0"/>
            </a:endParaRPr>
          </a:p>
          <a:p>
            <a:pPr marL="685800" marR="0" lvl="1" indent="-285750" algn="l" defTabSz="914400" rtl="0" eaLnBrk="1" fontAlgn="auto" latinLnBrk="0" hangingPunct="1">
              <a:lnSpc>
                <a:spcPct val="80000"/>
              </a:lnSpc>
              <a:spcBef>
                <a:spcPct val="20000"/>
              </a:spcBef>
              <a:spcAft>
                <a:spcPts val="0"/>
              </a:spcAft>
              <a:buClrTx/>
              <a:buSzTx/>
              <a:buFontTx/>
              <a:buChar char="–"/>
              <a:tabLst/>
              <a:defRPr/>
            </a:pPr>
            <a:r>
              <a:rPr kumimoji="0" lang="en-US" altLang="en-US" sz="1500" b="0" i="0" u="none" strike="noStrike" kern="1200" cap="none" spc="0" normalizeH="0" baseline="0" noProof="0" dirty="0">
                <a:ln>
                  <a:noFill/>
                </a:ln>
                <a:solidFill>
                  <a:srgbClr val="606060"/>
                </a:solidFill>
                <a:effectLst/>
                <a:uLnTx/>
                <a:uFillTx/>
                <a:latin typeface="Arial" charset="0"/>
                <a:ea typeface="MS PGothic" charset="-128"/>
                <a:cs typeface="Arial Narrow" charset="0"/>
              </a:rPr>
              <a:t>It's not always possible to obtain the latest functional fixes and enhancements as they're typically issued on the latest release stream.</a:t>
            </a:r>
          </a:p>
          <a:p>
            <a:pPr marL="228600" marR="0" lvl="0" indent="-228600" algn="l" defTabSz="914400" rtl="0" eaLnBrk="1" fontAlgn="auto" latinLnBrk="0" hangingPunct="1">
              <a:lnSpc>
                <a:spcPct val="80000"/>
              </a:lnSpc>
              <a:spcBef>
                <a:spcPct val="20000"/>
              </a:spcBef>
              <a:spcAft>
                <a:spcPts val="0"/>
              </a:spcAft>
              <a:buClrTx/>
              <a:buSzTx/>
              <a:buFontTx/>
              <a:buChar char="•"/>
              <a:tabLst/>
              <a:defRPr/>
            </a:pPr>
            <a:endParaRPr kumimoji="0" lang="en-US" altLang="en-US" sz="1500" b="0" i="0" u="none" strike="noStrike" kern="1200" cap="none" spc="0" normalizeH="0" baseline="0" noProof="0" dirty="0">
              <a:ln>
                <a:noFill/>
              </a:ln>
              <a:solidFill>
                <a:srgbClr val="606060"/>
              </a:solidFill>
              <a:effectLst/>
              <a:uLnTx/>
              <a:uFillTx/>
              <a:latin typeface="Arial" charset="0"/>
              <a:ea typeface="MS PGothic" charset="-128"/>
              <a:cs typeface="Arial Narrow" charset="0"/>
            </a:endParaRPr>
          </a:p>
          <a:p>
            <a:pPr marL="228600" marR="0" lvl="0" indent="-228600" algn="l" defTabSz="914400" rtl="0" eaLnBrk="1" fontAlgn="auto" latinLnBrk="0" hangingPunct="1">
              <a:lnSpc>
                <a:spcPct val="80000"/>
              </a:lnSpc>
              <a:spcBef>
                <a:spcPct val="20000"/>
              </a:spcBef>
              <a:spcAft>
                <a:spcPts val="0"/>
              </a:spcAft>
              <a:buClrTx/>
              <a:buSzTx/>
              <a:buFontTx/>
              <a:buChar char="•"/>
              <a:tabLst/>
              <a:defRPr/>
            </a:pPr>
            <a:r>
              <a:rPr kumimoji="0" lang="en-US" altLang="en-US" sz="1500" b="0" i="0" u="none" strike="noStrike" kern="1200" cap="none" spc="0" normalizeH="0" baseline="0" noProof="0" dirty="0">
                <a:ln>
                  <a:noFill/>
                </a:ln>
                <a:solidFill>
                  <a:srgbClr val="FF0000"/>
                </a:solidFill>
                <a:effectLst/>
                <a:uLnTx/>
                <a:uFillTx/>
                <a:latin typeface="Arial" charset="0"/>
                <a:ea typeface="MS PGothic" charset="-128"/>
                <a:cs typeface="Arial Narrow" charset="0"/>
              </a:rPr>
              <a:t>From the perspective of security alone in how often, and with what severity, vulnerabilities are disclosed, the above two points are proving to be more and more of an issue.</a:t>
            </a:r>
          </a:p>
          <a:p>
            <a:pPr marL="228600" marR="0" lvl="0" indent="-228600" algn="l" defTabSz="914400" rtl="0" eaLnBrk="1" fontAlgn="auto" latinLnBrk="0" hangingPunct="1">
              <a:lnSpc>
                <a:spcPct val="100000"/>
              </a:lnSpc>
              <a:spcBef>
                <a:spcPts val="200"/>
              </a:spcBef>
              <a:spcAft>
                <a:spcPts val="200"/>
              </a:spcAft>
              <a:buClrTx/>
              <a:buSzTx/>
              <a:buFontTx/>
              <a:buChar char="•"/>
              <a:tabLst/>
              <a:defRPr/>
            </a:pPr>
            <a:endParaRPr kumimoji="0" lang="en-US" altLang="en-US" sz="1500" b="0" i="0" u="none" strike="noStrike" kern="1200" cap="none" spc="0" normalizeH="0" baseline="0" noProof="0" dirty="0">
              <a:ln>
                <a:noFill/>
              </a:ln>
              <a:solidFill>
                <a:srgbClr val="606060"/>
              </a:solidFill>
              <a:effectLst/>
              <a:uLnTx/>
              <a:uFillTx/>
              <a:latin typeface="Arial" charset="0"/>
              <a:ea typeface="MS PGothic" charset="-128"/>
              <a:cs typeface="Arial Narrow" charset="0"/>
            </a:endParaRPr>
          </a:p>
        </p:txBody>
      </p:sp>
      <p:pic>
        <p:nvPicPr>
          <p:cNvPr id="39952" name="Picture 2" descr="https://i.imgflip.com/2/cdl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56666" y="4086227"/>
            <a:ext cx="2503548" cy="2503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Espace réservé du numéro de diapositive 2">
            <a:extLst>
              <a:ext uri="{FF2B5EF4-FFF2-40B4-BE49-F238E27FC236}">
                <a16:creationId xmlns:a16="http://schemas.microsoft.com/office/drawing/2014/main" id="{5C8FC886-95DB-B146-A775-A6A98AC8B5F6}"/>
              </a:ext>
            </a:extLst>
          </p:cNvPr>
          <p:cNvSpPr>
            <a:spLocks noGrp="1"/>
          </p:cNvSpPr>
          <p:nvPr>
            <p:ph type="sldNum" sz="quarter" idx="12"/>
          </p:nvPr>
        </p:nvSpPr>
        <p:spPr/>
        <p:txBody>
          <a:bodyPr/>
          <a:lstStyle/>
          <a:p>
            <a:fld id="{7523CCA5-FCDF-F741-8D6F-7721EC7BC219}" type="slidenum">
              <a:rPr lang="en-US" smtClean="0"/>
              <a:t>36</a:t>
            </a:fld>
            <a:endParaRPr lang="en-US"/>
          </a:p>
        </p:txBody>
      </p:sp>
      <p:sp>
        <p:nvSpPr>
          <p:cNvPr id="20" name="Rectangle 19">
            <a:extLst>
              <a:ext uri="{FF2B5EF4-FFF2-40B4-BE49-F238E27FC236}">
                <a16:creationId xmlns:a16="http://schemas.microsoft.com/office/drawing/2014/main" id="{7A81E16E-E1E5-A747-9052-A9ADFC9D1CE4}"/>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25643175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4800" y="268226"/>
            <a:ext cx="10830560" cy="476843"/>
          </a:xfrm>
        </p:spPr>
        <p:txBody>
          <a:bodyPr>
            <a:noAutofit/>
          </a:bodyPr>
          <a:lstStyle/>
          <a:p>
            <a:pPr>
              <a:defRPr/>
            </a:pPr>
            <a:r>
              <a:rPr lang="en-US" sz="3300" dirty="0"/>
              <a:t>HMC Version Format – Version 9</a:t>
            </a:r>
          </a:p>
        </p:txBody>
      </p:sp>
      <p:sp>
        <p:nvSpPr>
          <p:cNvPr id="40963" name="Rounded Rectangle 2"/>
          <p:cNvSpPr>
            <a:spLocks noChangeArrowheads="1"/>
          </p:cNvSpPr>
          <p:nvPr/>
        </p:nvSpPr>
        <p:spPr bwMode="auto">
          <a:xfrm>
            <a:off x="1620841" y="938089"/>
            <a:ext cx="2047875" cy="3149726"/>
          </a:xfrm>
          <a:prstGeom prst="roundRect">
            <a:avLst>
              <a:gd name="adj" fmla="val 16667"/>
            </a:avLst>
          </a:prstGeom>
          <a:solidFill>
            <a:srgbClr val="EFF2F5"/>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2000" b="1">
                <a:solidFill>
                  <a:srgbClr val="606060"/>
                </a:solidFill>
                <a:latin typeface="Arial Narrow" charset="0"/>
                <a:ea typeface="MS PGothic" charset="-128"/>
                <a:cs typeface="Arial Narrow" charset="0"/>
              </a:defRPr>
            </a:lvl1pPr>
            <a:lvl2pPr marL="742950" indent="-285750">
              <a:spcBef>
                <a:spcPct val="20000"/>
              </a:spcBef>
              <a:buChar char="–"/>
              <a:defRPr b="1">
                <a:solidFill>
                  <a:srgbClr val="606060"/>
                </a:solidFill>
                <a:latin typeface="Arial Narrow" charset="0"/>
                <a:ea typeface="MS PGothic" charset="-128"/>
                <a:cs typeface="Arial Narrow" charset="0"/>
              </a:defRPr>
            </a:lvl2pPr>
            <a:lvl3pPr marL="1143000" indent="-228600">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000" b="0" i="0" u="none" strike="noStrike" kern="1200" cap="none" spc="0" normalizeH="0" baseline="0" noProof="0">
              <a:ln>
                <a:noFill/>
              </a:ln>
              <a:solidFill>
                <a:prstClr val="black"/>
              </a:solidFill>
              <a:effectLst/>
              <a:uLnTx/>
              <a:uFillTx/>
              <a:latin typeface="Arial" charset="0"/>
              <a:ea typeface="ヒラギノ角ゴ Pro W3" charset="-128"/>
              <a:cs typeface="Arial Narrow" charset="0"/>
            </a:endParaRPr>
          </a:p>
        </p:txBody>
      </p:sp>
      <p:sp>
        <p:nvSpPr>
          <p:cNvPr id="40964" name="Rounded Rectangle 3"/>
          <p:cNvSpPr>
            <a:spLocks noChangeArrowheads="1"/>
          </p:cNvSpPr>
          <p:nvPr/>
        </p:nvSpPr>
        <p:spPr bwMode="auto">
          <a:xfrm>
            <a:off x="3927478" y="938089"/>
            <a:ext cx="2047875" cy="3149726"/>
          </a:xfrm>
          <a:prstGeom prst="roundRect">
            <a:avLst>
              <a:gd name="adj" fmla="val 16667"/>
            </a:avLst>
          </a:prstGeom>
          <a:solidFill>
            <a:srgbClr val="EFF2F5"/>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2000" b="1">
                <a:solidFill>
                  <a:srgbClr val="606060"/>
                </a:solidFill>
                <a:latin typeface="Arial Narrow" charset="0"/>
                <a:ea typeface="MS PGothic" charset="-128"/>
                <a:cs typeface="Arial Narrow" charset="0"/>
              </a:defRPr>
            </a:lvl1pPr>
            <a:lvl2pPr marL="742950" indent="-285750">
              <a:spcBef>
                <a:spcPct val="20000"/>
              </a:spcBef>
              <a:buChar char="–"/>
              <a:defRPr b="1">
                <a:solidFill>
                  <a:srgbClr val="606060"/>
                </a:solidFill>
                <a:latin typeface="Arial Narrow" charset="0"/>
                <a:ea typeface="MS PGothic" charset="-128"/>
                <a:cs typeface="Arial Narrow" charset="0"/>
              </a:defRPr>
            </a:lvl2pPr>
            <a:lvl3pPr marL="1143000" indent="-228600">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000" b="0" i="0" u="none" strike="noStrike" kern="1200" cap="none" spc="0" normalizeH="0" baseline="0" noProof="0">
              <a:ln>
                <a:noFill/>
              </a:ln>
              <a:solidFill>
                <a:prstClr val="black"/>
              </a:solidFill>
              <a:effectLst/>
              <a:uLnTx/>
              <a:uFillTx/>
              <a:latin typeface="Arial" charset="0"/>
              <a:ea typeface="ヒラギノ角ゴ Pro W3" charset="-128"/>
              <a:cs typeface="Arial Narrow" charset="0"/>
            </a:endParaRPr>
          </a:p>
        </p:txBody>
      </p:sp>
      <p:sp>
        <p:nvSpPr>
          <p:cNvPr id="40965" name="Rounded Rectangle 4"/>
          <p:cNvSpPr>
            <a:spLocks noChangeArrowheads="1"/>
          </p:cNvSpPr>
          <p:nvPr/>
        </p:nvSpPr>
        <p:spPr bwMode="auto">
          <a:xfrm>
            <a:off x="6219828" y="938087"/>
            <a:ext cx="2047875" cy="3149729"/>
          </a:xfrm>
          <a:prstGeom prst="roundRect">
            <a:avLst>
              <a:gd name="adj" fmla="val 16667"/>
            </a:avLst>
          </a:prstGeom>
          <a:solidFill>
            <a:srgbClr val="EFF2F5"/>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2000" b="1">
                <a:solidFill>
                  <a:srgbClr val="606060"/>
                </a:solidFill>
                <a:latin typeface="Arial Narrow" charset="0"/>
                <a:ea typeface="MS PGothic" charset="-128"/>
                <a:cs typeface="Arial Narrow" charset="0"/>
              </a:defRPr>
            </a:lvl1pPr>
            <a:lvl2pPr marL="742950" indent="-285750">
              <a:spcBef>
                <a:spcPct val="20000"/>
              </a:spcBef>
              <a:buChar char="–"/>
              <a:defRPr b="1">
                <a:solidFill>
                  <a:srgbClr val="606060"/>
                </a:solidFill>
                <a:latin typeface="Arial Narrow" charset="0"/>
                <a:ea typeface="MS PGothic" charset="-128"/>
                <a:cs typeface="Arial Narrow" charset="0"/>
              </a:defRPr>
            </a:lvl2pPr>
            <a:lvl3pPr marL="1143000" indent="-228600">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000" b="0" i="0" u="none" strike="noStrike" kern="1200" cap="none" spc="0" normalizeH="0" baseline="0" noProof="0">
              <a:ln>
                <a:noFill/>
              </a:ln>
              <a:solidFill>
                <a:prstClr val="black"/>
              </a:solidFill>
              <a:effectLst/>
              <a:uLnTx/>
              <a:uFillTx/>
              <a:latin typeface="Arial" charset="0"/>
              <a:ea typeface="ヒラギノ角ゴ Pro W3" charset="-128"/>
              <a:cs typeface="Arial Narrow" charset="0"/>
            </a:endParaRPr>
          </a:p>
        </p:txBody>
      </p:sp>
      <p:sp>
        <p:nvSpPr>
          <p:cNvPr id="40966" name="Rounded Rectangle 5"/>
          <p:cNvSpPr>
            <a:spLocks noChangeArrowheads="1"/>
          </p:cNvSpPr>
          <p:nvPr/>
        </p:nvSpPr>
        <p:spPr bwMode="auto">
          <a:xfrm>
            <a:off x="8513766" y="938089"/>
            <a:ext cx="2047875" cy="3149726"/>
          </a:xfrm>
          <a:prstGeom prst="roundRect">
            <a:avLst>
              <a:gd name="adj" fmla="val 16667"/>
            </a:avLst>
          </a:prstGeom>
          <a:solidFill>
            <a:srgbClr val="EFF2F5"/>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2000" b="1">
                <a:solidFill>
                  <a:srgbClr val="606060"/>
                </a:solidFill>
                <a:latin typeface="Arial Narrow" charset="0"/>
                <a:ea typeface="MS PGothic" charset="-128"/>
                <a:cs typeface="Arial Narrow" charset="0"/>
              </a:defRPr>
            </a:lvl1pPr>
            <a:lvl2pPr marL="742950" indent="-285750">
              <a:spcBef>
                <a:spcPct val="20000"/>
              </a:spcBef>
              <a:buChar char="–"/>
              <a:defRPr b="1">
                <a:solidFill>
                  <a:srgbClr val="606060"/>
                </a:solidFill>
                <a:latin typeface="Arial Narrow" charset="0"/>
                <a:ea typeface="MS PGothic" charset="-128"/>
                <a:cs typeface="Arial Narrow" charset="0"/>
              </a:defRPr>
            </a:lvl2pPr>
            <a:lvl3pPr marL="1143000" indent="-228600">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1600" b="0" i="0" u="none" strike="noStrike" kern="1200" cap="none" spc="0" normalizeH="0" baseline="0" noProof="0">
              <a:ln>
                <a:noFill/>
              </a:ln>
              <a:solidFill>
                <a:prstClr val="black"/>
              </a:solidFill>
              <a:effectLst/>
              <a:uLnTx/>
              <a:uFillTx/>
              <a:latin typeface="Arial" charset="0"/>
              <a:ea typeface="ヒラギノ角ゴ Pro W3" charset="-128"/>
              <a:cs typeface="Arial Narrow" charset="0"/>
            </a:endParaRPr>
          </a:p>
        </p:txBody>
      </p:sp>
      <p:sp>
        <p:nvSpPr>
          <p:cNvPr id="40967" name="Content Placeholder 5"/>
          <p:cNvSpPr>
            <a:spLocks noGrp="1"/>
          </p:cNvSpPr>
          <p:nvPr/>
        </p:nvSpPr>
        <p:spPr bwMode="auto">
          <a:xfrm>
            <a:off x="8594729" y="1485776"/>
            <a:ext cx="1966913" cy="27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3038" indent="-173038">
              <a:spcBef>
                <a:spcPct val="20000"/>
              </a:spcBef>
              <a:buChar char="•"/>
              <a:defRPr sz="2000" b="1">
                <a:solidFill>
                  <a:srgbClr val="606060"/>
                </a:solidFill>
                <a:latin typeface="Arial Narrow" charset="0"/>
                <a:ea typeface="MS PGothic" charset="-128"/>
                <a:cs typeface="Arial Narrow" charset="0"/>
              </a:defRPr>
            </a:lvl1pPr>
            <a:lvl2pPr marL="509588" indent="-163513">
              <a:spcBef>
                <a:spcPct val="20000"/>
              </a:spcBef>
              <a:buChar char="–"/>
              <a:defRPr b="1">
                <a:solidFill>
                  <a:srgbClr val="606060"/>
                </a:solidFill>
                <a:latin typeface="Arial Narrow" charset="0"/>
                <a:ea typeface="MS PGothic" charset="-128"/>
                <a:cs typeface="Arial Narrow" charset="0"/>
              </a:defRPr>
            </a:lvl2pPr>
            <a:lvl3pPr marL="855663" indent="-173038">
              <a:spcBef>
                <a:spcPct val="20000"/>
              </a:spcBef>
              <a:buFont typeface="Courier New" charset="0"/>
              <a:buChar char="o"/>
              <a:defRPr sz="1600">
                <a:solidFill>
                  <a:srgbClr val="606060"/>
                </a:solidFill>
                <a:latin typeface="Arial Narrow" charset="0"/>
                <a:ea typeface="MS PGothic" charset="-128"/>
                <a:cs typeface="Arial Narrow" charset="0"/>
              </a:defRPr>
            </a:lvl3pPr>
            <a:lvl4pPr marL="1203325" indent="-173038">
              <a:spcBef>
                <a:spcPct val="20000"/>
              </a:spcBef>
              <a:buChar char="–"/>
              <a:defRPr sz="2000">
                <a:solidFill>
                  <a:schemeClr val="tx1"/>
                </a:solidFill>
                <a:latin typeface="Arial" charset="0"/>
                <a:ea typeface="MS PGothic" charset="-128"/>
                <a:cs typeface="MS PGothic" charset="-128"/>
              </a:defRPr>
            </a:lvl4pPr>
            <a:lvl5pPr marL="1539875" indent="-163513">
              <a:spcBef>
                <a:spcPct val="20000"/>
              </a:spcBef>
              <a:buChar char="»"/>
              <a:defRPr sz="2000">
                <a:solidFill>
                  <a:schemeClr val="tx1"/>
                </a:solidFill>
                <a:latin typeface="Arial" charset="0"/>
                <a:ea typeface="MS PGothic" charset="-128"/>
                <a:cs typeface="MS PGothic" charset="-128"/>
              </a:defRPr>
            </a:lvl5pPr>
            <a:lvl6pPr marL="19970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4542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29114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3686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173038" marR="0" lvl="0" indent="-173038" algn="l" defTabSz="914400" rtl="0" eaLnBrk="1" fontAlgn="auto" latinLnBrk="0" hangingPunct="1">
              <a:lnSpc>
                <a:spcPct val="100000"/>
              </a:lnSpc>
              <a:spcBef>
                <a:spcPct val="50000"/>
              </a:spcBef>
              <a:spcAft>
                <a:spcPts val="0"/>
              </a:spcAft>
              <a:buClr>
                <a:srgbClr val="6D6E70"/>
              </a:buClr>
              <a:buSzPct val="90000"/>
              <a:buFont typeface="Wingdings" charset="2"/>
              <a:buChar char="§"/>
              <a:tabLst/>
              <a:defRPr/>
            </a:pP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aka PTF</a:t>
            </a:r>
          </a:p>
          <a:p>
            <a:pPr marL="173038" marR="0" lvl="0" indent="-173038" algn="l" defTabSz="914400" rtl="0" eaLnBrk="1" fontAlgn="auto" latinLnBrk="0" hangingPunct="1">
              <a:lnSpc>
                <a:spcPct val="100000"/>
              </a:lnSpc>
              <a:spcBef>
                <a:spcPct val="50000"/>
              </a:spcBef>
              <a:spcAft>
                <a:spcPts val="0"/>
              </a:spcAft>
              <a:buClr>
                <a:srgbClr val="6D6E70"/>
              </a:buClr>
              <a:buSzPct val="90000"/>
              <a:buFont typeface="Wingdings" charset="2"/>
              <a:buChar char="§"/>
              <a:tabLst/>
              <a:defRPr/>
            </a:pPr>
            <a:r>
              <a:rPr kumimoji="0" lang="en-US" altLang="en-US" sz="1600" b="0" i="0" u="none" strike="noStrike" kern="1200" cap="none" spc="0" normalizeH="0" baseline="0" noProof="0" dirty="0" err="1">
                <a:ln>
                  <a:noFill/>
                </a:ln>
                <a:solidFill>
                  <a:srgbClr val="6D6E70"/>
                </a:solidFill>
                <a:effectLst/>
                <a:uLnTx/>
                <a:uFillTx/>
                <a:latin typeface="Arial" charset="0"/>
                <a:ea typeface="ヒラギノ角ゴ Pro W3" charset="-128"/>
                <a:cs typeface="Arial" charset="0"/>
              </a:rPr>
              <a:t>lshmc</a:t>
            </a: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 output will show “MH” mapping</a:t>
            </a:r>
          </a:p>
        </p:txBody>
      </p:sp>
      <p:sp>
        <p:nvSpPr>
          <p:cNvPr id="40968" name="Content Placeholder 5"/>
          <p:cNvSpPr>
            <a:spLocks noGrp="1"/>
          </p:cNvSpPr>
          <p:nvPr/>
        </p:nvSpPr>
        <p:spPr bwMode="auto">
          <a:xfrm>
            <a:off x="6291263" y="1485776"/>
            <a:ext cx="1966912" cy="27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3038" indent="-173038">
              <a:spcBef>
                <a:spcPct val="20000"/>
              </a:spcBef>
              <a:buChar char="•"/>
              <a:defRPr sz="2000" b="1">
                <a:solidFill>
                  <a:srgbClr val="606060"/>
                </a:solidFill>
                <a:latin typeface="Arial Narrow" charset="0"/>
                <a:ea typeface="MS PGothic" charset="-128"/>
                <a:cs typeface="Arial Narrow" charset="0"/>
              </a:defRPr>
            </a:lvl1pPr>
            <a:lvl2pPr marL="509588" indent="-163513">
              <a:spcBef>
                <a:spcPct val="20000"/>
              </a:spcBef>
              <a:buChar char="–"/>
              <a:defRPr b="1">
                <a:solidFill>
                  <a:srgbClr val="606060"/>
                </a:solidFill>
                <a:latin typeface="Arial Narrow" charset="0"/>
                <a:ea typeface="MS PGothic" charset="-128"/>
                <a:cs typeface="Arial Narrow" charset="0"/>
              </a:defRPr>
            </a:lvl2pPr>
            <a:lvl3pPr marL="855663" indent="-173038">
              <a:spcBef>
                <a:spcPct val="20000"/>
              </a:spcBef>
              <a:buFont typeface="Courier New" charset="0"/>
              <a:buChar char="o"/>
              <a:defRPr sz="1600">
                <a:solidFill>
                  <a:srgbClr val="606060"/>
                </a:solidFill>
                <a:latin typeface="Arial Narrow" charset="0"/>
                <a:ea typeface="MS PGothic" charset="-128"/>
                <a:cs typeface="Arial Narrow" charset="0"/>
              </a:defRPr>
            </a:lvl3pPr>
            <a:lvl4pPr marL="1203325" indent="-173038">
              <a:spcBef>
                <a:spcPct val="20000"/>
              </a:spcBef>
              <a:buChar char="–"/>
              <a:defRPr sz="2000">
                <a:solidFill>
                  <a:schemeClr val="tx1"/>
                </a:solidFill>
                <a:latin typeface="Arial" charset="0"/>
                <a:ea typeface="MS PGothic" charset="-128"/>
                <a:cs typeface="MS PGothic" charset="-128"/>
              </a:defRPr>
            </a:lvl4pPr>
            <a:lvl5pPr marL="1539875" indent="-163513">
              <a:spcBef>
                <a:spcPct val="20000"/>
              </a:spcBef>
              <a:buChar char="»"/>
              <a:defRPr sz="2000">
                <a:solidFill>
                  <a:schemeClr val="tx1"/>
                </a:solidFill>
                <a:latin typeface="Arial" charset="0"/>
                <a:ea typeface="MS PGothic" charset="-128"/>
                <a:cs typeface="MS PGothic" charset="-128"/>
              </a:defRPr>
            </a:lvl5pPr>
            <a:lvl6pPr marL="19970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4542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29114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3686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173038" marR="0" lvl="0" indent="-173038" algn="l" defTabSz="914400" rtl="0" eaLnBrk="1" fontAlgn="auto" latinLnBrk="0" hangingPunct="1">
              <a:lnSpc>
                <a:spcPct val="100000"/>
              </a:lnSpc>
              <a:spcBef>
                <a:spcPct val="50000"/>
              </a:spcBef>
              <a:spcAft>
                <a:spcPts val="0"/>
              </a:spcAft>
              <a:buClr>
                <a:srgbClr val="6D6E70"/>
              </a:buClr>
              <a:buSzPct val="90000"/>
              <a:buFont typeface="Wingdings" charset="2"/>
              <a:buChar char="§"/>
              <a:tabLst/>
              <a:defRPr/>
            </a:pP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Corresponding firmware release</a:t>
            </a:r>
          </a:p>
          <a:p>
            <a:pPr marL="509588" marR="0" lvl="1" indent="-163513" algn="l" defTabSz="914400" rtl="0" eaLnBrk="1" fontAlgn="auto" latinLnBrk="0" hangingPunct="1">
              <a:lnSpc>
                <a:spcPct val="100000"/>
              </a:lnSpc>
              <a:spcBef>
                <a:spcPct val="0"/>
              </a:spcBef>
              <a:spcAft>
                <a:spcPts val="0"/>
              </a:spcAft>
              <a:buClr>
                <a:srgbClr val="6D6E70"/>
              </a:buClr>
              <a:buSzPct val="90000"/>
              <a:buFontTx/>
              <a:buChar char="–"/>
              <a:tabLst/>
              <a:defRPr/>
            </a:pP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ex. 910</a:t>
            </a:r>
          </a:p>
          <a:p>
            <a:pPr marL="173038" marR="0" lvl="0" indent="-173038" algn="l" defTabSz="914400" rtl="0" eaLnBrk="1" fontAlgn="auto" latinLnBrk="0" hangingPunct="1">
              <a:lnSpc>
                <a:spcPct val="100000"/>
              </a:lnSpc>
              <a:spcBef>
                <a:spcPct val="50000"/>
              </a:spcBef>
              <a:spcAft>
                <a:spcPts val="0"/>
              </a:spcAft>
              <a:buClr>
                <a:srgbClr val="6D6E70"/>
              </a:buClr>
              <a:buSzPct val="90000"/>
              <a:buFont typeface="Wingdings" charset="2"/>
              <a:buChar char="§"/>
              <a:tabLst/>
              <a:defRPr/>
            </a:pP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Must be greater than or equal to the level this HMC is managing</a:t>
            </a:r>
          </a:p>
          <a:p>
            <a:pPr marL="173038" marR="0" lvl="0" indent="-173038" algn="l" defTabSz="914400" rtl="0" eaLnBrk="1" fontAlgn="auto" latinLnBrk="0" hangingPunct="1">
              <a:lnSpc>
                <a:spcPct val="100000"/>
              </a:lnSpc>
              <a:spcBef>
                <a:spcPct val="50000"/>
              </a:spcBef>
              <a:spcAft>
                <a:spcPts val="0"/>
              </a:spcAft>
              <a:buClr>
                <a:srgbClr val="6D6E70"/>
              </a:buClr>
              <a:buSzPct val="90000"/>
              <a:buFont typeface="Wingdings" charset="2"/>
              <a:buChar char="§"/>
              <a:tabLst/>
              <a:defRPr/>
            </a:pPr>
            <a:r>
              <a:rPr kumimoji="0" lang="en-US" altLang="en-US" sz="1600" b="0" i="0" u="none" strike="noStrike" kern="1200" cap="none" spc="0" normalizeH="0" baseline="0" noProof="0" dirty="0">
                <a:ln>
                  <a:noFill/>
                </a:ln>
                <a:solidFill>
                  <a:srgbClr val="6D6E70"/>
                </a:solidFill>
                <a:effectLst/>
                <a:uLnTx/>
                <a:uFillTx/>
                <a:latin typeface="Arial" charset="0"/>
                <a:ea typeface="ヒラギノ角ゴ Pro W3" charset="-128"/>
                <a:cs typeface="Arial" charset="0"/>
              </a:rPr>
              <a:t>Last digit indicates Service Pack</a:t>
            </a:r>
          </a:p>
        </p:txBody>
      </p:sp>
      <p:sp>
        <p:nvSpPr>
          <p:cNvPr id="40969" name="Content Placeholder 5"/>
          <p:cNvSpPr>
            <a:spLocks noGrp="1"/>
          </p:cNvSpPr>
          <p:nvPr/>
        </p:nvSpPr>
        <p:spPr bwMode="auto">
          <a:xfrm>
            <a:off x="3986213" y="1485776"/>
            <a:ext cx="1966912" cy="27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3038" indent="-173038">
              <a:spcBef>
                <a:spcPct val="20000"/>
              </a:spcBef>
              <a:buChar char="•"/>
              <a:defRPr sz="2000" b="1">
                <a:solidFill>
                  <a:srgbClr val="606060"/>
                </a:solidFill>
                <a:latin typeface="Arial Narrow" charset="0"/>
                <a:ea typeface="MS PGothic" charset="-128"/>
                <a:cs typeface="Arial Narrow" charset="0"/>
              </a:defRPr>
            </a:lvl1pPr>
            <a:lvl2pPr marL="509588" indent="-163513">
              <a:spcBef>
                <a:spcPct val="20000"/>
              </a:spcBef>
              <a:buChar char="–"/>
              <a:defRPr b="1">
                <a:solidFill>
                  <a:srgbClr val="606060"/>
                </a:solidFill>
                <a:latin typeface="Arial Narrow" charset="0"/>
                <a:ea typeface="MS PGothic" charset="-128"/>
                <a:cs typeface="Arial Narrow" charset="0"/>
              </a:defRPr>
            </a:lvl2pPr>
            <a:lvl3pPr marL="855663" indent="-173038">
              <a:spcBef>
                <a:spcPct val="20000"/>
              </a:spcBef>
              <a:buFont typeface="Courier New" charset="0"/>
              <a:buChar char="o"/>
              <a:defRPr sz="1600">
                <a:solidFill>
                  <a:srgbClr val="606060"/>
                </a:solidFill>
                <a:latin typeface="Arial Narrow" charset="0"/>
                <a:ea typeface="MS PGothic" charset="-128"/>
                <a:cs typeface="Arial Narrow" charset="0"/>
              </a:defRPr>
            </a:lvl3pPr>
            <a:lvl4pPr marL="1203325" indent="-173038">
              <a:spcBef>
                <a:spcPct val="20000"/>
              </a:spcBef>
              <a:buChar char="–"/>
              <a:defRPr sz="2000">
                <a:solidFill>
                  <a:schemeClr val="tx1"/>
                </a:solidFill>
                <a:latin typeface="Arial" charset="0"/>
                <a:ea typeface="MS PGothic" charset="-128"/>
                <a:cs typeface="MS PGothic" charset="-128"/>
              </a:defRPr>
            </a:lvl4pPr>
            <a:lvl5pPr marL="1539875" indent="-163513">
              <a:spcBef>
                <a:spcPct val="20000"/>
              </a:spcBef>
              <a:buChar char="»"/>
              <a:defRPr sz="2000">
                <a:solidFill>
                  <a:schemeClr val="tx1"/>
                </a:solidFill>
                <a:latin typeface="Arial" charset="0"/>
                <a:ea typeface="MS PGothic" charset="-128"/>
                <a:cs typeface="MS PGothic" charset="-128"/>
              </a:defRPr>
            </a:lvl5pPr>
            <a:lvl6pPr marL="19970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4542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29114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3686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173038" marR="0" lvl="0" indent="-173038" algn="l" defTabSz="914400" rtl="0" eaLnBrk="1" fontAlgn="auto" latinLnBrk="0" hangingPunct="1">
              <a:lnSpc>
                <a:spcPct val="100000"/>
              </a:lnSpc>
              <a:spcBef>
                <a:spcPct val="50000"/>
              </a:spcBef>
              <a:spcAft>
                <a:spcPts val="0"/>
              </a:spcAft>
              <a:buClr>
                <a:srgbClr val="6D6E70"/>
              </a:buClr>
              <a:buSzPct val="90000"/>
              <a:buFont typeface="Wingdings" charset="2"/>
              <a:buChar char="§"/>
              <a:tabLst/>
              <a:defRPr/>
            </a:pPr>
            <a:r>
              <a:rPr kumimoji="0" lang="en-US" altLang="en-US" sz="1600" b="0" i="0" u="none" strike="noStrike" kern="1200" cap="none" spc="0" normalizeH="0" baseline="0" noProof="0">
                <a:ln>
                  <a:noFill/>
                </a:ln>
                <a:solidFill>
                  <a:srgbClr val="6D6E70"/>
                </a:solidFill>
                <a:effectLst/>
                <a:uLnTx/>
                <a:uFillTx/>
                <a:latin typeface="Arial" charset="0"/>
                <a:ea typeface="ヒラギノ角ゴ Pro W3" charset="-128"/>
                <a:cs typeface="Arial" charset="0"/>
              </a:rPr>
              <a:t>Only increment on major revisions</a:t>
            </a:r>
          </a:p>
          <a:p>
            <a:pPr marL="509588" marR="0" lvl="1" indent="-163513" algn="l" defTabSz="914400" rtl="0" eaLnBrk="1" fontAlgn="auto" latinLnBrk="0" hangingPunct="1">
              <a:lnSpc>
                <a:spcPct val="100000"/>
              </a:lnSpc>
              <a:spcBef>
                <a:spcPct val="0"/>
              </a:spcBef>
              <a:spcAft>
                <a:spcPts val="0"/>
              </a:spcAft>
              <a:buClr>
                <a:srgbClr val="6D6E70"/>
              </a:buClr>
              <a:buSzPct val="90000"/>
              <a:buFontTx/>
              <a:buChar char="–"/>
              <a:tabLst/>
              <a:defRPr/>
            </a:pPr>
            <a:r>
              <a:rPr kumimoji="0" lang="en-US" altLang="en-US" sz="1600" b="0" i="0" u="none" strike="noStrike" kern="1200" cap="none" spc="0" normalizeH="0" baseline="0" noProof="0">
                <a:ln>
                  <a:noFill/>
                </a:ln>
                <a:solidFill>
                  <a:srgbClr val="6D6E70"/>
                </a:solidFill>
                <a:effectLst/>
                <a:uLnTx/>
                <a:uFillTx/>
                <a:latin typeface="Arial" charset="0"/>
                <a:ea typeface="ヒラギノ角ゴ Pro W3" charset="-128"/>
                <a:cs typeface="Arial" charset="0"/>
              </a:rPr>
              <a:t>ex. base OS upgrade</a:t>
            </a:r>
          </a:p>
          <a:p>
            <a:pPr marL="509588" marR="0" lvl="1" indent="-163513" algn="l" defTabSz="914400" rtl="0" eaLnBrk="1" fontAlgn="auto" latinLnBrk="0" hangingPunct="1">
              <a:lnSpc>
                <a:spcPct val="100000"/>
              </a:lnSpc>
              <a:spcBef>
                <a:spcPct val="0"/>
              </a:spcBef>
              <a:spcAft>
                <a:spcPts val="0"/>
              </a:spcAft>
              <a:buClr>
                <a:srgbClr val="6D6E70"/>
              </a:buClr>
              <a:buSzPct val="90000"/>
              <a:buFontTx/>
              <a:buChar char="–"/>
              <a:tabLst/>
              <a:defRPr/>
            </a:pPr>
            <a:r>
              <a:rPr kumimoji="0" lang="en-US" altLang="en-US" sz="1600" b="0" i="0" u="none" strike="noStrike" kern="1200" cap="none" spc="0" normalizeH="0" baseline="0" noProof="0">
                <a:ln>
                  <a:noFill/>
                </a:ln>
                <a:solidFill>
                  <a:srgbClr val="6D6E70"/>
                </a:solidFill>
                <a:effectLst/>
                <a:uLnTx/>
                <a:uFillTx/>
                <a:latin typeface="Arial" charset="0"/>
                <a:ea typeface="ヒラギノ角ゴ Pro W3" charset="-128"/>
                <a:cs typeface="Arial" charset="0"/>
              </a:rPr>
              <a:t>much less frequency than today</a:t>
            </a:r>
          </a:p>
        </p:txBody>
      </p:sp>
      <p:sp>
        <p:nvSpPr>
          <p:cNvPr id="40970" name="Content Placeholder 5"/>
          <p:cNvSpPr>
            <a:spLocks noGrp="1"/>
          </p:cNvSpPr>
          <p:nvPr/>
        </p:nvSpPr>
        <p:spPr bwMode="auto">
          <a:xfrm>
            <a:off x="1682754" y="1485776"/>
            <a:ext cx="1966913" cy="27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3038" indent="-173038">
              <a:spcBef>
                <a:spcPct val="20000"/>
              </a:spcBef>
              <a:buChar char="•"/>
              <a:defRPr sz="2000" b="1">
                <a:solidFill>
                  <a:srgbClr val="606060"/>
                </a:solidFill>
                <a:latin typeface="Arial Narrow" charset="0"/>
                <a:ea typeface="MS PGothic" charset="-128"/>
                <a:cs typeface="Arial Narrow" charset="0"/>
              </a:defRPr>
            </a:lvl1pPr>
            <a:lvl2pPr marL="509588" indent="-163513">
              <a:spcBef>
                <a:spcPct val="20000"/>
              </a:spcBef>
              <a:buChar char="–"/>
              <a:defRPr b="1">
                <a:solidFill>
                  <a:srgbClr val="606060"/>
                </a:solidFill>
                <a:latin typeface="Arial Narrow" charset="0"/>
                <a:ea typeface="MS PGothic" charset="-128"/>
                <a:cs typeface="Arial Narrow" charset="0"/>
              </a:defRPr>
            </a:lvl2pPr>
            <a:lvl3pPr marL="855663" indent="-173038">
              <a:spcBef>
                <a:spcPct val="20000"/>
              </a:spcBef>
              <a:buFont typeface="Courier New" charset="0"/>
              <a:buChar char="o"/>
              <a:defRPr sz="1600">
                <a:solidFill>
                  <a:srgbClr val="606060"/>
                </a:solidFill>
                <a:latin typeface="Arial Narrow" charset="0"/>
                <a:ea typeface="MS PGothic" charset="-128"/>
                <a:cs typeface="Arial Narrow" charset="0"/>
              </a:defRPr>
            </a:lvl3pPr>
            <a:lvl4pPr marL="1203325" indent="-173038">
              <a:spcBef>
                <a:spcPct val="20000"/>
              </a:spcBef>
              <a:buChar char="–"/>
              <a:defRPr sz="2000">
                <a:solidFill>
                  <a:schemeClr val="tx1"/>
                </a:solidFill>
                <a:latin typeface="Arial" charset="0"/>
                <a:ea typeface="MS PGothic" charset="-128"/>
                <a:cs typeface="MS PGothic" charset="-128"/>
              </a:defRPr>
            </a:lvl4pPr>
            <a:lvl5pPr marL="1539875" indent="-163513">
              <a:spcBef>
                <a:spcPct val="20000"/>
              </a:spcBef>
              <a:buChar char="»"/>
              <a:defRPr sz="2000">
                <a:solidFill>
                  <a:schemeClr val="tx1"/>
                </a:solidFill>
                <a:latin typeface="Arial" charset="0"/>
                <a:ea typeface="MS PGothic" charset="-128"/>
                <a:cs typeface="MS PGothic" charset="-128"/>
              </a:defRPr>
            </a:lvl5pPr>
            <a:lvl6pPr marL="19970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4542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29114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368675" indent="-163513"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173038" marR="0" lvl="0" indent="-173038" algn="l" defTabSz="914400" rtl="0" eaLnBrk="1" fontAlgn="auto" latinLnBrk="0" hangingPunct="1">
              <a:lnSpc>
                <a:spcPct val="100000"/>
              </a:lnSpc>
              <a:spcBef>
                <a:spcPct val="50000"/>
              </a:spcBef>
              <a:spcAft>
                <a:spcPts val="0"/>
              </a:spcAft>
              <a:buClr>
                <a:srgbClr val="6D6E70"/>
              </a:buClr>
              <a:buSzPct val="90000"/>
              <a:buFont typeface="Wingdings" charset="2"/>
              <a:buChar char="§"/>
              <a:tabLst/>
              <a:defRPr/>
            </a:pPr>
            <a:r>
              <a:rPr kumimoji="0" lang="en-US" altLang="en-US" sz="1600" b="0" i="0" u="none" strike="noStrike" kern="1200" cap="none" spc="0" normalizeH="0" baseline="0" noProof="0">
                <a:ln>
                  <a:noFill/>
                </a:ln>
                <a:solidFill>
                  <a:srgbClr val="6D6E70"/>
                </a:solidFill>
                <a:effectLst/>
                <a:uLnTx/>
                <a:uFillTx/>
                <a:latin typeface="Arial" charset="0"/>
                <a:ea typeface="ヒラギノ角ゴ Pro W3" charset="-128"/>
                <a:cs typeface="Arial" charset="0"/>
              </a:rPr>
              <a:t>Power family</a:t>
            </a:r>
          </a:p>
          <a:p>
            <a:pPr marL="509588" marR="0" lvl="1" indent="-163513" algn="l" defTabSz="914400" rtl="0" eaLnBrk="1" fontAlgn="auto" latinLnBrk="0" hangingPunct="1">
              <a:lnSpc>
                <a:spcPct val="100000"/>
              </a:lnSpc>
              <a:spcBef>
                <a:spcPct val="0"/>
              </a:spcBef>
              <a:spcAft>
                <a:spcPts val="0"/>
              </a:spcAft>
              <a:buClr>
                <a:srgbClr val="6D6E70"/>
              </a:buClr>
              <a:buSzPct val="90000"/>
              <a:buFontTx/>
              <a:buChar char="–"/>
              <a:tabLst/>
              <a:defRPr/>
            </a:pPr>
            <a:r>
              <a:rPr kumimoji="0" lang="en-US" altLang="en-US" sz="1600" b="0" i="0" u="none" strike="noStrike" kern="1200" cap="none" spc="0" normalizeH="0" baseline="0" noProof="0">
                <a:ln>
                  <a:noFill/>
                </a:ln>
                <a:solidFill>
                  <a:srgbClr val="6D6E70"/>
                </a:solidFill>
                <a:effectLst/>
                <a:uLnTx/>
                <a:uFillTx/>
                <a:latin typeface="Arial" charset="0"/>
                <a:ea typeface="ヒラギノ角ゴ Pro W3" charset="-128"/>
                <a:cs typeface="Arial" charset="0"/>
              </a:rPr>
              <a:t>ex. POWER9</a:t>
            </a:r>
          </a:p>
        </p:txBody>
      </p:sp>
      <p:sp>
        <p:nvSpPr>
          <p:cNvPr id="40971" name="Title 4"/>
          <p:cNvSpPr>
            <a:spLocks noGrp="1"/>
          </p:cNvSpPr>
          <p:nvPr/>
        </p:nvSpPr>
        <p:spPr bwMode="auto">
          <a:xfrm>
            <a:off x="6115053" y="987299"/>
            <a:ext cx="2219325"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000" b="1">
                <a:solidFill>
                  <a:srgbClr val="606060"/>
                </a:solidFill>
                <a:latin typeface="Arial Narrow" charset="0"/>
                <a:ea typeface="MS PGothic" charset="-128"/>
                <a:cs typeface="Arial Narrow" charset="0"/>
              </a:defRPr>
            </a:lvl1pPr>
            <a:lvl2pPr marL="512763" indent="-222250">
              <a:spcBef>
                <a:spcPct val="20000"/>
              </a:spcBef>
              <a:buChar char="–"/>
              <a:defRPr b="1">
                <a:solidFill>
                  <a:srgbClr val="606060"/>
                </a:solidFill>
                <a:latin typeface="Arial Narrow" charset="0"/>
                <a:ea typeface="MS PGothic" charset="-128"/>
                <a:cs typeface="Arial Narrow" charset="0"/>
              </a:defRPr>
            </a:lvl2pPr>
            <a:lvl3pPr marL="804863" indent="-236538">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1600" b="1" i="0" u="none" strike="noStrike" kern="1200" cap="none" spc="0" normalizeH="0" baseline="0" noProof="0">
                <a:ln>
                  <a:noFill/>
                </a:ln>
                <a:solidFill>
                  <a:srgbClr val="191919"/>
                </a:solidFill>
                <a:effectLst/>
                <a:uLnTx/>
                <a:uFillTx/>
                <a:latin typeface="Arial" charset="0"/>
                <a:ea typeface="ヒラギノ角ゴ Pro W3" charset="-128"/>
                <a:cs typeface="Arial" charset="0"/>
              </a:rPr>
              <a:t>M(aintenance)</a:t>
            </a:r>
          </a:p>
        </p:txBody>
      </p:sp>
      <p:sp>
        <p:nvSpPr>
          <p:cNvPr id="40972" name="Title 4"/>
          <p:cNvSpPr>
            <a:spLocks noGrp="1"/>
          </p:cNvSpPr>
          <p:nvPr/>
        </p:nvSpPr>
        <p:spPr bwMode="auto">
          <a:xfrm>
            <a:off x="3786191" y="1004762"/>
            <a:ext cx="2217737"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000" b="1">
                <a:solidFill>
                  <a:srgbClr val="606060"/>
                </a:solidFill>
                <a:latin typeface="Arial Narrow" charset="0"/>
                <a:ea typeface="MS PGothic" charset="-128"/>
                <a:cs typeface="Arial Narrow" charset="0"/>
              </a:defRPr>
            </a:lvl1pPr>
            <a:lvl2pPr marL="512763" indent="-222250">
              <a:spcBef>
                <a:spcPct val="20000"/>
              </a:spcBef>
              <a:buChar char="–"/>
              <a:defRPr b="1">
                <a:solidFill>
                  <a:srgbClr val="606060"/>
                </a:solidFill>
                <a:latin typeface="Arial Narrow" charset="0"/>
                <a:ea typeface="MS PGothic" charset="-128"/>
                <a:cs typeface="Arial Narrow" charset="0"/>
              </a:defRPr>
            </a:lvl2pPr>
            <a:lvl3pPr marL="804863" indent="-236538">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1600" b="1" i="0" u="none" strike="noStrike" kern="1200" cap="none" spc="0" normalizeH="0" baseline="0" noProof="0">
                <a:ln>
                  <a:noFill/>
                </a:ln>
                <a:solidFill>
                  <a:srgbClr val="191919"/>
                </a:solidFill>
                <a:effectLst/>
                <a:uLnTx/>
                <a:uFillTx/>
                <a:latin typeface="Arial" charset="0"/>
                <a:ea typeface="ヒラギノ角ゴ Pro W3" charset="-128"/>
                <a:cs typeface="Arial" charset="0"/>
              </a:rPr>
              <a:t>R(elease)</a:t>
            </a:r>
          </a:p>
        </p:txBody>
      </p:sp>
      <p:sp>
        <p:nvSpPr>
          <p:cNvPr id="40973" name="Title 4"/>
          <p:cNvSpPr>
            <a:spLocks noGrp="1"/>
          </p:cNvSpPr>
          <p:nvPr/>
        </p:nvSpPr>
        <p:spPr bwMode="auto">
          <a:xfrm>
            <a:off x="1490662" y="1011113"/>
            <a:ext cx="2217739"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000" b="1">
                <a:solidFill>
                  <a:srgbClr val="606060"/>
                </a:solidFill>
                <a:latin typeface="Arial Narrow" charset="0"/>
                <a:ea typeface="MS PGothic" charset="-128"/>
                <a:cs typeface="Arial Narrow" charset="0"/>
              </a:defRPr>
            </a:lvl1pPr>
            <a:lvl2pPr marL="512763" indent="-222250">
              <a:spcBef>
                <a:spcPct val="20000"/>
              </a:spcBef>
              <a:buChar char="–"/>
              <a:defRPr b="1">
                <a:solidFill>
                  <a:srgbClr val="606060"/>
                </a:solidFill>
                <a:latin typeface="Arial Narrow" charset="0"/>
                <a:ea typeface="MS PGothic" charset="-128"/>
                <a:cs typeface="Arial Narrow" charset="0"/>
              </a:defRPr>
            </a:lvl2pPr>
            <a:lvl3pPr marL="804863" indent="-236538">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1600" b="1" i="0" u="none" strike="noStrike" kern="1200" cap="none" spc="0" normalizeH="0" baseline="0" noProof="0">
                <a:ln>
                  <a:noFill/>
                </a:ln>
                <a:solidFill>
                  <a:srgbClr val="191919"/>
                </a:solidFill>
                <a:effectLst/>
                <a:uLnTx/>
                <a:uFillTx/>
                <a:latin typeface="Arial" charset="0"/>
                <a:ea typeface="ヒラギノ角ゴ Pro W3" charset="-128"/>
                <a:cs typeface="Arial" charset="0"/>
              </a:rPr>
              <a:t>V(ersion)</a:t>
            </a:r>
          </a:p>
        </p:txBody>
      </p:sp>
      <p:sp>
        <p:nvSpPr>
          <p:cNvPr id="40974" name="Title 4"/>
          <p:cNvSpPr>
            <a:spLocks noGrp="1"/>
          </p:cNvSpPr>
          <p:nvPr/>
        </p:nvSpPr>
        <p:spPr bwMode="auto">
          <a:xfrm>
            <a:off x="8485191" y="974598"/>
            <a:ext cx="2217737" cy="249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har char="•"/>
              <a:defRPr sz="2000" b="1">
                <a:solidFill>
                  <a:srgbClr val="606060"/>
                </a:solidFill>
                <a:latin typeface="Arial Narrow" charset="0"/>
                <a:ea typeface="MS PGothic" charset="-128"/>
                <a:cs typeface="Arial Narrow" charset="0"/>
              </a:defRPr>
            </a:lvl1pPr>
            <a:lvl2pPr marL="512763" indent="-222250">
              <a:spcBef>
                <a:spcPct val="20000"/>
              </a:spcBef>
              <a:buChar char="–"/>
              <a:defRPr b="1">
                <a:solidFill>
                  <a:srgbClr val="606060"/>
                </a:solidFill>
                <a:latin typeface="Arial Narrow" charset="0"/>
                <a:ea typeface="MS PGothic" charset="-128"/>
                <a:cs typeface="Arial Narrow" charset="0"/>
              </a:defRPr>
            </a:lvl2pPr>
            <a:lvl3pPr marL="804863" indent="-236538">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1800" b="1" i="0" u="none" strike="noStrike" kern="1200" cap="none" spc="0" normalizeH="0" baseline="0" noProof="0">
                <a:ln>
                  <a:noFill/>
                </a:ln>
                <a:solidFill>
                  <a:srgbClr val="191919"/>
                </a:solidFill>
                <a:effectLst/>
                <a:uLnTx/>
                <a:uFillTx/>
                <a:latin typeface="Arial" charset="0"/>
                <a:ea typeface="ヒラギノ角ゴ Pro W3" charset="-128"/>
                <a:cs typeface="Arial" charset="0"/>
              </a:rPr>
              <a:t>F(ix)</a:t>
            </a:r>
          </a:p>
        </p:txBody>
      </p:sp>
      <p:sp>
        <p:nvSpPr>
          <p:cNvPr id="40975" name="Rectangle 3"/>
          <p:cNvSpPr txBox="1">
            <a:spLocks noChangeArrowheads="1"/>
          </p:cNvSpPr>
          <p:nvPr/>
        </p:nvSpPr>
        <p:spPr bwMode="auto">
          <a:xfrm>
            <a:off x="163200" y="4206627"/>
            <a:ext cx="9785472" cy="238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spcBef>
                <a:spcPct val="20000"/>
              </a:spcBef>
              <a:buChar char="•"/>
              <a:defRPr sz="2000" b="1">
                <a:solidFill>
                  <a:srgbClr val="606060"/>
                </a:solidFill>
                <a:latin typeface="Arial Narrow" charset="0"/>
                <a:ea typeface="MS PGothic" charset="-128"/>
                <a:cs typeface="Arial Narrow" charset="0"/>
              </a:defRPr>
            </a:lvl1pPr>
            <a:lvl2pPr marL="685800" indent="-285750">
              <a:spcBef>
                <a:spcPct val="20000"/>
              </a:spcBef>
              <a:buChar char="–"/>
              <a:defRPr b="1">
                <a:solidFill>
                  <a:srgbClr val="606060"/>
                </a:solidFill>
                <a:latin typeface="Arial Narrow" charset="0"/>
                <a:ea typeface="MS PGothic" charset="-128"/>
                <a:cs typeface="Arial Narrow" charset="0"/>
              </a:defRPr>
            </a:lvl2pPr>
            <a:lvl3pPr marL="1143000" indent="-228600">
              <a:spcBef>
                <a:spcPct val="20000"/>
              </a:spcBef>
              <a:buFont typeface="Courier New" charset="0"/>
              <a:buChar char="o"/>
              <a:defRPr sz="1600">
                <a:solidFill>
                  <a:srgbClr val="606060"/>
                </a:solidFill>
                <a:latin typeface="Arial Narrow" charset="0"/>
                <a:ea typeface="MS PGothic" charset="-128"/>
                <a:cs typeface="Arial Narrow" charset="0"/>
              </a:defRPr>
            </a:lvl3pPr>
            <a:lvl4pPr marL="1600200" indent="-228600">
              <a:spcBef>
                <a:spcPct val="20000"/>
              </a:spcBef>
              <a:buChar char="–"/>
              <a:defRPr sz="2000">
                <a:solidFill>
                  <a:schemeClr val="tx1"/>
                </a:solidFill>
                <a:latin typeface="Arial" charset="0"/>
                <a:ea typeface="MS PGothic" charset="-128"/>
                <a:cs typeface="MS PGothic" charset="-128"/>
              </a:defRPr>
            </a:lvl4pPr>
            <a:lvl5pPr marL="2057400" indent="-228600">
              <a:spcBef>
                <a:spcPct val="20000"/>
              </a:spcBef>
              <a:buChar char="»"/>
              <a:defRPr sz="2000">
                <a:solidFill>
                  <a:schemeClr val="tx1"/>
                </a:solidFill>
                <a:latin typeface="Arial" charset="0"/>
                <a:ea typeface="MS PGothic" charset="-128"/>
                <a:cs typeface="MS PGothic" charset="-128"/>
              </a:defRPr>
            </a:lvl5pPr>
            <a:lvl6pPr marL="25146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6pPr>
            <a:lvl7pPr marL="29718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7pPr>
            <a:lvl8pPr marL="34290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8pPr>
            <a:lvl9pPr marL="3886200" indent="-228600" eaLnBrk="0" fontAlgn="base" hangingPunct="0">
              <a:spcBef>
                <a:spcPct val="20000"/>
              </a:spcBef>
              <a:spcAft>
                <a:spcPct val="0"/>
              </a:spcAft>
              <a:buChar char="»"/>
              <a:defRPr sz="2000">
                <a:solidFill>
                  <a:schemeClr val="tx1"/>
                </a:solidFill>
                <a:latin typeface="Arial" charset="0"/>
                <a:ea typeface="MS PGothic" charset="-128"/>
                <a:cs typeface="MS PGothic" charset="-128"/>
              </a:defRPr>
            </a:lvl9pPr>
          </a:lstStyle>
          <a:p>
            <a:pPr marL="228600" marR="0" lvl="0" indent="-228600" algn="l" defTabSz="914400" rtl="0" eaLnBrk="1" fontAlgn="auto" latinLnBrk="0" hangingPunct="1">
              <a:lnSpc>
                <a:spcPct val="120000"/>
              </a:lnSpc>
              <a:spcBef>
                <a:spcPts val="200"/>
              </a:spcBef>
              <a:spcAft>
                <a:spcPts val="200"/>
              </a:spcAft>
              <a:buClrTx/>
              <a:buSzTx/>
              <a:buFontTx/>
              <a:buChar char="•"/>
              <a:tabLst/>
              <a:defRPr/>
            </a:pPr>
            <a:r>
              <a:rPr kumimoji="0" lang="en-US" altLang="en-US" sz="1400" b="0" i="0" u="none" strike="noStrike" kern="1200" cap="none" spc="0" normalizeH="0" baseline="0" noProof="0" dirty="0">
                <a:ln>
                  <a:noFill/>
                </a:ln>
                <a:solidFill>
                  <a:srgbClr val="606060"/>
                </a:solidFill>
                <a:effectLst/>
                <a:uLnTx/>
                <a:uFillTx/>
                <a:latin typeface="Arial" charset="0"/>
                <a:ea typeface="MS PGothic" charset="-128"/>
                <a:cs typeface="Arial Narrow" charset="0"/>
              </a:rPr>
              <a:t>A release is supported for two years, same as today.</a:t>
            </a:r>
          </a:p>
          <a:p>
            <a:pPr marL="228600" marR="0" lvl="0" indent="-228600" algn="l" defTabSz="914400" rtl="0" eaLnBrk="1" fontAlgn="auto" latinLnBrk="0" hangingPunct="1">
              <a:lnSpc>
                <a:spcPct val="120000"/>
              </a:lnSpc>
              <a:spcBef>
                <a:spcPts val="200"/>
              </a:spcBef>
              <a:spcAft>
                <a:spcPts val="200"/>
              </a:spcAft>
              <a:buClrTx/>
              <a:buSzTx/>
              <a:buFontTx/>
              <a:buChar char="•"/>
              <a:tabLst/>
              <a:defRPr/>
            </a:pPr>
            <a:r>
              <a:rPr kumimoji="0" lang="en-US" altLang="en-US" sz="1400" b="0" i="0" u="none" strike="noStrike" kern="1200" cap="none" spc="0" normalizeH="0" baseline="0" noProof="0" dirty="0">
                <a:ln>
                  <a:noFill/>
                </a:ln>
                <a:solidFill>
                  <a:srgbClr val="606060"/>
                </a:solidFill>
                <a:effectLst/>
                <a:uLnTx/>
                <a:uFillTx/>
                <a:latin typeface="Arial" charset="0"/>
                <a:ea typeface="MS PGothic" charset="-128"/>
                <a:cs typeface="Arial Narrow" charset="0"/>
              </a:rPr>
              <a:t>Maintenance releases will be supported until they're superseded by the next subsequent maintenance level</a:t>
            </a:r>
          </a:p>
          <a:p>
            <a:pPr marL="228600" marR="0" lvl="0" indent="-228600" algn="l" defTabSz="914400" rtl="0" eaLnBrk="1" fontAlgn="auto" latinLnBrk="0" hangingPunct="1">
              <a:lnSpc>
                <a:spcPct val="100000"/>
              </a:lnSpc>
              <a:spcBef>
                <a:spcPct val="20000"/>
              </a:spcBef>
              <a:spcAft>
                <a:spcPts val="0"/>
              </a:spcAft>
              <a:buClrTx/>
              <a:buSzTx/>
              <a:buFontTx/>
              <a:buChar char="•"/>
              <a:tabLst/>
              <a:defRPr/>
            </a:pPr>
            <a:r>
              <a:rPr kumimoji="0" lang="en-US" altLang="en-US" sz="1400" b="0" i="0" u="none" strike="noStrike" kern="1200" cap="none" spc="0" normalizeH="0" baseline="0" noProof="0" dirty="0">
                <a:ln>
                  <a:noFill/>
                </a:ln>
                <a:solidFill>
                  <a:srgbClr val="606060"/>
                </a:solidFill>
                <a:effectLst/>
                <a:uLnTx/>
                <a:uFillTx/>
                <a:latin typeface="Arial" charset="0"/>
                <a:ea typeface="MS PGothic" charset="-128"/>
                <a:cs typeface="Arial Narrow" charset="0"/>
              </a:rPr>
              <a:t>The cadence with new firmware releases and Power system models will remain unchanged.</a:t>
            </a:r>
          </a:p>
          <a:p>
            <a:pPr marL="685800" marR="0" lvl="1" indent="-285750" algn="l" defTabSz="914400" rtl="0" eaLnBrk="1" fontAlgn="auto" latinLnBrk="0" hangingPunct="1">
              <a:lnSpc>
                <a:spcPct val="100000"/>
              </a:lnSpc>
              <a:spcBef>
                <a:spcPct val="20000"/>
              </a:spcBef>
              <a:spcAft>
                <a:spcPts val="0"/>
              </a:spcAft>
              <a:buClrTx/>
              <a:buSzTx/>
              <a:buFontTx/>
              <a:buChar char="–"/>
              <a:tabLst/>
              <a:defRPr/>
            </a:pPr>
            <a:r>
              <a:rPr kumimoji="0" lang="en-US" altLang="en-US" sz="1400" b="0" i="0" u="none" strike="noStrike" kern="1200" cap="none" spc="0" normalizeH="0" baseline="0" noProof="0" dirty="0">
                <a:ln>
                  <a:noFill/>
                </a:ln>
                <a:solidFill>
                  <a:srgbClr val="606060"/>
                </a:solidFill>
                <a:effectLst/>
                <a:uLnTx/>
                <a:uFillTx/>
                <a:latin typeface="Arial" charset="0"/>
                <a:ea typeface="MS PGothic" charset="-128"/>
                <a:cs typeface="Arial Narrow" charset="0"/>
              </a:rPr>
              <a:t>Rather than receiving a new HMC release, (more often than not) there will be a new HMC maintenance level.</a:t>
            </a:r>
          </a:p>
          <a:p>
            <a:pPr marL="685800" marR="0" lvl="1" indent="-285750" algn="l" defTabSz="914400" rtl="0" eaLnBrk="1" fontAlgn="auto" latinLnBrk="0" hangingPunct="1">
              <a:lnSpc>
                <a:spcPct val="100000"/>
              </a:lnSpc>
              <a:spcBef>
                <a:spcPct val="20000"/>
              </a:spcBef>
              <a:spcAft>
                <a:spcPts val="0"/>
              </a:spcAft>
              <a:buClrTx/>
              <a:buSzTx/>
              <a:buFontTx/>
              <a:buChar char="–"/>
              <a:tabLst/>
              <a:defRPr/>
            </a:pPr>
            <a:r>
              <a:rPr kumimoji="0" lang="en-US" altLang="en-US" sz="1400" b="0" i="0" u="none" strike="noStrike" kern="1200" cap="none" spc="0" normalizeH="0" baseline="0" noProof="0" dirty="0">
                <a:ln>
                  <a:noFill/>
                </a:ln>
                <a:solidFill>
                  <a:srgbClr val="606060"/>
                </a:solidFill>
                <a:effectLst/>
                <a:uLnTx/>
                <a:uFillTx/>
                <a:latin typeface="Arial" charset="0"/>
                <a:ea typeface="MS PGothic" charset="-128"/>
                <a:cs typeface="Arial Narrow" charset="0"/>
              </a:rPr>
              <a:t>When there's no new firmware or Power system model, there can still be a new HMC maintenance level.</a:t>
            </a:r>
          </a:p>
          <a:p>
            <a:pPr marL="228600" marR="0" lvl="0" indent="-228600" algn="l" defTabSz="914400" rtl="0" eaLnBrk="1" fontAlgn="auto" latinLnBrk="0" hangingPunct="1">
              <a:lnSpc>
                <a:spcPct val="100000"/>
              </a:lnSpc>
              <a:spcBef>
                <a:spcPct val="20000"/>
              </a:spcBef>
              <a:spcAft>
                <a:spcPts val="0"/>
              </a:spcAft>
              <a:buClrTx/>
              <a:buSzTx/>
              <a:buFontTx/>
              <a:buChar char="•"/>
              <a:tabLst/>
              <a:defRPr/>
            </a:pPr>
            <a:r>
              <a:rPr kumimoji="0" lang="en-US" altLang="en-US" sz="1400" b="0" i="0" u="none" strike="noStrike" kern="1200" cap="none" spc="0" normalizeH="0" baseline="0" noProof="0" dirty="0">
                <a:ln>
                  <a:noFill/>
                </a:ln>
                <a:solidFill>
                  <a:srgbClr val="369056"/>
                </a:solidFill>
                <a:effectLst/>
                <a:uLnTx/>
                <a:uFillTx/>
                <a:latin typeface="Arial" charset="0"/>
                <a:ea typeface="MS PGothic" charset="-128"/>
                <a:cs typeface="Arial Narrow" charset="0"/>
              </a:rPr>
              <a:t>Less releases allow freedom to update to the latest maintenance level without worrying about stack (VIOS, firmware, OS) compliance.  </a:t>
            </a:r>
          </a:p>
          <a:p>
            <a:pPr marL="228600" marR="0" lvl="0" indent="-228600" algn="l" defTabSz="914400" rtl="0" eaLnBrk="1" fontAlgn="auto" latinLnBrk="0" hangingPunct="1">
              <a:lnSpc>
                <a:spcPct val="100000"/>
              </a:lnSpc>
              <a:spcBef>
                <a:spcPct val="20000"/>
              </a:spcBef>
              <a:spcAft>
                <a:spcPts val="0"/>
              </a:spcAft>
              <a:buClrTx/>
              <a:buSzTx/>
              <a:buFontTx/>
              <a:buChar char="•"/>
              <a:tabLst/>
              <a:defRPr/>
            </a:pPr>
            <a:r>
              <a:rPr kumimoji="0" lang="en-US" altLang="en-US" sz="1400" b="0" i="0" u="none" strike="noStrike" kern="1200" cap="none" spc="0" normalizeH="0" baseline="0" noProof="0" dirty="0">
                <a:ln>
                  <a:noFill/>
                </a:ln>
                <a:solidFill>
                  <a:srgbClr val="369056"/>
                </a:solidFill>
                <a:effectLst/>
                <a:uLnTx/>
                <a:uFillTx/>
                <a:latin typeface="Arial" charset="0"/>
                <a:ea typeface="MS PGothic" charset="-128"/>
                <a:cs typeface="Arial Narrow" charset="0"/>
              </a:rPr>
              <a:t>Easier to stay current with functional fixes and enhancements.  IBM can focus mostly on the current release (because there will be less releases) and making sure each maintenance level is delivered with increased quality.</a:t>
            </a:r>
          </a:p>
        </p:txBody>
      </p:sp>
      <p:pic>
        <p:nvPicPr>
          <p:cNvPr id="40976" name="Picture 2" descr="https://i.warosu.org/data/tg/img/0395/44/14298920838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03164" y="4751451"/>
            <a:ext cx="1925637"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Espace réservé du numéro de diapositive 2">
            <a:extLst>
              <a:ext uri="{FF2B5EF4-FFF2-40B4-BE49-F238E27FC236}">
                <a16:creationId xmlns:a16="http://schemas.microsoft.com/office/drawing/2014/main" id="{95BEA45F-7CFC-D94C-AB1D-B3F38DA4C075}"/>
              </a:ext>
            </a:extLst>
          </p:cNvPr>
          <p:cNvSpPr>
            <a:spLocks noGrp="1"/>
          </p:cNvSpPr>
          <p:nvPr>
            <p:ph type="sldNum" sz="quarter" idx="12"/>
          </p:nvPr>
        </p:nvSpPr>
        <p:spPr/>
        <p:txBody>
          <a:bodyPr/>
          <a:lstStyle/>
          <a:p>
            <a:fld id="{7523CCA5-FCDF-F741-8D6F-7721EC7BC219}" type="slidenum">
              <a:rPr lang="en-US" smtClean="0"/>
              <a:t>37</a:t>
            </a:fld>
            <a:endParaRPr lang="en-US"/>
          </a:p>
        </p:txBody>
      </p:sp>
      <p:sp>
        <p:nvSpPr>
          <p:cNvPr id="19" name="Rectangle 18">
            <a:extLst>
              <a:ext uri="{FF2B5EF4-FFF2-40B4-BE49-F238E27FC236}">
                <a16:creationId xmlns:a16="http://schemas.microsoft.com/office/drawing/2014/main" id="{B2B59F57-4BDF-A643-BC2C-86DE8B5FE441}"/>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23634314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DD25254E-18C8-C745-8D4E-B81900E48ED5}"/>
              </a:ext>
            </a:extLst>
          </p:cNvPr>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D999D4-B456-9943-89B7-30D56181CE18}" type="slidenum">
              <a:rPr kumimoji="0" lang="en-US" sz="800" b="0" i="0" u="none" strike="noStrike" kern="1200" cap="none" spc="0" normalizeH="0" baseline="0" noProof="0" smtClean="0">
                <a:ln>
                  <a:noFill/>
                </a:ln>
                <a:solidFill>
                  <a:srgbClr val="FFFFFF"/>
                </a:solidFill>
                <a:effectLst/>
                <a:uLnTx/>
                <a:uFillTx/>
                <a:latin typeface="IBM Plex Sans"/>
                <a:cs typeface="Arial"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800" b="0" i="0" u="none" strike="noStrike" kern="1200" cap="none" spc="0" normalizeH="0" baseline="0" noProof="0">
              <a:ln>
                <a:noFill/>
              </a:ln>
              <a:solidFill>
                <a:srgbClr val="FFFFFF"/>
              </a:solidFill>
              <a:effectLst/>
              <a:uLnTx/>
              <a:uFillTx/>
              <a:latin typeface="IBM Plex Sans"/>
              <a:cs typeface="Arial" charset="0"/>
            </a:endParaRPr>
          </a:p>
        </p:txBody>
      </p:sp>
      <p:sp>
        <p:nvSpPr>
          <p:cNvPr id="4" name="Rectangle 3">
            <a:extLst>
              <a:ext uri="{FF2B5EF4-FFF2-40B4-BE49-F238E27FC236}">
                <a16:creationId xmlns:a16="http://schemas.microsoft.com/office/drawing/2014/main" id="{67E4E128-23A8-5646-B93A-C61A8AEBBB58}"/>
              </a:ext>
            </a:extLst>
          </p:cNvPr>
          <p:cNvSpPr/>
          <p:nvPr/>
        </p:nvSpPr>
        <p:spPr>
          <a:xfrm>
            <a:off x="1426846" y="1446649"/>
            <a:ext cx="9579604" cy="156966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FFFFFF"/>
                </a:solidFill>
                <a:effectLst/>
                <a:uLnTx/>
                <a:uFillTx/>
                <a:latin typeface="IBM Plex Sans"/>
                <a:ea typeface="+mn-ea"/>
                <a:cs typeface="+mn-cs"/>
              </a:rPr>
              <a:t>IBM Cloud : Power Virtual Servers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rgbClr val="FFFFFF"/>
              </a:solidFill>
              <a:effectLst/>
              <a:uLnTx/>
              <a:uFillTx/>
              <a:latin typeface="IBM Plex Sans"/>
              <a:ea typeface="+mn-ea"/>
              <a:cs typeface="+mn-cs"/>
            </a:endParaRPr>
          </a:p>
        </p:txBody>
      </p:sp>
      <p:pic>
        <p:nvPicPr>
          <p:cNvPr id="2" name="Image 1">
            <a:extLst>
              <a:ext uri="{FF2B5EF4-FFF2-40B4-BE49-F238E27FC236}">
                <a16:creationId xmlns:a16="http://schemas.microsoft.com/office/drawing/2014/main" id="{333B2D6D-613A-184B-AB7B-74B5720A69D4}"/>
              </a:ext>
            </a:extLst>
          </p:cNvPr>
          <p:cNvPicPr>
            <a:picLocks noChangeAspect="1"/>
          </p:cNvPicPr>
          <p:nvPr/>
        </p:nvPicPr>
        <p:blipFill>
          <a:blip r:embed="rId2"/>
          <a:stretch>
            <a:fillRect/>
          </a:stretch>
        </p:blipFill>
        <p:spPr>
          <a:xfrm>
            <a:off x="5969875" y="3152284"/>
            <a:ext cx="5036575" cy="3601878"/>
          </a:xfrm>
          <a:prstGeom prst="rect">
            <a:avLst/>
          </a:prstGeom>
        </p:spPr>
      </p:pic>
      <p:sp>
        <p:nvSpPr>
          <p:cNvPr id="5" name="Rectangle 4">
            <a:extLst>
              <a:ext uri="{FF2B5EF4-FFF2-40B4-BE49-F238E27FC236}">
                <a16:creationId xmlns:a16="http://schemas.microsoft.com/office/drawing/2014/main" id="{070717AC-12E1-324C-AF24-D3875A60D037}"/>
              </a:ext>
            </a:extLst>
          </p:cNvPr>
          <p:cNvSpPr/>
          <p:nvPr/>
        </p:nvSpPr>
        <p:spPr>
          <a:xfrm>
            <a:off x="304800" y="6157415"/>
            <a:ext cx="5362365" cy="369332"/>
          </a:xfrm>
          <a:prstGeom prst="rect">
            <a:avLst/>
          </a:prstGeom>
        </p:spPr>
        <p:txBody>
          <a:bodyPr wrap="none">
            <a:spAutoFit/>
          </a:bodyPr>
          <a:lstStyle/>
          <a:p>
            <a:r>
              <a:rPr lang="fr-CH" dirty="0">
                <a:hlinkClick r:id="rId3"/>
              </a:rPr>
              <a:t>https://www.ibm.com/cloud/power-virtual-server</a:t>
            </a:r>
            <a:endParaRPr lang="fr-FR" dirty="0"/>
          </a:p>
        </p:txBody>
      </p:sp>
      <p:sp>
        <p:nvSpPr>
          <p:cNvPr id="7" name="Rectangle 6">
            <a:extLst>
              <a:ext uri="{FF2B5EF4-FFF2-40B4-BE49-F238E27FC236}">
                <a16:creationId xmlns:a16="http://schemas.microsoft.com/office/drawing/2014/main" id="{8A414F8F-6726-7B4F-929E-8481ADFCF052}"/>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34401895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IBM Power Virtual Server</a:t>
            </a:r>
            <a:br>
              <a:rPr lang="en-US" sz="3200" dirty="0"/>
            </a:br>
            <a:r>
              <a:rPr lang="en-US" sz="3200" dirty="0"/>
              <a:t>for IBM Cloud</a:t>
            </a:r>
          </a:p>
        </p:txBody>
      </p:sp>
      <p:sp>
        <p:nvSpPr>
          <p:cNvPr id="3" name="Slide Number Placeholder 2"/>
          <p:cNvSpPr>
            <a:spLocks noGrp="1"/>
          </p:cNvSpPr>
          <p:nvPr>
            <p:ph type="sldNum" sz="quarter" idx="10"/>
          </p:nvPr>
        </p:nvSpPr>
        <p:spPr/>
        <p:txBody>
          <a:bodyPr/>
          <a:lstStyle/>
          <a:p>
            <a:pPr defTabSz="914377"/>
            <a:fld id="{D0BE6F14-FF48-0F4F-A8AA-2E3F25371E4A}" type="slidenum">
              <a:rPr lang="en-US">
                <a:solidFill>
                  <a:srgbClr val="FFFFFF"/>
                </a:solidFill>
                <a:latin typeface="IBM Plex Sans"/>
              </a:rPr>
              <a:pPr defTabSz="914377"/>
              <a:t>39</a:t>
            </a:fld>
            <a:endParaRPr lang="en-US">
              <a:solidFill>
                <a:srgbClr val="FFFFFF"/>
              </a:solidFill>
              <a:latin typeface="IBM Plex Sans"/>
            </a:endParaRPr>
          </a:p>
        </p:txBody>
      </p:sp>
      <p:sp>
        <p:nvSpPr>
          <p:cNvPr id="5" name="Text Placeholder 4"/>
          <p:cNvSpPr>
            <a:spLocks noGrp="1"/>
          </p:cNvSpPr>
          <p:nvPr>
            <p:ph type="body" sz="quarter" idx="12"/>
          </p:nvPr>
        </p:nvSpPr>
        <p:spPr>
          <a:xfrm>
            <a:off x="304800" y="1618825"/>
            <a:ext cx="5374101" cy="4145280"/>
          </a:xfrm>
        </p:spPr>
        <p:txBody>
          <a:bodyPr/>
          <a:lstStyle/>
          <a:p>
            <a:pPr>
              <a:lnSpc>
                <a:spcPct val="100000"/>
              </a:lnSpc>
              <a:spcAft>
                <a:spcPts val="2400"/>
              </a:spcAft>
            </a:pPr>
            <a:r>
              <a:rPr lang="fi-FI" sz="1867" dirty="0" err="1"/>
              <a:t>Offering</a:t>
            </a:r>
            <a:r>
              <a:rPr lang="fi-FI" sz="1867" dirty="0"/>
              <a:t> </a:t>
            </a:r>
            <a:r>
              <a:rPr lang="fi-FI" sz="1867" dirty="0" err="1"/>
              <a:t>Description</a:t>
            </a:r>
            <a:endParaRPr lang="fi-FI" sz="1867" b="0" dirty="0"/>
          </a:p>
          <a:p>
            <a:pPr>
              <a:lnSpc>
                <a:spcPct val="100000"/>
              </a:lnSpc>
              <a:spcAft>
                <a:spcPts val="2400"/>
              </a:spcAft>
            </a:pPr>
            <a:r>
              <a:rPr lang="fi-FI" sz="1867" b="0" dirty="0"/>
              <a:t>Clients and business partners can self-provision and purchase monthly subscription Power IaaS cloud instances from IBM Cloud.  </a:t>
            </a:r>
          </a:p>
          <a:p>
            <a:pPr>
              <a:lnSpc>
                <a:spcPct val="100000"/>
              </a:lnSpc>
              <a:spcAft>
                <a:spcPts val="2400"/>
              </a:spcAft>
            </a:pPr>
            <a:r>
              <a:rPr lang="fi-FI" sz="1867" b="0" dirty="0" err="1"/>
              <a:t>Clients</a:t>
            </a:r>
            <a:r>
              <a:rPr lang="fi-FI" sz="1867" b="0" dirty="0"/>
              <a:t> </a:t>
            </a:r>
            <a:r>
              <a:rPr lang="fi-FI" sz="1867" b="0" dirty="0" err="1"/>
              <a:t>get</a:t>
            </a:r>
            <a:r>
              <a:rPr lang="fi-FI" sz="1867" b="0" dirty="0"/>
              <a:t> </a:t>
            </a:r>
            <a:r>
              <a:rPr lang="fi-FI" sz="1867" b="0" dirty="0" err="1"/>
              <a:t>self-service</a:t>
            </a:r>
            <a:r>
              <a:rPr lang="fi-FI" sz="1867" b="0" dirty="0"/>
              <a:t> VM </a:t>
            </a:r>
            <a:r>
              <a:rPr lang="fi-FI" sz="1867" b="0" dirty="0" err="1"/>
              <a:t>lifecycle</a:t>
            </a:r>
            <a:r>
              <a:rPr lang="fi-FI" sz="1867" b="0" dirty="0"/>
              <a:t> management </a:t>
            </a:r>
            <a:r>
              <a:rPr lang="fi-FI" sz="1867" b="0" dirty="0" err="1"/>
              <a:t>within</a:t>
            </a:r>
            <a:r>
              <a:rPr lang="fi-FI" sz="1867" b="0" dirty="0"/>
              <a:t> a </a:t>
            </a:r>
            <a:r>
              <a:rPr lang="fi-FI" sz="1867" b="0" dirty="0" err="1"/>
              <a:t>pool</a:t>
            </a:r>
            <a:r>
              <a:rPr lang="fi-FI" sz="1867" b="0" dirty="0"/>
              <a:t> of </a:t>
            </a:r>
            <a:r>
              <a:rPr lang="fi-FI" sz="1867" b="0" dirty="0" err="1"/>
              <a:t>compute</a:t>
            </a:r>
            <a:r>
              <a:rPr lang="fi-FI" sz="1867" b="0" dirty="0"/>
              <a:t>, </a:t>
            </a:r>
            <a:r>
              <a:rPr lang="fi-FI" sz="1867" b="0" dirty="0" err="1"/>
              <a:t>memory</a:t>
            </a:r>
            <a:r>
              <a:rPr lang="fi-FI" sz="1867" b="0" dirty="0"/>
              <a:t>, </a:t>
            </a:r>
            <a:r>
              <a:rPr lang="fi-FI" sz="1867" b="0" dirty="0" err="1"/>
              <a:t>storage</a:t>
            </a:r>
            <a:r>
              <a:rPr lang="fi-FI" sz="1867" b="0" dirty="0"/>
              <a:t>, and </a:t>
            </a:r>
            <a:r>
              <a:rPr lang="fi-FI" sz="1867" b="0" dirty="0" err="1"/>
              <a:t>network</a:t>
            </a:r>
            <a:r>
              <a:rPr lang="fi-FI" sz="1867" b="0" dirty="0"/>
              <a:t> </a:t>
            </a:r>
            <a:r>
              <a:rPr lang="fi-FI" sz="1867" b="0" dirty="0" err="1"/>
              <a:t>infrastructure</a:t>
            </a:r>
            <a:r>
              <a:rPr lang="fi-FI" sz="1867" b="0" dirty="0"/>
              <a:t>.  Clients access Power VMs through client owned IBM Cloud resources.</a:t>
            </a:r>
          </a:p>
          <a:p>
            <a:pPr>
              <a:lnSpc>
                <a:spcPct val="100000"/>
              </a:lnSpc>
              <a:spcAft>
                <a:spcPts val="2400"/>
              </a:spcAft>
            </a:pPr>
            <a:r>
              <a:rPr lang="fi-FI" sz="1867" b="0" dirty="0"/>
              <a:t>IBM manages and </a:t>
            </a:r>
            <a:r>
              <a:rPr lang="fi-FI" sz="1867" b="0" dirty="0" err="1"/>
              <a:t>supports</a:t>
            </a:r>
            <a:r>
              <a:rPr lang="fi-FI" sz="1867" b="0" dirty="0"/>
              <a:t> </a:t>
            </a:r>
            <a:r>
              <a:rPr lang="fi-FI" sz="1867" b="0" dirty="0" err="1"/>
              <a:t>up</a:t>
            </a:r>
            <a:r>
              <a:rPr lang="fi-FI" sz="1867" b="0" dirty="0"/>
              <a:t> to OS </a:t>
            </a:r>
            <a:r>
              <a:rPr lang="fi-FI" sz="1867" b="0" dirty="0" err="1"/>
              <a:t>deployment</a:t>
            </a:r>
            <a:r>
              <a:rPr lang="fi-FI" sz="1867" b="0" dirty="0"/>
              <a:t> and </a:t>
            </a:r>
            <a:r>
              <a:rPr lang="fi-FI" sz="1867" b="0" dirty="0" err="1"/>
              <a:t>the</a:t>
            </a:r>
            <a:r>
              <a:rPr lang="fi-FI" sz="1867" b="0" dirty="0"/>
              <a:t> </a:t>
            </a:r>
            <a:r>
              <a:rPr lang="fi-FI" sz="1867" b="0" dirty="0" err="1"/>
              <a:t>client</a:t>
            </a:r>
            <a:r>
              <a:rPr lang="fi-FI" sz="1867" b="0" dirty="0"/>
              <a:t> </a:t>
            </a:r>
            <a:r>
              <a:rPr lang="fi-FI" sz="1867" b="0" dirty="0" err="1"/>
              <a:t>self</a:t>
            </a:r>
            <a:r>
              <a:rPr lang="fi-FI" sz="1867" b="0" dirty="0"/>
              <a:t>-manages </a:t>
            </a:r>
            <a:r>
              <a:rPr lang="fi-FI" sz="1867" b="0" dirty="0" err="1"/>
              <a:t>the</a:t>
            </a:r>
            <a:r>
              <a:rPr lang="fi-FI" sz="1867" b="0" dirty="0"/>
              <a:t> OS and </a:t>
            </a:r>
            <a:r>
              <a:rPr lang="fi-FI" sz="1867" b="0" dirty="0" err="1"/>
              <a:t>up</a:t>
            </a:r>
            <a:r>
              <a:rPr lang="fi-FI" sz="1867" b="0" dirty="0"/>
              <a:t>.   </a:t>
            </a:r>
            <a:r>
              <a:rPr lang="fi-FI" sz="1867" b="0" dirty="0" err="1"/>
              <a:t>Clients</a:t>
            </a:r>
            <a:r>
              <a:rPr lang="fi-FI" sz="1867" b="0" dirty="0"/>
              <a:t> </a:t>
            </a:r>
            <a:r>
              <a:rPr lang="fi-FI" sz="1867" b="0" dirty="0" err="1"/>
              <a:t>can</a:t>
            </a:r>
            <a:r>
              <a:rPr lang="fi-FI" sz="1867" b="0" dirty="0"/>
              <a:t> </a:t>
            </a:r>
            <a:r>
              <a:rPr lang="fi-FI" sz="1867" b="0" dirty="0" err="1"/>
              <a:t>bring</a:t>
            </a:r>
            <a:r>
              <a:rPr lang="fi-FI" sz="1867" b="0" dirty="0"/>
              <a:t> </a:t>
            </a:r>
            <a:r>
              <a:rPr lang="fi-FI" sz="1867" b="0" dirty="0" err="1"/>
              <a:t>their</a:t>
            </a:r>
            <a:r>
              <a:rPr lang="fi-FI" sz="1867" b="0" dirty="0"/>
              <a:t> </a:t>
            </a:r>
            <a:r>
              <a:rPr lang="fi-FI" sz="1867" b="0" dirty="0" err="1"/>
              <a:t>own</a:t>
            </a:r>
            <a:r>
              <a:rPr lang="fi-FI" sz="1867" b="0" dirty="0"/>
              <a:t> OS </a:t>
            </a:r>
            <a:r>
              <a:rPr lang="fi-FI" sz="1867" b="0" dirty="0" err="1"/>
              <a:t>images</a:t>
            </a:r>
            <a:r>
              <a:rPr lang="fi-FI" sz="1867" b="0" dirty="0"/>
              <a:t> </a:t>
            </a:r>
            <a:r>
              <a:rPr lang="fi-FI" sz="1867" b="0" dirty="0" err="1"/>
              <a:t>or</a:t>
            </a:r>
            <a:r>
              <a:rPr lang="fi-FI" sz="1867" b="0" dirty="0"/>
              <a:t> </a:t>
            </a:r>
            <a:r>
              <a:rPr lang="fi-FI" sz="1867" b="0" dirty="0" err="1"/>
              <a:t>add</a:t>
            </a:r>
            <a:r>
              <a:rPr lang="fi-FI" sz="1867" b="0" dirty="0"/>
              <a:t> to </a:t>
            </a:r>
            <a:r>
              <a:rPr lang="fi-FI" sz="1867" b="0" dirty="0" err="1"/>
              <a:t>available</a:t>
            </a:r>
            <a:r>
              <a:rPr lang="fi-FI" sz="1867" b="0" dirty="0"/>
              <a:t> OS </a:t>
            </a:r>
            <a:r>
              <a:rPr lang="fi-FI" sz="1867" b="0" dirty="0" err="1"/>
              <a:t>images</a:t>
            </a:r>
            <a:r>
              <a:rPr lang="fi-FI" sz="1867" b="0" dirty="0"/>
              <a:t>.</a:t>
            </a:r>
          </a:p>
        </p:txBody>
      </p:sp>
      <p:sp>
        <p:nvSpPr>
          <p:cNvPr id="13" name="Picture Placeholder 12">
            <a:extLst>
              <a:ext uri="{FF2B5EF4-FFF2-40B4-BE49-F238E27FC236}">
                <a16:creationId xmlns:a16="http://schemas.microsoft.com/office/drawing/2014/main" id="{FAD0FE42-B233-2F4F-8A8D-AC1786274C62}"/>
              </a:ext>
            </a:extLst>
          </p:cNvPr>
          <p:cNvSpPr>
            <a:spLocks noGrp="1"/>
          </p:cNvSpPr>
          <p:nvPr>
            <p:ph type="pic" sz="quarter" idx="13"/>
          </p:nvPr>
        </p:nvSpPr>
        <p:spPr>
          <a:xfrm>
            <a:off x="6096000" y="0"/>
            <a:ext cx="6096000" cy="6858000"/>
          </a:xfrm>
          <a:solidFill>
            <a:schemeClr val="bg2">
              <a:lumMod val="85000"/>
            </a:schemeClr>
          </a:solidFill>
        </p:spPr>
      </p:sp>
      <p:pic>
        <p:nvPicPr>
          <p:cNvPr id="14" name="Picture 13">
            <a:extLst>
              <a:ext uri="{FF2B5EF4-FFF2-40B4-BE49-F238E27FC236}">
                <a16:creationId xmlns:a16="http://schemas.microsoft.com/office/drawing/2014/main" id="{83B41E47-99AC-374C-8C64-F1B1B0CD8DE8}"/>
              </a:ext>
            </a:extLst>
          </p:cNvPr>
          <p:cNvPicPr>
            <a:picLocks noChangeAspect="1"/>
          </p:cNvPicPr>
          <p:nvPr/>
        </p:nvPicPr>
        <p:blipFill rotWithShape="1">
          <a:blip r:embed="rId3"/>
          <a:srcRect r="4073"/>
          <a:stretch/>
        </p:blipFill>
        <p:spPr>
          <a:xfrm>
            <a:off x="6415337" y="949621"/>
            <a:ext cx="5504648" cy="4252215"/>
          </a:xfrm>
          <a:prstGeom prst="rect">
            <a:avLst/>
          </a:prstGeom>
        </p:spPr>
      </p:pic>
      <p:sp>
        <p:nvSpPr>
          <p:cNvPr id="15" name="Rectangle 14">
            <a:extLst>
              <a:ext uri="{FF2B5EF4-FFF2-40B4-BE49-F238E27FC236}">
                <a16:creationId xmlns:a16="http://schemas.microsoft.com/office/drawing/2014/main" id="{D8840373-1B3E-A84A-B513-DD66B96CB35F}"/>
              </a:ext>
            </a:extLst>
          </p:cNvPr>
          <p:cNvSpPr/>
          <p:nvPr/>
        </p:nvSpPr>
        <p:spPr>
          <a:xfrm>
            <a:off x="6391678" y="5365749"/>
            <a:ext cx="5528309" cy="584775"/>
          </a:xfrm>
          <a:prstGeom prst="rect">
            <a:avLst/>
          </a:prstGeom>
        </p:spPr>
        <p:txBody>
          <a:bodyPr wrap="square">
            <a:spAutoFit/>
          </a:bodyPr>
          <a:lstStyle/>
          <a:p>
            <a:pPr defTabSz="2438278">
              <a:defRPr/>
            </a:pPr>
            <a:r>
              <a:rPr lang="en-US" sz="1600" i="1" dirty="0">
                <a:solidFill>
                  <a:srgbClr val="000000">
                    <a:lumMod val="65000"/>
                    <a:lumOff val="35000"/>
                  </a:srgbClr>
                </a:solidFill>
                <a:latin typeface="IBM Plex Sans Light" panose="020B0403050203000203" pitchFamily="34" charset="77"/>
                <a:ea typeface="Helvetica Neue"/>
                <a:cs typeface="Helvetica Neue"/>
                <a:sym typeface="Helvetica"/>
              </a:rPr>
              <a:t>Multi-tenant, self managed, Power compute as-a-service in IBM Cloud with consumption-based OPEX pricing</a:t>
            </a:r>
          </a:p>
        </p:txBody>
      </p:sp>
      <p:sp>
        <p:nvSpPr>
          <p:cNvPr id="16" name="TextBox 15">
            <a:extLst>
              <a:ext uri="{FF2B5EF4-FFF2-40B4-BE49-F238E27FC236}">
                <a16:creationId xmlns:a16="http://schemas.microsoft.com/office/drawing/2014/main" id="{57544FBC-09F2-E142-847A-B20F0D5DEB2D}"/>
              </a:ext>
            </a:extLst>
          </p:cNvPr>
          <p:cNvSpPr txBox="1"/>
          <p:nvPr/>
        </p:nvSpPr>
        <p:spPr>
          <a:xfrm rot="16200000">
            <a:off x="5489449" y="1617754"/>
            <a:ext cx="1746585" cy="307777"/>
          </a:xfrm>
          <a:prstGeom prst="rect">
            <a:avLst/>
          </a:prstGeom>
          <a:noFill/>
        </p:spPr>
        <p:txBody>
          <a:bodyPr wrap="square" rtlCol="0">
            <a:spAutoFit/>
          </a:bodyPr>
          <a:lstStyle/>
          <a:p>
            <a:pPr defTabSz="2438278">
              <a:defRPr/>
            </a:pPr>
            <a:r>
              <a:rPr lang="en-US" sz="1400" dirty="0">
                <a:solidFill>
                  <a:srgbClr val="0F6FFF"/>
                </a:solidFill>
                <a:latin typeface="IBM Plex Sans Medium" panose="020B0503050203000203" pitchFamily="34" charset="77"/>
                <a:ea typeface="Helvetica Neue"/>
                <a:cs typeface="Helvetica Neue"/>
                <a:sym typeface="Helvetica"/>
              </a:rPr>
              <a:t>Partner Value</a:t>
            </a:r>
          </a:p>
        </p:txBody>
      </p:sp>
      <p:sp>
        <p:nvSpPr>
          <p:cNvPr id="17" name="TextBox 16">
            <a:extLst>
              <a:ext uri="{FF2B5EF4-FFF2-40B4-BE49-F238E27FC236}">
                <a16:creationId xmlns:a16="http://schemas.microsoft.com/office/drawing/2014/main" id="{26E4890F-713B-3649-8E2C-D91CEC469EAB}"/>
              </a:ext>
            </a:extLst>
          </p:cNvPr>
          <p:cNvSpPr txBox="1"/>
          <p:nvPr/>
        </p:nvSpPr>
        <p:spPr>
          <a:xfrm rot="16200000">
            <a:off x="5489447" y="3849189"/>
            <a:ext cx="1746587" cy="307777"/>
          </a:xfrm>
          <a:prstGeom prst="rect">
            <a:avLst/>
          </a:prstGeom>
          <a:noFill/>
        </p:spPr>
        <p:txBody>
          <a:bodyPr wrap="square" rtlCol="0">
            <a:spAutoFit/>
          </a:bodyPr>
          <a:lstStyle/>
          <a:p>
            <a:pPr algn="ctr" defTabSz="2438278">
              <a:defRPr/>
            </a:pPr>
            <a:r>
              <a:rPr lang="en-US" sz="1400" dirty="0">
                <a:solidFill>
                  <a:srgbClr val="0F6FFF"/>
                </a:solidFill>
                <a:latin typeface="IBM Plex Sans Medium" panose="020B0503050203000203" pitchFamily="34" charset="77"/>
                <a:ea typeface="Helvetica Neue"/>
                <a:cs typeface="Helvetica Neue"/>
                <a:sym typeface="Helvetica"/>
              </a:rPr>
              <a:t>IBM Value</a:t>
            </a:r>
          </a:p>
        </p:txBody>
      </p:sp>
      <p:sp>
        <p:nvSpPr>
          <p:cNvPr id="12" name="Rectangle 11">
            <a:extLst>
              <a:ext uri="{FF2B5EF4-FFF2-40B4-BE49-F238E27FC236}">
                <a16:creationId xmlns:a16="http://schemas.microsoft.com/office/drawing/2014/main" id="{5B88C6D8-C716-BE47-87F1-5022335775DE}"/>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7679340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54" name="S922 or E880…"/>
          <p:cNvSpPr txBox="1"/>
          <p:nvPr/>
        </p:nvSpPr>
        <p:spPr>
          <a:xfrm>
            <a:off x="1912179" y="3612764"/>
            <a:ext cx="8115741" cy="22518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25400" tIns="25400" rIns="25400" bIns="25400">
            <a:spAutoFit/>
          </a:bodyPr>
          <a:lstStyle/>
          <a:p>
            <a:pPr defTabSz="412750" hangingPunct="0">
              <a:lnSpc>
                <a:spcPct val="90000"/>
              </a:lnSpc>
              <a:spcBef>
                <a:spcPts val="600"/>
              </a:spcBef>
              <a:defRPr>
                <a:solidFill>
                  <a:srgbClr val="FFFFFF"/>
                </a:solidFill>
                <a:latin typeface="IBM Plex Sans Medium"/>
                <a:ea typeface="IBM Plex Sans Medium"/>
                <a:cs typeface="IBM Plex Sans Medium"/>
                <a:sym typeface="IBM Plex Sans Medium"/>
              </a:defRPr>
            </a:pPr>
            <a:endParaRPr sz="1500" kern="0" dirty="0">
              <a:solidFill>
                <a:srgbClr val="FFFFFF"/>
              </a:solidFill>
              <a:latin typeface="IBM Plex Sans Medium"/>
              <a:sym typeface="IBM Plex Sans Medium"/>
            </a:endParaRPr>
          </a:p>
          <a:p>
            <a:pPr defTabSz="412750" hangingPunct="0">
              <a:lnSpc>
                <a:spcPct val="90000"/>
              </a:lnSpc>
              <a:spcBef>
                <a:spcPts val="600"/>
              </a:spcBef>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S922 or E880</a:t>
            </a:r>
          </a:p>
          <a:p>
            <a:pPr defTabSz="412750" hangingPunct="0">
              <a:lnSpc>
                <a:spcPct val="90000"/>
              </a:lnSpc>
              <a:spcBef>
                <a:spcPts val="600"/>
              </a:spcBef>
              <a:defRPr>
                <a:solidFill>
                  <a:srgbClr val="FFFFFF"/>
                </a:solidFill>
                <a:latin typeface="IBM Plex Sans Medium"/>
                <a:ea typeface="IBM Plex Sans Medium"/>
                <a:cs typeface="IBM Plex Sans Medium"/>
                <a:sym typeface="IBM Plex Sans Medium"/>
              </a:defRPr>
            </a:pPr>
            <a:r>
              <a:rPr lang="en-US" sz="1500" kern="0" dirty="0">
                <a:solidFill>
                  <a:srgbClr val="FFFFFF"/>
                </a:solidFill>
                <a:latin typeface="IBM Plex Sans Medium"/>
                <a:sym typeface="IBM Plex Sans Medium"/>
              </a:rPr>
              <a:t>0.25</a:t>
            </a:r>
            <a:r>
              <a:rPr sz="1500" kern="0" dirty="0">
                <a:solidFill>
                  <a:srgbClr val="FFFFFF"/>
                </a:solidFill>
                <a:latin typeface="IBM Plex Sans Medium"/>
                <a:sym typeface="IBM Plex Sans Medium"/>
              </a:rPr>
              <a:t>-1</a:t>
            </a:r>
            <a:r>
              <a:rPr lang="en-US" sz="1500" kern="0" dirty="0">
                <a:solidFill>
                  <a:srgbClr val="FFFFFF"/>
                </a:solidFill>
                <a:latin typeface="IBM Plex Sans Medium"/>
                <a:sym typeface="IBM Plex Sans Medium"/>
              </a:rPr>
              <a:t>43</a:t>
            </a:r>
            <a:r>
              <a:rPr sz="1500" kern="0" dirty="0">
                <a:solidFill>
                  <a:srgbClr val="FFFFFF"/>
                </a:solidFill>
                <a:latin typeface="IBM Plex Sans Medium"/>
                <a:sym typeface="IBM Plex Sans Medium"/>
              </a:rPr>
              <a:t> cores (</a:t>
            </a:r>
            <a:r>
              <a:rPr lang="en-US" sz="1500" kern="0" dirty="0">
                <a:solidFill>
                  <a:srgbClr val="FFFFFF"/>
                </a:solidFill>
                <a:latin typeface="IBM Plex Sans Medium"/>
                <a:sym typeface="IBM Plex Sans Medium"/>
              </a:rPr>
              <a:t>15</a:t>
            </a:r>
            <a:r>
              <a:rPr sz="1500" kern="0" dirty="0">
                <a:solidFill>
                  <a:srgbClr val="FFFFFF"/>
                </a:solidFill>
                <a:latin typeface="IBM Plex Sans Medium"/>
                <a:sym typeface="IBM Plex Sans Medium"/>
              </a:rPr>
              <a:t> for S922, 1</a:t>
            </a:r>
            <a:r>
              <a:rPr lang="en-US" sz="1500" kern="0" dirty="0">
                <a:solidFill>
                  <a:srgbClr val="FFFFFF"/>
                </a:solidFill>
                <a:latin typeface="IBM Plex Sans Medium"/>
                <a:sym typeface="IBM Plex Sans Medium"/>
              </a:rPr>
              <a:t>43</a:t>
            </a:r>
            <a:r>
              <a:rPr sz="1500" kern="0" dirty="0">
                <a:solidFill>
                  <a:srgbClr val="FFFFFF"/>
                </a:solidFill>
                <a:latin typeface="IBM Plex Sans Medium"/>
                <a:sym typeface="IBM Plex Sans Medium"/>
              </a:rPr>
              <a:t> for E880/980), Dedicated or Shared option</a:t>
            </a:r>
          </a:p>
          <a:p>
            <a:pPr defTabSz="412750" hangingPunct="0">
              <a:lnSpc>
                <a:spcPct val="90000"/>
              </a:lnSpc>
              <a:spcBef>
                <a:spcPts val="600"/>
              </a:spcBef>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8-64 GB per cor</a:t>
            </a:r>
            <a:r>
              <a:rPr lang="en-US" sz="1500" kern="0" dirty="0">
                <a:solidFill>
                  <a:srgbClr val="FFFFFF"/>
                </a:solidFill>
                <a:latin typeface="IBM Plex Sans Medium"/>
                <a:sym typeface="IBM Plex Sans Medium"/>
              </a:rPr>
              <a:t>e</a:t>
            </a:r>
            <a:endParaRPr sz="1500" kern="0" dirty="0">
              <a:solidFill>
                <a:srgbClr val="FFFFFF"/>
              </a:solidFill>
              <a:latin typeface="IBM Plex Sans Medium"/>
              <a:sym typeface="IBM Plex Sans Medium"/>
            </a:endParaRPr>
          </a:p>
          <a:p>
            <a:pPr defTabSz="412750" hangingPunct="0">
              <a:lnSpc>
                <a:spcPct val="90000"/>
              </a:lnSpc>
              <a:spcBef>
                <a:spcPts val="600"/>
              </a:spcBef>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Type: Tier 3 (HDD) or Tier 1 (SSD)</a:t>
            </a:r>
          </a:p>
          <a:p>
            <a:pPr defTabSz="412750" hangingPunct="0">
              <a:lnSpc>
                <a:spcPct val="90000"/>
              </a:lnSpc>
              <a:spcBef>
                <a:spcPts val="600"/>
              </a:spcBef>
              <a:defRPr>
                <a:solidFill>
                  <a:srgbClr val="FFFFFF"/>
                </a:solidFill>
                <a:latin typeface="IBM Plex Sans"/>
                <a:ea typeface="IBM Plex Sans"/>
                <a:cs typeface="IBM Plex Sans"/>
                <a:sym typeface="IBM Plex Sans"/>
              </a:defRPr>
            </a:pPr>
            <a:r>
              <a:rPr sz="1500" kern="0" dirty="0">
                <a:solidFill>
                  <a:srgbClr val="FFFFFF"/>
                </a:solidFill>
                <a:latin typeface="IBM Plex Sans Medium"/>
                <a:ea typeface="IBM Plex Sans Medium"/>
                <a:cs typeface="IBM Plex Sans Medium"/>
                <a:sym typeface="IBM Plex Sans Medium"/>
              </a:rPr>
              <a:t>10 GB minimum</a:t>
            </a:r>
            <a:r>
              <a:rPr lang="en-US" sz="1500" kern="0" dirty="0">
                <a:solidFill>
                  <a:srgbClr val="FFFFFF"/>
                </a:solidFill>
                <a:latin typeface="IBM Plex Sans Medium"/>
                <a:ea typeface="IBM Plex Sans Medium"/>
                <a:cs typeface="IBM Plex Sans Medium"/>
                <a:sym typeface="IBM Plex Sans Medium"/>
              </a:rPr>
              <a:t> / </a:t>
            </a:r>
            <a:r>
              <a:rPr sz="1500" kern="0" dirty="0">
                <a:solidFill>
                  <a:srgbClr val="FFFFFF"/>
                </a:solidFill>
                <a:latin typeface="IBM Plex Sans Medium"/>
                <a:ea typeface="IBM Plex Sans Medium"/>
                <a:cs typeface="IBM Plex Sans Medium"/>
                <a:sym typeface="IBM Plex Sans Medium"/>
              </a:rPr>
              <a:t>2 TB maximum</a:t>
            </a:r>
            <a:r>
              <a:rPr lang="en-US" sz="1500" kern="0" dirty="0">
                <a:solidFill>
                  <a:srgbClr val="FFFFFF"/>
                </a:solidFill>
                <a:latin typeface="IBM Plex Sans Medium"/>
                <a:ea typeface="IBM Plex Sans Medium"/>
                <a:cs typeface="IBM Plex Sans Medium"/>
                <a:sym typeface="IBM Plex Sans Medium"/>
              </a:rPr>
              <a:t> </a:t>
            </a:r>
            <a:r>
              <a:rPr lang="en-US" sz="1500" u="sng" kern="0" dirty="0">
                <a:solidFill>
                  <a:srgbClr val="FFFFFF"/>
                </a:solidFill>
                <a:latin typeface="IBM Plex Sans Medium"/>
                <a:ea typeface="IBM Plex Sans Medium"/>
                <a:cs typeface="IBM Plex Sans Medium"/>
                <a:sym typeface="IBM Plex Sans Medium"/>
              </a:rPr>
              <a:t>per disk</a:t>
            </a:r>
            <a:r>
              <a:rPr sz="1500" kern="0" dirty="0">
                <a:solidFill>
                  <a:srgbClr val="FFFFFF"/>
                </a:solidFill>
                <a:latin typeface="IBM Plex Sans Medium"/>
                <a:ea typeface="IBM Plex Sans Medium"/>
                <a:cs typeface="IBM Plex Sans Medium"/>
                <a:sym typeface="IBM Plex Sans Medium"/>
              </a:rPr>
              <a:t>, 10 GB increments</a:t>
            </a:r>
          </a:p>
          <a:p>
            <a:pPr defTabSz="412750" hangingPunct="0">
              <a:lnSpc>
                <a:spcPct val="90000"/>
              </a:lnSpc>
              <a:spcBef>
                <a:spcPts val="600"/>
              </a:spcBef>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Public </a:t>
            </a:r>
            <a:r>
              <a:rPr lang="en-US" sz="1500" kern="0" dirty="0">
                <a:solidFill>
                  <a:srgbClr val="FFFFFF"/>
                </a:solidFill>
                <a:latin typeface="IBM Plex Sans Medium"/>
                <a:sym typeface="IBM Plex Sans Medium"/>
              </a:rPr>
              <a:t>and/or Private IP</a:t>
            </a:r>
            <a:endParaRPr sz="1500" kern="0" dirty="0">
              <a:solidFill>
                <a:srgbClr val="FFFFFF"/>
              </a:solidFill>
              <a:latin typeface="IBM Plex Sans Medium"/>
              <a:sym typeface="IBM Plex Sans Medium"/>
            </a:endParaRPr>
          </a:p>
          <a:p>
            <a:pPr defTabSz="412750" hangingPunct="0">
              <a:lnSpc>
                <a:spcPct val="90000"/>
              </a:lnSpc>
              <a:spcBef>
                <a:spcPts val="600"/>
              </a:spcBef>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AIX </a:t>
            </a:r>
            <a:r>
              <a:rPr lang="fr-CH" sz="1500" kern="0" dirty="0">
                <a:solidFill>
                  <a:srgbClr val="FFFFFF"/>
                </a:solidFill>
                <a:latin typeface="IBM Plex Sans Medium"/>
                <a:sym typeface="IBM Plex Sans Medium"/>
              </a:rPr>
              <a:t>7.1 </a:t>
            </a:r>
            <a:r>
              <a:rPr sz="1500" kern="0" dirty="0">
                <a:solidFill>
                  <a:srgbClr val="FFFFFF"/>
                </a:solidFill>
                <a:latin typeface="IBM Plex Sans Medium"/>
                <a:sym typeface="IBM Plex Sans Medium"/>
              </a:rPr>
              <a:t>/ IBM</a:t>
            </a:r>
            <a:r>
              <a:rPr lang="en-US" sz="1500" kern="0" dirty="0">
                <a:solidFill>
                  <a:srgbClr val="FFFFFF"/>
                </a:solidFill>
                <a:latin typeface="IBM Plex Sans Medium"/>
                <a:sym typeface="IBM Plex Sans Medium"/>
              </a:rPr>
              <a:t> </a:t>
            </a:r>
            <a:r>
              <a:rPr sz="1500" kern="0" dirty="0" err="1">
                <a:solidFill>
                  <a:srgbClr val="FFFFFF"/>
                </a:solidFill>
                <a:latin typeface="IBM Plex Sans Medium"/>
                <a:sym typeface="IBM Plex Sans Medium"/>
              </a:rPr>
              <a:t>i</a:t>
            </a:r>
            <a:r>
              <a:rPr lang="en-US" sz="1500" kern="0" dirty="0">
                <a:solidFill>
                  <a:srgbClr val="FFFFFF"/>
                </a:solidFill>
                <a:latin typeface="IBM Plex Sans Medium"/>
                <a:sym typeface="IBM Plex Sans Medium"/>
              </a:rPr>
              <a:t>  7R2 7R3</a:t>
            </a:r>
            <a:endParaRPr sz="1500" kern="0" dirty="0">
              <a:solidFill>
                <a:srgbClr val="FFFFFF"/>
              </a:solidFill>
              <a:latin typeface="IBM Plex Sans Medium"/>
              <a:sym typeface="IBM Plex Sans Medium"/>
            </a:endParaRPr>
          </a:p>
        </p:txBody>
      </p:sp>
      <p:sp>
        <p:nvSpPr>
          <p:cNvPr id="255" name="Offering Name:…"/>
          <p:cNvSpPr txBox="1"/>
          <p:nvPr/>
        </p:nvSpPr>
        <p:spPr>
          <a:xfrm>
            <a:off x="948593" y="1338119"/>
            <a:ext cx="10127885" cy="64376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spAutoFit/>
          </a:bodyPr>
          <a:lstStyle/>
          <a:p>
            <a:pPr defTabSz="412750" hangingPunct="0">
              <a:defRPr sz="2500">
                <a:solidFill>
                  <a:srgbClr val="39D0BB"/>
                </a:solidFill>
                <a:latin typeface="IBM Plex Sans"/>
                <a:ea typeface="IBM Plex Sans"/>
                <a:cs typeface="IBM Plex Sans"/>
                <a:sym typeface="IBM Plex Sans"/>
              </a:defRPr>
            </a:pPr>
            <a:r>
              <a:rPr sz="1250" kern="0" dirty="0">
                <a:latin typeface="IBM Plex Sans"/>
                <a:sym typeface="IBM Plex Sans"/>
              </a:rPr>
              <a:t>Offering Name:</a:t>
            </a:r>
          </a:p>
          <a:p>
            <a:pPr defTabSz="412750" hangingPunct="0">
              <a:defRPr sz="5200" b="1">
                <a:solidFill>
                  <a:srgbClr val="FFFFFF"/>
                </a:solidFill>
                <a:latin typeface="IBM Plex Sans"/>
                <a:ea typeface="IBM Plex Sans"/>
                <a:cs typeface="IBM Plex Sans"/>
                <a:sym typeface="IBM Plex Sans"/>
              </a:defRPr>
            </a:pPr>
            <a:r>
              <a:rPr sz="2600" b="1" kern="0" dirty="0">
                <a:latin typeface="IBM Plex Sans"/>
                <a:sym typeface="IBM Plex Sans"/>
              </a:rPr>
              <a:t>IBM Power Systems Virtual Server on IBM Cloud</a:t>
            </a:r>
          </a:p>
        </p:txBody>
      </p:sp>
      <p:sp>
        <p:nvSpPr>
          <p:cNvPr id="256" name="IBM Offering"/>
          <p:cNvSpPr txBox="1"/>
          <p:nvPr/>
        </p:nvSpPr>
        <p:spPr>
          <a:xfrm>
            <a:off x="951627" y="671067"/>
            <a:ext cx="3759615" cy="25904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spAutoFit/>
          </a:bodyPr>
          <a:lstStyle>
            <a:lvl1pPr algn="l">
              <a:lnSpc>
                <a:spcPct val="90000"/>
              </a:lnSpc>
              <a:defRPr b="1">
                <a:solidFill>
                  <a:srgbClr val="39D0BB"/>
                </a:solidFill>
                <a:latin typeface="IBM Plex Sans"/>
                <a:ea typeface="IBM Plex Sans"/>
                <a:cs typeface="IBM Plex Sans"/>
                <a:sym typeface="IBM Plex Sans"/>
              </a:defRPr>
            </a:lvl1pPr>
          </a:lstStyle>
          <a:p>
            <a:pPr defTabSz="412750" hangingPunct="0"/>
            <a:r>
              <a:rPr sz="1500" kern="0" dirty="0"/>
              <a:t>IBM Offering</a:t>
            </a:r>
          </a:p>
        </p:txBody>
      </p:sp>
      <p:sp>
        <p:nvSpPr>
          <p:cNvPr id="257" name="Slide Number"/>
          <p:cNvSpPr txBox="1">
            <a:spLocks noGrp="1"/>
          </p:cNvSpPr>
          <p:nvPr>
            <p:ph type="sldNum" sz="quarter" idx="4294967295"/>
          </p:nvPr>
        </p:nvSpPr>
        <p:spPr>
          <a:xfrm>
            <a:off x="11843373" y="6489708"/>
            <a:ext cx="157095" cy="2103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a:defRPr sz="700">
                <a:solidFill>
                  <a:srgbClr val="C1C4FF"/>
                </a:solidFill>
                <a:latin typeface="IBM Plex Sans SemiBold"/>
                <a:ea typeface="IBM Plex Sans SemiBold"/>
                <a:cs typeface="IBM Plex Sans SemiBold"/>
                <a:sym typeface="IBM Plex Sans SemiBold"/>
              </a:defRPr>
            </a:lvl1pPr>
          </a:lstStyle>
          <a:p>
            <a:pPr algn="ctr" defTabSz="412750" hangingPunct="0"/>
            <a:fld id="{86CB4B4D-7CA3-9044-876B-883B54F8677D}" type="slidenum">
              <a:rPr kern="0"/>
              <a:pPr algn="ctr" defTabSz="412750" hangingPunct="0"/>
              <a:t>40</a:t>
            </a:fld>
            <a:endParaRPr kern="0"/>
          </a:p>
        </p:txBody>
      </p:sp>
      <p:sp>
        <p:nvSpPr>
          <p:cNvPr id="258" name="Offering Description:…"/>
          <p:cNvSpPr txBox="1"/>
          <p:nvPr/>
        </p:nvSpPr>
        <p:spPr>
          <a:xfrm>
            <a:off x="953891" y="2262819"/>
            <a:ext cx="10127887" cy="11696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spAutoFit/>
          </a:bodyPr>
          <a:lstStyle/>
          <a:p>
            <a:pPr defTabSz="412750" hangingPunct="0">
              <a:lnSpc>
                <a:spcPct val="120000"/>
              </a:lnSpc>
              <a:defRPr sz="2500">
                <a:solidFill>
                  <a:srgbClr val="39D0BB"/>
                </a:solidFill>
                <a:latin typeface="IBM Plex Sans"/>
                <a:ea typeface="IBM Plex Sans"/>
                <a:cs typeface="IBM Plex Sans"/>
                <a:sym typeface="IBM Plex Sans"/>
              </a:defRPr>
            </a:pPr>
            <a:r>
              <a:rPr sz="1250" kern="0" dirty="0">
                <a:solidFill>
                  <a:srgbClr val="39D0BB"/>
                </a:solidFill>
                <a:latin typeface="IBM Plex Sans"/>
                <a:sym typeface="IBM Plex Sans"/>
              </a:rPr>
              <a:t>Offering Description:</a:t>
            </a:r>
          </a:p>
          <a:p>
            <a:pPr defTabSz="412750" hangingPunct="0">
              <a:lnSpc>
                <a:spcPct val="120000"/>
              </a:lnSpc>
              <a:spcBef>
                <a:spcPts val="600"/>
              </a:spcBef>
              <a:defRPr>
                <a:solidFill>
                  <a:srgbClr val="FFFFFF"/>
                </a:solidFill>
                <a:latin typeface="IBM Plex Sans Medium"/>
                <a:ea typeface="IBM Plex Sans Medium"/>
                <a:cs typeface="IBM Plex Sans Medium"/>
                <a:sym typeface="IBM Plex Sans Medium"/>
              </a:defRPr>
            </a:pPr>
            <a:r>
              <a:rPr sz="1500" kern="0" dirty="0">
                <a:effectLst>
                  <a:outerShdw blurRad="50800" dist="50800" dir="5400000" algn="ctr" rotWithShape="0">
                    <a:schemeClr val="tx1"/>
                  </a:outerShdw>
                </a:effectLst>
                <a:latin typeface="IBM Plex Sans Medium"/>
                <a:sym typeface="IBM Plex Sans Medium"/>
              </a:rPr>
              <a:t>A user can purchase an AIX or IBM </a:t>
            </a:r>
            <a:r>
              <a:rPr sz="1500" kern="0" dirty="0" err="1">
                <a:effectLst>
                  <a:outerShdw blurRad="50800" dist="50800" dir="5400000" algn="ctr" rotWithShape="0">
                    <a:schemeClr val="tx1"/>
                  </a:outerShdw>
                </a:effectLst>
                <a:latin typeface="IBM Plex Sans Medium"/>
                <a:sym typeface="IBM Plex Sans Medium"/>
              </a:rPr>
              <a:t>i</a:t>
            </a:r>
            <a:r>
              <a:rPr sz="1500" kern="0" dirty="0">
                <a:effectLst>
                  <a:outerShdw blurRad="50800" dist="50800" dir="5400000" algn="ctr" rotWithShape="0">
                    <a:schemeClr val="tx1"/>
                  </a:outerShdw>
                </a:effectLst>
                <a:latin typeface="IBM Plex Sans Medium"/>
                <a:sym typeface="IBM Plex Sans Medium"/>
              </a:rPr>
              <a:t> Power</a:t>
            </a:r>
            <a:r>
              <a:rPr lang="en-US" sz="1500" kern="0" dirty="0">
                <a:effectLst>
                  <a:outerShdw blurRad="50800" dist="50800" dir="5400000" algn="ctr" rotWithShape="0">
                    <a:schemeClr val="tx1"/>
                  </a:outerShdw>
                </a:effectLst>
                <a:latin typeface="IBM Plex Sans Medium"/>
                <a:sym typeface="IBM Plex Sans Medium"/>
              </a:rPr>
              <a:t> </a:t>
            </a:r>
            <a:r>
              <a:rPr sz="1500" kern="0" dirty="0">
                <a:effectLst>
                  <a:outerShdw blurRad="50800" dist="50800" dir="5400000" algn="ctr" rotWithShape="0">
                    <a:schemeClr val="tx1"/>
                  </a:outerShdw>
                </a:effectLst>
                <a:latin typeface="IBM Plex Sans Medium"/>
                <a:sym typeface="IBM Plex Sans Medium"/>
              </a:rPr>
              <a:t>VM-based Virtual Machine-as-a-Service on IBM Cloud. IBM manages up to OS deployment and the client self-manages the OS and up. Our users can purchase the offering through Cloud consumption-based pricing plans available through IBM Cloud Catalog.</a:t>
            </a:r>
          </a:p>
        </p:txBody>
      </p:sp>
      <p:sp>
        <p:nvSpPr>
          <p:cNvPr id="259" name="MVP Offering:"/>
          <p:cNvSpPr txBox="1"/>
          <p:nvPr/>
        </p:nvSpPr>
        <p:spPr>
          <a:xfrm>
            <a:off x="953892" y="3612764"/>
            <a:ext cx="1936148" cy="2436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spAutoFit/>
          </a:bodyPr>
          <a:lstStyle>
            <a:lvl1pPr algn="l">
              <a:defRPr sz="2500">
                <a:solidFill>
                  <a:srgbClr val="39D0BB"/>
                </a:solidFill>
                <a:latin typeface="IBM Plex Sans"/>
                <a:ea typeface="IBM Plex Sans"/>
                <a:cs typeface="IBM Plex Sans"/>
                <a:sym typeface="IBM Plex Sans"/>
              </a:defRPr>
            </a:lvl1pPr>
          </a:lstStyle>
          <a:p>
            <a:pPr defTabSz="412750" hangingPunct="0"/>
            <a:r>
              <a:rPr sz="1250" kern="0"/>
              <a:t>MVP Offering:</a:t>
            </a:r>
          </a:p>
        </p:txBody>
      </p:sp>
      <p:sp>
        <p:nvSpPr>
          <p:cNvPr id="260" name="Systems:…"/>
          <p:cNvSpPr txBox="1"/>
          <p:nvPr/>
        </p:nvSpPr>
        <p:spPr>
          <a:xfrm>
            <a:off x="325731" y="3612764"/>
            <a:ext cx="1482015" cy="22518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spAutoFit/>
          </a:bodyPr>
          <a:lstStyle/>
          <a:p>
            <a:pPr algn="r" defTabSz="412750" hangingPunct="0">
              <a:lnSpc>
                <a:spcPct val="90000"/>
              </a:lnSpc>
              <a:spcBef>
                <a:spcPts val="600"/>
              </a:spcBef>
              <a:defRPr>
                <a:solidFill>
                  <a:srgbClr val="FFFFFF"/>
                </a:solidFill>
                <a:latin typeface="IBM Plex Sans"/>
                <a:ea typeface="IBM Plex Sans"/>
                <a:cs typeface="IBM Plex Sans"/>
                <a:sym typeface="IBM Plex Sans"/>
              </a:defRPr>
            </a:pPr>
            <a:endParaRPr sz="1500" kern="0">
              <a:solidFill>
                <a:srgbClr val="FFFFFF"/>
              </a:solidFill>
              <a:latin typeface="IBM Plex Sans"/>
              <a:sym typeface="IBM Plex Sans"/>
            </a:endParaRPr>
          </a:p>
          <a:p>
            <a:pPr algn="r" defTabSz="412750" hangingPunct="0">
              <a:lnSpc>
                <a:spcPct val="90000"/>
              </a:lnSpc>
              <a:spcBef>
                <a:spcPts val="600"/>
              </a:spcBef>
              <a:defRPr>
                <a:solidFill>
                  <a:srgbClr val="FFFFFF"/>
                </a:solidFill>
                <a:latin typeface="IBM Plex Sans Light"/>
                <a:ea typeface="IBM Plex Sans Light"/>
                <a:cs typeface="IBM Plex Sans Light"/>
                <a:sym typeface="IBM Plex Sans Light"/>
              </a:defRPr>
            </a:pPr>
            <a:r>
              <a:rPr sz="1500" kern="0">
                <a:solidFill>
                  <a:srgbClr val="FFFFFF"/>
                </a:solidFill>
                <a:latin typeface="IBM Plex Sans Light"/>
                <a:sym typeface="IBM Plex Sans Light"/>
              </a:rPr>
              <a:t>Systems:</a:t>
            </a:r>
          </a:p>
          <a:p>
            <a:pPr algn="r" defTabSz="412750" hangingPunct="0">
              <a:lnSpc>
                <a:spcPct val="90000"/>
              </a:lnSpc>
              <a:spcBef>
                <a:spcPts val="600"/>
              </a:spcBef>
              <a:defRPr>
                <a:solidFill>
                  <a:srgbClr val="FFFFFF"/>
                </a:solidFill>
                <a:latin typeface="IBM Plex Sans Light"/>
                <a:ea typeface="IBM Plex Sans Light"/>
                <a:cs typeface="IBM Plex Sans Light"/>
                <a:sym typeface="IBM Plex Sans Light"/>
              </a:defRPr>
            </a:pPr>
            <a:r>
              <a:rPr sz="1500" kern="0">
                <a:solidFill>
                  <a:srgbClr val="FFFFFF"/>
                </a:solidFill>
                <a:latin typeface="IBM Plex Sans Light"/>
                <a:sym typeface="IBM Plex Sans Light"/>
              </a:rPr>
              <a:t>Compute: </a:t>
            </a:r>
          </a:p>
          <a:p>
            <a:pPr algn="r" defTabSz="412750" hangingPunct="0">
              <a:lnSpc>
                <a:spcPct val="90000"/>
              </a:lnSpc>
              <a:spcBef>
                <a:spcPts val="600"/>
              </a:spcBef>
              <a:defRPr>
                <a:solidFill>
                  <a:srgbClr val="FFFFFF"/>
                </a:solidFill>
                <a:latin typeface="IBM Plex Sans Light"/>
                <a:ea typeface="IBM Plex Sans Light"/>
                <a:cs typeface="IBM Plex Sans Light"/>
                <a:sym typeface="IBM Plex Sans Light"/>
              </a:defRPr>
            </a:pPr>
            <a:r>
              <a:rPr sz="1500" kern="0">
                <a:solidFill>
                  <a:srgbClr val="FFFFFF"/>
                </a:solidFill>
                <a:latin typeface="IBM Plex Sans Light"/>
                <a:sym typeface="IBM Plex Sans Light"/>
              </a:rPr>
              <a:t>Memory:</a:t>
            </a:r>
          </a:p>
          <a:p>
            <a:pPr algn="r" defTabSz="412750" hangingPunct="0">
              <a:lnSpc>
                <a:spcPct val="90000"/>
              </a:lnSpc>
              <a:spcBef>
                <a:spcPts val="600"/>
              </a:spcBef>
              <a:defRPr>
                <a:solidFill>
                  <a:srgbClr val="FFFFFF"/>
                </a:solidFill>
                <a:latin typeface="IBM Plex Sans Light"/>
                <a:ea typeface="IBM Plex Sans Light"/>
                <a:cs typeface="IBM Plex Sans Light"/>
                <a:sym typeface="IBM Plex Sans Light"/>
              </a:defRPr>
            </a:pPr>
            <a:r>
              <a:rPr sz="1500" kern="0">
                <a:solidFill>
                  <a:srgbClr val="FFFFFF"/>
                </a:solidFill>
                <a:latin typeface="IBM Plex Sans Light"/>
                <a:sym typeface="IBM Plex Sans Light"/>
              </a:rPr>
              <a:t>Storage Type:</a:t>
            </a:r>
          </a:p>
          <a:p>
            <a:pPr algn="r" defTabSz="412750" hangingPunct="0">
              <a:lnSpc>
                <a:spcPct val="90000"/>
              </a:lnSpc>
              <a:spcBef>
                <a:spcPts val="600"/>
              </a:spcBef>
              <a:defRPr>
                <a:solidFill>
                  <a:srgbClr val="FFFFFF"/>
                </a:solidFill>
                <a:latin typeface="IBM Plex Sans Light"/>
                <a:ea typeface="IBM Plex Sans Light"/>
                <a:cs typeface="IBM Plex Sans Light"/>
                <a:sym typeface="IBM Plex Sans Light"/>
              </a:defRPr>
            </a:pPr>
            <a:r>
              <a:rPr sz="1500" kern="0">
                <a:solidFill>
                  <a:srgbClr val="FFFFFF"/>
                </a:solidFill>
                <a:latin typeface="IBM Plex Sans Light"/>
                <a:sym typeface="IBM Plex Sans Light"/>
              </a:rPr>
              <a:t>Storage Quantity</a:t>
            </a:r>
          </a:p>
          <a:p>
            <a:pPr algn="r" defTabSz="412750" hangingPunct="0">
              <a:lnSpc>
                <a:spcPct val="90000"/>
              </a:lnSpc>
              <a:spcBef>
                <a:spcPts val="600"/>
              </a:spcBef>
              <a:defRPr>
                <a:solidFill>
                  <a:srgbClr val="FFFFFF"/>
                </a:solidFill>
                <a:latin typeface="IBM Plex Sans Light"/>
                <a:ea typeface="IBM Plex Sans Light"/>
                <a:cs typeface="IBM Plex Sans Light"/>
                <a:sym typeface="IBM Plex Sans Light"/>
              </a:defRPr>
            </a:pPr>
            <a:r>
              <a:rPr sz="1500" kern="0">
                <a:solidFill>
                  <a:srgbClr val="FFFFFF"/>
                </a:solidFill>
                <a:latin typeface="IBM Plex Sans Light"/>
                <a:sym typeface="IBM Plex Sans Light"/>
              </a:rPr>
              <a:t>Network:</a:t>
            </a:r>
          </a:p>
          <a:p>
            <a:pPr algn="r" defTabSz="412750" hangingPunct="0">
              <a:lnSpc>
                <a:spcPct val="90000"/>
              </a:lnSpc>
              <a:spcBef>
                <a:spcPts val="600"/>
              </a:spcBef>
              <a:defRPr>
                <a:solidFill>
                  <a:srgbClr val="FFFFFF"/>
                </a:solidFill>
                <a:latin typeface="IBM Plex Sans Light"/>
                <a:ea typeface="IBM Plex Sans Light"/>
                <a:cs typeface="IBM Plex Sans Light"/>
                <a:sym typeface="IBM Plex Sans Light"/>
              </a:defRPr>
            </a:pPr>
            <a:r>
              <a:rPr sz="1500" kern="0">
                <a:solidFill>
                  <a:srgbClr val="FFFFFF"/>
                </a:solidFill>
                <a:latin typeface="IBM Plex Sans Light"/>
                <a:sym typeface="IBM Plex Sans Light"/>
              </a:rPr>
              <a:t>OS:</a:t>
            </a:r>
            <a:r>
              <a:rPr sz="1500" kern="0">
                <a:solidFill>
                  <a:srgbClr val="FFFFFF"/>
                </a:solidFill>
                <a:latin typeface="IBM Plex Sans"/>
                <a:ea typeface="IBM Plex Sans"/>
                <a:cs typeface="IBM Plex Sans"/>
                <a:sym typeface="IBM Plex Sans"/>
              </a:rPr>
              <a:t> </a:t>
            </a:r>
          </a:p>
        </p:txBody>
      </p:sp>
      <p:sp>
        <p:nvSpPr>
          <p:cNvPr id="10" name="Rectangle 9">
            <a:extLst>
              <a:ext uri="{FF2B5EF4-FFF2-40B4-BE49-F238E27FC236}">
                <a16:creationId xmlns:a16="http://schemas.microsoft.com/office/drawing/2014/main" id="{382D82E5-F100-A348-981F-B6F0BA692593}"/>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2312687644"/>
      </p:ext>
    </p:extLst>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5D57F74-43C4-5D41-926F-89DB939FA56A}"/>
              </a:ext>
            </a:extLst>
          </p:cNvPr>
          <p:cNvPicPr>
            <a:picLocks noChangeAspect="1"/>
          </p:cNvPicPr>
          <p:nvPr/>
        </p:nvPicPr>
        <p:blipFill>
          <a:blip r:embed="rId2"/>
          <a:stretch>
            <a:fillRect/>
          </a:stretch>
        </p:blipFill>
        <p:spPr>
          <a:xfrm>
            <a:off x="133002" y="120238"/>
            <a:ext cx="6096000" cy="2394493"/>
          </a:xfrm>
          <a:prstGeom prst="rect">
            <a:avLst/>
          </a:prstGeom>
        </p:spPr>
      </p:pic>
      <p:pic>
        <p:nvPicPr>
          <p:cNvPr id="3" name="Image 2">
            <a:extLst>
              <a:ext uri="{FF2B5EF4-FFF2-40B4-BE49-F238E27FC236}">
                <a16:creationId xmlns:a16="http://schemas.microsoft.com/office/drawing/2014/main" id="{0B98D4CC-FDEC-E048-98C9-AC493DA23EA0}"/>
              </a:ext>
            </a:extLst>
          </p:cNvPr>
          <p:cNvPicPr>
            <a:picLocks noChangeAspect="1"/>
          </p:cNvPicPr>
          <p:nvPr/>
        </p:nvPicPr>
        <p:blipFill>
          <a:blip r:embed="rId3"/>
          <a:stretch>
            <a:fillRect/>
          </a:stretch>
        </p:blipFill>
        <p:spPr>
          <a:xfrm>
            <a:off x="133002" y="2589256"/>
            <a:ext cx="3989076" cy="4177862"/>
          </a:xfrm>
          <a:prstGeom prst="rect">
            <a:avLst/>
          </a:prstGeom>
        </p:spPr>
      </p:pic>
      <p:pic>
        <p:nvPicPr>
          <p:cNvPr id="4" name="Image 3">
            <a:extLst>
              <a:ext uri="{FF2B5EF4-FFF2-40B4-BE49-F238E27FC236}">
                <a16:creationId xmlns:a16="http://schemas.microsoft.com/office/drawing/2014/main" id="{408B2297-8522-DF49-A4B1-14BC1C533DAE}"/>
              </a:ext>
            </a:extLst>
          </p:cNvPr>
          <p:cNvPicPr>
            <a:picLocks noChangeAspect="1"/>
          </p:cNvPicPr>
          <p:nvPr/>
        </p:nvPicPr>
        <p:blipFill>
          <a:blip r:embed="rId4"/>
          <a:stretch>
            <a:fillRect/>
          </a:stretch>
        </p:blipFill>
        <p:spPr>
          <a:xfrm>
            <a:off x="4887310" y="4163990"/>
            <a:ext cx="6674069" cy="1323362"/>
          </a:xfrm>
          <a:prstGeom prst="rect">
            <a:avLst/>
          </a:prstGeom>
        </p:spPr>
      </p:pic>
      <p:sp>
        <p:nvSpPr>
          <p:cNvPr id="5" name="Ellipse 4">
            <a:extLst>
              <a:ext uri="{FF2B5EF4-FFF2-40B4-BE49-F238E27FC236}">
                <a16:creationId xmlns:a16="http://schemas.microsoft.com/office/drawing/2014/main" id="{3A00A2FA-F3EB-3542-A657-724E58FFC440}"/>
              </a:ext>
            </a:extLst>
          </p:cNvPr>
          <p:cNvSpPr/>
          <p:nvPr/>
        </p:nvSpPr>
        <p:spPr>
          <a:xfrm>
            <a:off x="5150069" y="1257695"/>
            <a:ext cx="861848" cy="508044"/>
          </a:xfrm>
          <a:prstGeom prst="ellipse">
            <a:avLst/>
          </a:prstGeom>
          <a:noFill/>
          <a:ln w="38100" cap="flat">
            <a:solidFill>
              <a:srgbClr val="FF0000"/>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fr-FR" sz="3000" b="0" i="0" u="none" strike="noStrike" cap="none" spc="0" normalizeH="0" baseline="0">
              <a:ln>
                <a:noFill/>
              </a:ln>
              <a:solidFill>
                <a:srgbClr val="000000"/>
              </a:solidFill>
              <a:effectLst/>
              <a:uFillTx/>
              <a:latin typeface="+mj-lt"/>
              <a:ea typeface="+mj-ea"/>
              <a:cs typeface="+mj-cs"/>
              <a:sym typeface="Helvetica"/>
            </a:endParaRPr>
          </a:p>
        </p:txBody>
      </p:sp>
      <p:cxnSp>
        <p:nvCxnSpPr>
          <p:cNvPr id="7" name="Connecteur droit avec flèche 6">
            <a:extLst>
              <a:ext uri="{FF2B5EF4-FFF2-40B4-BE49-F238E27FC236}">
                <a16:creationId xmlns:a16="http://schemas.microsoft.com/office/drawing/2014/main" id="{2A282A63-A368-F64F-A3E1-7B28D8601AAF}"/>
              </a:ext>
            </a:extLst>
          </p:cNvPr>
          <p:cNvCxnSpPr>
            <a:cxnSpLocks/>
          </p:cNvCxnSpPr>
          <p:nvPr/>
        </p:nvCxnSpPr>
        <p:spPr>
          <a:xfrm flipH="1">
            <a:off x="3932891" y="2426116"/>
            <a:ext cx="534005" cy="508044"/>
          </a:xfrm>
          <a:prstGeom prst="straightConnector1">
            <a:avLst/>
          </a:prstGeom>
          <a:noFill/>
          <a:ln w="63500" cap="flat">
            <a:solidFill>
              <a:srgbClr val="FF0000"/>
            </a:solidFill>
            <a:prstDash val="solid"/>
            <a:round/>
            <a:tailEnd type="triangle"/>
          </a:ln>
          <a:effectLst/>
          <a:sp3d/>
        </p:spPr>
        <p:style>
          <a:lnRef idx="0">
            <a:scrgbClr r="0" g="0" b="0"/>
          </a:lnRef>
          <a:fillRef idx="0">
            <a:scrgbClr r="0" g="0" b="0"/>
          </a:fillRef>
          <a:effectRef idx="0">
            <a:scrgbClr r="0" g="0" b="0"/>
          </a:effectRef>
          <a:fontRef idx="none"/>
        </p:style>
      </p:cxnSp>
      <p:cxnSp>
        <p:nvCxnSpPr>
          <p:cNvPr id="10" name="Connecteur droit avec flèche 9">
            <a:extLst>
              <a:ext uri="{FF2B5EF4-FFF2-40B4-BE49-F238E27FC236}">
                <a16:creationId xmlns:a16="http://schemas.microsoft.com/office/drawing/2014/main" id="{E28D8A32-3727-AA48-86FD-79F080986012}"/>
              </a:ext>
            </a:extLst>
          </p:cNvPr>
          <p:cNvCxnSpPr/>
          <p:nvPr/>
        </p:nvCxnSpPr>
        <p:spPr>
          <a:xfrm>
            <a:off x="4122078" y="4403834"/>
            <a:ext cx="765232" cy="0"/>
          </a:xfrm>
          <a:prstGeom prst="straightConnector1">
            <a:avLst/>
          </a:prstGeom>
          <a:noFill/>
          <a:ln w="60325" cap="flat">
            <a:solidFill>
              <a:srgbClr val="FF0000"/>
            </a:solidFill>
            <a:prstDash val="solid"/>
            <a:round/>
            <a:tailEnd type="triangle"/>
          </a:ln>
          <a:effectLst/>
          <a:sp3d/>
        </p:spPr>
        <p:style>
          <a:lnRef idx="0">
            <a:scrgbClr r="0" g="0" b="0"/>
          </a:lnRef>
          <a:fillRef idx="0">
            <a:scrgbClr r="0" g="0" b="0"/>
          </a:fillRef>
          <a:effectRef idx="0">
            <a:scrgbClr r="0" g="0" b="0"/>
          </a:effectRef>
          <a:fontRef idx="none"/>
        </p:style>
      </p:cxnSp>
      <p:sp>
        <p:nvSpPr>
          <p:cNvPr id="6" name="Espace réservé du numéro de diapositive 5">
            <a:extLst>
              <a:ext uri="{FF2B5EF4-FFF2-40B4-BE49-F238E27FC236}">
                <a16:creationId xmlns:a16="http://schemas.microsoft.com/office/drawing/2014/main" id="{98B9807E-9239-7344-BF97-D4D583A4AE4D}"/>
              </a:ext>
            </a:extLst>
          </p:cNvPr>
          <p:cNvSpPr>
            <a:spLocks noGrp="1"/>
          </p:cNvSpPr>
          <p:nvPr>
            <p:ph type="sldNum" sz="quarter" idx="2"/>
          </p:nvPr>
        </p:nvSpPr>
        <p:spPr/>
        <p:txBody>
          <a:bodyPr/>
          <a:lstStyle/>
          <a:p>
            <a:fld id="{86CB4B4D-7CA3-9044-876B-883B54F8677D}" type="slidenum">
              <a:rPr lang="fr-CH" smtClean="0"/>
              <a:t>41</a:t>
            </a:fld>
            <a:endParaRPr lang="fr-CH"/>
          </a:p>
        </p:txBody>
      </p:sp>
      <p:sp>
        <p:nvSpPr>
          <p:cNvPr id="11" name="Rectangle 10">
            <a:extLst>
              <a:ext uri="{FF2B5EF4-FFF2-40B4-BE49-F238E27FC236}">
                <a16:creationId xmlns:a16="http://schemas.microsoft.com/office/drawing/2014/main" id="{FD915EC2-B3F3-0442-A4BC-1A4B4F24DFE4}"/>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1894565583"/>
      </p:ext>
    </p:extLst>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63" name="Slide Number"/>
          <p:cNvSpPr txBox="1">
            <a:spLocks noGrp="1"/>
          </p:cNvSpPr>
          <p:nvPr>
            <p:ph type="sldNum" sz="quarter" idx="4294967295"/>
          </p:nvPr>
        </p:nvSpPr>
        <p:spPr>
          <a:xfrm>
            <a:off x="11823709" y="6489707"/>
            <a:ext cx="157095" cy="2103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a:defRPr sz="700">
                <a:solidFill>
                  <a:srgbClr val="C1C4FF"/>
                </a:solidFill>
                <a:latin typeface="IBM Plex Sans SemiBold"/>
                <a:ea typeface="IBM Plex Sans SemiBold"/>
                <a:cs typeface="IBM Plex Sans SemiBold"/>
                <a:sym typeface="IBM Plex Sans SemiBold"/>
              </a:defRPr>
            </a:lvl1pPr>
          </a:lstStyle>
          <a:p>
            <a:pPr algn="ctr" defTabSz="412750" hangingPunct="0"/>
            <a:fld id="{86CB4B4D-7CA3-9044-876B-883B54F8677D}" type="slidenum">
              <a:rPr kern="0"/>
              <a:pPr algn="ctr" defTabSz="412750" hangingPunct="0"/>
              <a:t>42</a:t>
            </a:fld>
            <a:endParaRPr kern="0" dirty="0"/>
          </a:p>
        </p:txBody>
      </p:sp>
      <p:sp>
        <p:nvSpPr>
          <p:cNvPr id="264" name="POC December 14th target features:…"/>
          <p:cNvSpPr txBox="1"/>
          <p:nvPr/>
        </p:nvSpPr>
        <p:spPr>
          <a:xfrm>
            <a:off x="953892" y="916307"/>
            <a:ext cx="4768011" cy="437055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spAutoFit/>
          </a:bodyPr>
          <a:lstStyle/>
          <a:p>
            <a:pPr defTabSz="412750" hangingPunct="0">
              <a:lnSpc>
                <a:spcPct val="120000"/>
              </a:lnSpc>
              <a:defRPr sz="2500">
                <a:solidFill>
                  <a:srgbClr val="39D0BB"/>
                </a:solidFill>
                <a:latin typeface="IBM Plex Sans"/>
                <a:ea typeface="IBM Plex Sans"/>
                <a:cs typeface="IBM Plex Sans"/>
                <a:sym typeface="IBM Plex Sans"/>
              </a:defRPr>
            </a:pPr>
            <a:r>
              <a:rPr lang="en-US" sz="1250" kern="0" dirty="0">
                <a:solidFill>
                  <a:srgbClr val="39D0BB"/>
                </a:solidFill>
                <a:latin typeface="IBM Plex Sans"/>
                <a:sym typeface="IBM Plex Sans"/>
              </a:rPr>
              <a:t>Beta</a:t>
            </a:r>
            <a:r>
              <a:rPr sz="1250" kern="0" dirty="0">
                <a:solidFill>
                  <a:srgbClr val="39D0BB"/>
                </a:solidFill>
                <a:latin typeface="IBM Plex Sans"/>
                <a:sym typeface="IBM Plex Sans"/>
              </a:rPr>
              <a:t> features:</a:t>
            </a:r>
          </a:p>
          <a:p>
            <a:pPr defTabSz="412750" hangingPunct="0">
              <a:lnSpc>
                <a:spcPct val="120000"/>
              </a:lnSpc>
              <a:defRPr sz="2500">
                <a:solidFill>
                  <a:srgbClr val="39D0BB"/>
                </a:solidFill>
                <a:latin typeface="IBM Plex Sans"/>
                <a:ea typeface="IBM Plex Sans"/>
                <a:cs typeface="IBM Plex Sans"/>
                <a:sym typeface="IBM Plex Sans"/>
              </a:defRPr>
            </a:pPr>
            <a:endParaRPr sz="1250" kern="0" dirty="0">
              <a:solidFill>
                <a:srgbClr val="39D0BB"/>
              </a:solidFill>
              <a:latin typeface="IBM Plex Sans"/>
              <a:sym typeface="IBM Plex Sans"/>
            </a:endParaRP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•Create VM with independent control over </a:t>
            </a:r>
            <a:r>
              <a:rPr sz="1500" kern="0" dirty="0" err="1">
                <a:solidFill>
                  <a:srgbClr val="FFFFFF"/>
                </a:solidFill>
                <a:latin typeface="IBM Plex Sans Medium"/>
                <a:sym typeface="IBM Plex Sans Medium"/>
              </a:rPr>
              <a:t>cpu</a:t>
            </a:r>
            <a:r>
              <a:rPr sz="1500" kern="0" dirty="0">
                <a:solidFill>
                  <a:srgbClr val="FFFFFF"/>
                </a:solidFill>
                <a:latin typeface="IBM Plex Sans Medium"/>
                <a:sym typeface="IBM Plex Sans Medium"/>
              </a:rPr>
              <a:t>, ram, data volumes, and the source VM Image</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•Provide SSH keys for a VM - no Key Protect integration</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•Delete VM</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•Modify VM (</a:t>
            </a:r>
            <a:r>
              <a:rPr sz="1500" kern="0" dirty="0" err="1">
                <a:solidFill>
                  <a:srgbClr val="FFFFFF"/>
                </a:solidFill>
                <a:latin typeface="IBM Plex Sans Medium"/>
                <a:sym typeface="IBM Plex Sans Medium"/>
              </a:rPr>
              <a:t>cpu</a:t>
            </a:r>
            <a:r>
              <a:rPr sz="1500" kern="0" dirty="0">
                <a:solidFill>
                  <a:srgbClr val="FFFFFF"/>
                </a:solidFill>
                <a:latin typeface="IBM Plex Sans Medium"/>
                <a:sym typeface="IBM Plex Sans Medium"/>
              </a:rPr>
              <a:t> &amp; mem DLPAR)</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•Stop VM</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•Start VM</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•Create Data Volume</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•Open console to a VM</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•List VMs</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•Show cloud instance resources (</a:t>
            </a:r>
            <a:r>
              <a:rPr sz="1500" kern="0" dirty="0" err="1">
                <a:solidFill>
                  <a:srgbClr val="FFFFFF"/>
                </a:solidFill>
                <a:latin typeface="IBM Plex Sans Medium"/>
                <a:sym typeface="IBM Plex Sans Medium"/>
              </a:rPr>
              <a:t>cpu</a:t>
            </a:r>
            <a:r>
              <a:rPr sz="1500" kern="0" dirty="0">
                <a:solidFill>
                  <a:srgbClr val="FFFFFF"/>
                </a:solidFill>
                <a:latin typeface="IBM Plex Sans Medium"/>
                <a:sym typeface="IBM Plex Sans Medium"/>
              </a:rPr>
              <a:t>, ram, disk, etc.)</a:t>
            </a:r>
            <a:endParaRPr lang="en-US" sz="1500" kern="0" dirty="0">
              <a:solidFill>
                <a:srgbClr val="FFFFFF"/>
              </a:solidFill>
              <a:latin typeface="IBM Plex Sans Medium"/>
              <a:sym typeface="IBM Plex Sans Medium"/>
            </a:endParaRP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lang="en-US" sz="1500" kern="0" dirty="0">
                <a:solidFill>
                  <a:srgbClr val="FFFFFF"/>
                </a:solidFill>
                <a:latin typeface="IBM Plex Sans Medium"/>
                <a:sym typeface="IBM Plex Sans Medium"/>
              </a:rPr>
              <a:t>•Bring Your Own Image</a:t>
            </a:r>
            <a:endParaRPr sz="1500" kern="0" dirty="0">
              <a:solidFill>
                <a:srgbClr val="FFFFFF"/>
              </a:solidFill>
              <a:latin typeface="IBM Plex Sans Medium"/>
              <a:sym typeface="IBM Plex Sans Medium"/>
            </a:endParaRP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•Full function </a:t>
            </a:r>
            <a:r>
              <a:rPr lang="en-US" sz="1500" kern="0" dirty="0">
                <a:solidFill>
                  <a:srgbClr val="FFFFFF"/>
                </a:solidFill>
                <a:latin typeface="IBM Plex Sans Medium"/>
                <a:sym typeface="IBM Plex Sans Medium"/>
              </a:rPr>
              <a:t>GUI, </a:t>
            </a:r>
            <a:r>
              <a:rPr sz="1500" kern="0" dirty="0">
                <a:solidFill>
                  <a:srgbClr val="FFFFFF"/>
                </a:solidFill>
                <a:latin typeface="IBM Plex Sans Medium"/>
                <a:sym typeface="IBM Plex Sans Medium"/>
              </a:rPr>
              <a:t>CLI</a:t>
            </a:r>
            <a:r>
              <a:rPr lang="en-US" sz="1500" kern="0" dirty="0">
                <a:solidFill>
                  <a:srgbClr val="FFFFFF"/>
                </a:solidFill>
                <a:latin typeface="IBM Plex Sans Medium"/>
                <a:sym typeface="IBM Plex Sans Medium"/>
              </a:rPr>
              <a:t>,</a:t>
            </a:r>
            <a:r>
              <a:rPr sz="1500" kern="0" dirty="0">
                <a:solidFill>
                  <a:srgbClr val="FFFFFF"/>
                </a:solidFill>
                <a:latin typeface="IBM Plex Sans Medium"/>
                <a:sym typeface="IBM Plex Sans Medium"/>
              </a:rPr>
              <a:t> and REST API</a:t>
            </a:r>
          </a:p>
        </p:txBody>
      </p:sp>
      <p:sp>
        <p:nvSpPr>
          <p:cNvPr id="265" name="GA March 31st features**…"/>
          <p:cNvSpPr txBox="1"/>
          <p:nvPr/>
        </p:nvSpPr>
        <p:spPr>
          <a:xfrm>
            <a:off x="6357979" y="916307"/>
            <a:ext cx="5176345" cy="32573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spAutoFit/>
          </a:bodyPr>
          <a:lstStyle/>
          <a:p>
            <a:pPr defTabSz="412750" hangingPunct="0">
              <a:lnSpc>
                <a:spcPct val="120000"/>
              </a:lnSpc>
              <a:defRPr sz="2500">
                <a:solidFill>
                  <a:srgbClr val="39D0BB"/>
                </a:solidFill>
                <a:latin typeface="IBM Plex Sans"/>
                <a:ea typeface="IBM Plex Sans"/>
                <a:cs typeface="IBM Plex Sans"/>
                <a:sym typeface="IBM Plex Sans"/>
              </a:defRPr>
            </a:pPr>
            <a:r>
              <a:rPr sz="1250" kern="0" dirty="0">
                <a:solidFill>
                  <a:srgbClr val="39D0BB"/>
                </a:solidFill>
                <a:latin typeface="IBM Plex Sans"/>
                <a:sym typeface="IBM Plex Sans"/>
              </a:rPr>
              <a:t>GA features**</a:t>
            </a:r>
          </a:p>
          <a:p>
            <a:pPr defTabSz="228600" hangingPunct="0">
              <a:lnSpc>
                <a:spcPct val="120000"/>
              </a:lnSpc>
              <a:defRPr>
                <a:solidFill>
                  <a:srgbClr val="FFFFFF"/>
                </a:solidFill>
                <a:latin typeface="IBM Plex Sans"/>
                <a:ea typeface="IBM Plex Sans"/>
                <a:cs typeface="IBM Plex Sans"/>
                <a:sym typeface="IBM Plex Sans"/>
              </a:defRPr>
            </a:pPr>
            <a:endParaRPr sz="1500" kern="0" dirty="0">
              <a:solidFill>
                <a:srgbClr val="FFFFFF"/>
              </a:solidFill>
              <a:latin typeface="IBM Plex Sans"/>
              <a:sym typeface="IBM Plex Sans"/>
            </a:endParaRP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a:t>
            </a:r>
            <a:r>
              <a:rPr lang="en-US" sz="1500" kern="0" dirty="0">
                <a:solidFill>
                  <a:srgbClr val="FFFFFF"/>
                </a:solidFill>
                <a:latin typeface="IBM Plex Sans Medium"/>
                <a:sym typeface="IBM Plex Sans Medium"/>
              </a:rPr>
              <a:t>Assign VM label or tag attributes</a:t>
            </a:r>
            <a:r>
              <a:rPr sz="1500" kern="0" dirty="0">
                <a:solidFill>
                  <a:srgbClr val="FFFFFF"/>
                </a:solidFill>
                <a:latin typeface="IBM Plex Sans Medium"/>
                <a:sym typeface="IBM Plex Sans Medium"/>
              </a:rPr>
              <a:t> </a:t>
            </a:r>
            <a:endParaRPr lang="en-US" sz="1500" kern="0" dirty="0">
              <a:solidFill>
                <a:srgbClr val="FFFFFF"/>
              </a:solidFill>
              <a:latin typeface="IBM Plex Sans Medium"/>
              <a:sym typeface="IBM Plex Sans Medium"/>
            </a:endParaRP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•Modify LUN (</a:t>
            </a:r>
            <a:r>
              <a:rPr lang="en-US" sz="1500" kern="0" dirty="0">
                <a:solidFill>
                  <a:srgbClr val="FFFFFF"/>
                </a:solidFill>
                <a:latin typeface="IBM Plex Sans Medium"/>
                <a:sym typeface="IBM Plex Sans Medium"/>
              </a:rPr>
              <a:t>G</a:t>
            </a:r>
            <a:r>
              <a:rPr sz="1500" kern="0" dirty="0">
                <a:solidFill>
                  <a:srgbClr val="FFFFFF"/>
                </a:solidFill>
                <a:latin typeface="IBM Plex Sans Medium"/>
                <a:sym typeface="IBM Plex Sans Medium"/>
              </a:rPr>
              <a:t>row</a:t>
            </a:r>
            <a:r>
              <a:rPr lang="en-US" sz="1500" kern="0" dirty="0">
                <a:solidFill>
                  <a:srgbClr val="FFFFFF"/>
                </a:solidFill>
                <a:latin typeface="IBM Plex Sans Medium"/>
                <a:sym typeface="IBM Plex Sans Medium"/>
              </a:rPr>
              <a:t>)</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•VM Location Policies for affinity </a:t>
            </a:r>
            <a:endParaRPr lang="en-US" sz="1500" kern="0" dirty="0">
              <a:solidFill>
                <a:srgbClr val="FFFFFF"/>
              </a:solidFill>
              <a:latin typeface="IBM Plex Sans Medium"/>
              <a:sym typeface="IBM Plex Sans Medium"/>
            </a:endParaRP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•Capture VM</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•Export VM Image</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•Import &amp; export Data Volume</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•Metering &amp; billing</a:t>
            </a:r>
          </a:p>
          <a:p>
            <a:pPr defTabSz="228600" hangingPunct="0">
              <a:lnSpc>
                <a:spcPct val="120000"/>
              </a:lnSpc>
              <a:defRPr>
                <a:solidFill>
                  <a:srgbClr val="FFFFFF"/>
                </a:solidFill>
                <a:latin typeface="IBM Plex Sans Medium"/>
                <a:ea typeface="IBM Plex Sans Medium"/>
                <a:cs typeface="IBM Plex Sans Medium"/>
                <a:sym typeface="IBM Plex Sans Medium"/>
              </a:defRPr>
            </a:pPr>
            <a:r>
              <a:rPr sz="1500" kern="0" dirty="0">
                <a:solidFill>
                  <a:srgbClr val="FFFFFF"/>
                </a:solidFill>
                <a:latin typeface="IBM Plex Sans Medium"/>
                <a:sym typeface="IBM Plex Sans Medium"/>
              </a:rPr>
              <a:t>•Performance statistics (</a:t>
            </a:r>
            <a:r>
              <a:rPr sz="1500" kern="0" dirty="0" err="1">
                <a:solidFill>
                  <a:srgbClr val="FFFFFF"/>
                </a:solidFill>
                <a:latin typeface="IBM Plex Sans Medium"/>
                <a:sym typeface="IBM Plex Sans Medium"/>
              </a:rPr>
              <a:t>cpu</a:t>
            </a:r>
            <a:r>
              <a:rPr sz="1500" kern="0" dirty="0">
                <a:solidFill>
                  <a:srgbClr val="FFFFFF"/>
                </a:solidFill>
                <a:latin typeface="IBM Plex Sans Medium"/>
                <a:sym typeface="IBM Plex Sans Medium"/>
              </a:rPr>
              <a:t>, mem, </a:t>
            </a:r>
            <a:r>
              <a:rPr sz="1500" kern="0" dirty="0" err="1">
                <a:solidFill>
                  <a:srgbClr val="FFFFFF"/>
                </a:solidFill>
                <a:latin typeface="IBM Plex Sans Medium"/>
                <a:sym typeface="IBM Plex Sans Medium"/>
              </a:rPr>
              <a:t>i</a:t>
            </a:r>
            <a:r>
              <a:rPr sz="1500" kern="0" dirty="0">
                <a:solidFill>
                  <a:srgbClr val="FFFFFF"/>
                </a:solidFill>
                <a:latin typeface="IBM Plex Sans Medium"/>
                <a:sym typeface="IBM Plex Sans Medium"/>
              </a:rPr>
              <a:t>/o, etc.)</a:t>
            </a:r>
          </a:p>
          <a:p>
            <a:pPr defTabSz="228600" hangingPunct="0">
              <a:lnSpc>
                <a:spcPct val="120000"/>
              </a:lnSpc>
              <a:defRPr>
                <a:solidFill>
                  <a:srgbClr val="FFFFFF"/>
                </a:solidFill>
                <a:latin typeface="IBM Plex Sans Medium"/>
                <a:ea typeface="IBM Plex Sans Medium"/>
                <a:cs typeface="IBM Plex Sans Medium"/>
                <a:sym typeface="IBM Plex Sans Medium"/>
              </a:defRPr>
            </a:pPr>
            <a:endParaRPr sz="1500" kern="0" dirty="0">
              <a:solidFill>
                <a:srgbClr val="FFFFFF"/>
              </a:solidFill>
              <a:latin typeface="IBM Plex Sans Medium"/>
              <a:sym typeface="IBM Plex Sans Medium"/>
            </a:endParaRPr>
          </a:p>
          <a:p>
            <a:pPr indent="304800" defTabSz="228600" hangingPunct="0">
              <a:lnSpc>
                <a:spcPct val="120000"/>
              </a:lnSpc>
              <a:spcBef>
                <a:spcPts val="200"/>
              </a:spcBef>
              <a:defRPr sz="2100">
                <a:solidFill>
                  <a:srgbClr val="FFFFFF"/>
                </a:solidFill>
                <a:latin typeface="IBM Plex Sans Light"/>
                <a:ea typeface="IBM Plex Sans Light"/>
                <a:cs typeface="IBM Plex Sans Light"/>
                <a:sym typeface="IBM Plex Sans Light"/>
              </a:defRPr>
            </a:pPr>
            <a:r>
              <a:rPr sz="1050" kern="0" dirty="0">
                <a:solidFill>
                  <a:srgbClr val="FFFFFF"/>
                </a:solidFill>
                <a:latin typeface="IBM Plex Sans Light"/>
                <a:sym typeface="IBM Plex Sans Light"/>
              </a:rPr>
              <a:t>** new features will be delivered in an iterative model as they are developed.</a:t>
            </a:r>
          </a:p>
        </p:txBody>
      </p:sp>
      <p:sp>
        <p:nvSpPr>
          <p:cNvPr id="6" name="Rectangle 5">
            <a:extLst>
              <a:ext uri="{FF2B5EF4-FFF2-40B4-BE49-F238E27FC236}">
                <a16:creationId xmlns:a16="http://schemas.microsoft.com/office/drawing/2014/main" id="{DCF4246A-E3A7-6B4A-8963-43FC23E9BAEB}"/>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1544323711"/>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70" name="Line"/>
          <p:cNvSpPr/>
          <p:nvPr/>
        </p:nvSpPr>
        <p:spPr>
          <a:xfrm>
            <a:off x="2909231" y="1259672"/>
            <a:ext cx="1084724" cy="0"/>
          </a:xfrm>
          <a:prstGeom prst="line">
            <a:avLst/>
          </a:prstGeom>
          <a:ln w="25400">
            <a:solidFill>
              <a:srgbClr val="FFFFFF">
                <a:alpha val="75503"/>
              </a:srgbClr>
            </a:solidFill>
            <a:miter lim="400000"/>
          </a:ln>
        </p:spPr>
        <p:txBody>
          <a:bodyPr lIns="22859" tIns="22859" rIns="22859" bIns="22859"/>
          <a:lstStyle/>
          <a:p>
            <a:pPr algn="ctr" defTabSz="412740" hangingPunct="0">
              <a:defRPr/>
            </a:pPr>
            <a:endParaRPr sz="1500" kern="0">
              <a:solidFill>
                <a:srgbClr val="000000"/>
              </a:solidFill>
              <a:latin typeface="Helvetica"/>
              <a:ea typeface="Helvetica Neue"/>
              <a:cs typeface="Helvetica Neue"/>
              <a:sym typeface="Helvetica"/>
            </a:endParaRPr>
          </a:p>
        </p:txBody>
      </p:sp>
      <p:sp>
        <p:nvSpPr>
          <p:cNvPr id="271" name="Line"/>
          <p:cNvSpPr/>
          <p:nvPr/>
        </p:nvSpPr>
        <p:spPr>
          <a:xfrm>
            <a:off x="789247" y="1259671"/>
            <a:ext cx="819141" cy="0"/>
          </a:xfrm>
          <a:prstGeom prst="line">
            <a:avLst/>
          </a:prstGeom>
          <a:ln w="25400">
            <a:solidFill>
              <a:srgbClr val="FFFFFF">
                <a:alpha val="75503"/>
              </a:srgbClr>
            </a:solidFill>
            <a:miter lim="400000"/>
          </a:ln>
        </p:spPr>
        <p:txBody>
          <a:bodyPr lIns="22859" tIns="22859" rIns="22859" bIns="22859"/>
          <a:lstStyle/>
          <a:p>
            <a:pPr algn="ctr" defTabSz="412740" hangingPunct="0">
              <a:defRPr/>
            </a:pPr>
            <a:endParaRPr sz="1500" kern="0">
              <a:solidFill>
                <a:srgbClr val="000000"/>
              </a:solidFill>
              <a:latin typeface="Helvetica"/>
              <a:ea typeface="Helvetica Neue"/>
              <a:cs typeface="Helvetica Neue"/>
              <a:sym typeface="Helvetica"/>
            </a:endParaRPr>
          </a:p>
        </p:txBody>
      </p:sp>
      <p:sp>
        <p:nvSpPr>
          <p:cNvPr id="272" name="Line"/>
          <p:cNvSpPr/>
          <p:nvPr/>
        </p:nvSpPr>
        <p:spPr>
          <a:xfrm>
            <a:off x="3993955" y="1257257"/>
            <a:ext cx="0" cy="141467"/>
          </a:xfrm>
          <a:prstGeom prst="line">
            <a:avLst/>
          </a:prstGeom>
          <a:ln w="25400">
            <a:solidFill>
              <a:srgbClr val="FFFFFF">
                <a:alpha val="75503"/>
              </a:srgbClr>
            </a:solidFill>
            <a:miter lim="400000"/>
          </a:ln>
        </p:spPr>
        <p:txBody>
          <a:bodyPr lIns="22859" tIns="22859" rIns="22859" bIns="22859"/>
          <a:lstStyle/>
          <a:p>
            <a:pPr algn="ctr" defTabSz="412740" hangingPunct="0">
              <a:defRPr/>
            </a:pPr>
            <a:endParaRPr sz="1500" kern="0">
              <a:solidFill>
                <a:srgbClr val="000000"/>
              </a:solidFill>
              <a:latin typeface="Helvetica"/>
              <a:ea typeface="Helvetica Neue"/>
              <a:cs typeface="Helvetica Neue"/>
              <a:sym typeface="Helvetica"/>
            </a:endParaRPr>
          </a:p>
        </p:txBody>
      </p:sp>
      <p:sp>
        <p:nvSpPr>
          <p:cNvPr id="273" name="Line"/>
          <p:cNvSpPr/>
          <p:nvPr/>
        </p:nvSpPr>
        <p:spPr>
          <a:xfrm flipH="1">
            <a:off x="798508" y="1257257"/>
            <a:ext cx="0" cy="141467"/>
          </a:xfrm>
          <a:prstGeom prst="line">
            <a:avLst/>
          </a:prstGeom>
          <a:ln w="25400">
            <a:solidFill>
              <a:srgbClr val="FFFFFF">
                <a:alpha val="75503"/>
              </a:srgbClr>
            </a:solidFill>
            <a:miter lim="400000"/>
          </a:ln>
        </p:spPr>
        <p:txBody>
          <a:bodyPr lIns="22859" tIns="22859" rIns="22859" bIns="22859"/>
          <a:lstStyle/>
          <a:p>
            <a:pPr algn="ctr" defTabSz="412740" hangingPunct="0">
              <a:defRPr/>
            </a:pPr>
            <a:endParaRPr sz="1500" kern="0">
              <a:solidFill>
                <a:srgbClr val="000000"/>
              </a:solidFill>
              <a:latin typeface="Helvetica"/>
              <a:ea typeface="Helvetica Neue"/>
              <a:cs typeface="Helvetica Neue"/>
              <a:sym typeface="Helvetica"/>
            </a:endParaRPr>
          </a:p>
        </p:txBody>
      </p:sp>
      <p:sp>
        <p:nvSpPr>
          <p:cNvPr id="274" name="Line"/>
          <p:cNvSpPr/>
          <p:nvPr/>
        </p:nvSpPr>
        <p:spPr>
          <a:xfrm>
            <a:off x="588091" y="1519589"/>
            <a:ext cx="10761820" cy="1"/>
          </a:xfrm>
          <a:prstGeom prst="line">
            <a:avLst/>
          </a:prstGeom>
          <a:ln w="12700">
            <a:solidFill>
              <a:srgbClr val="5E5E5E">
                <a:alpha val="50000"/>
              </a:srgbClr>
            </a:solidFill>
            <a:miter lim="400000"/>
          </a:ln>
        </p:spPr>
        <p:txBody>
          <a:bodyPr lIns="22859" tIns="22859" rIns="22859" bIns="22859"/>
          <a:lstStyle/>
          <a:p>
            <a:pPr algn="ctr" defTabSz="412740" hangingPunct="0">
              <a:defRPr/>
            </a:pPr>
            <a:endParaRPr sz="1500" kern="0">
              <a:solidFill>
                <a:srgbClr val="000000"/>
              </a:solidFill>
              <a:latin typeface="Helvetica"/>
              <a:ea typeface="Helvetica Neue"/>
              <a:cs typeface="Helvetica Neue"/>
              <a:sym typeface="Helvetica"/>
            </a:endParaRPr>
          </a:p>
        </p:txBody>
      </p:sp>
      <p:sp>
        <p:nvSpPr>
          <p:cNvPr id="284" name="Q1 ‘19"/>
          <p:cNvSpPr txBox="1"/>
          <p:nvPr/>
        </p:nvSpPr>
        <p:spPr>
          <a:xfrm>
            <a:off x="2099357" y="1071158"/>
            <a:ext cx="484321" cy="36933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spAutoFit/>
          </a:bodyPr>
          <a:lstStyle>
            <a:lvl1pPr indent="7935" defTabSz="821529">
              <a:tabLst>
                <a:tab pos="635000" algn="r"/>
              </a:tabLst>
              <a:defRPr sz="2400" b="1" spc="48">
                <a:solidFill>
                  <a:srgbClr val="FCDA01"/>
                </a:solidFill>
                <a:latin typeface="IBM Plex Sans"/>
                <a:ea typeface="IBM Plex Sans"/>
                <a:cs typeface="IBM Plex Sans"/>
                <a:sym typeface="IBM Plex Sans"/>
              </a:defRPr>
            </a:lvl1pPr>
          </a:lstStyle>
          <a:p>
            <a:pPr indent="3968" algn="ctr" defTabSz="410755" hangingPunct="0">
              <a:tabLst>
                <a:tab pos="317492" algn="r"/>
              </a:tabLst>
              <a:defRPr/>
            </a:pPr>
            <a:r>
              <a:rPr sz="1200" kern="0" spc="24" dirty="0"/>
              <a:t>Q</a:t>
            </a:r>
            <a:r>
              <a:rPr lang="en-US" sz="1200" kern="0" spc="24" dirty="0"/>
              <a:t>2</a:t>
            </a:r>
            <a:r>
              <a:rPr sz="1200" kern="0" spc="24" dirty="0"/>
              <a:t> ‘19</a:t>
            </a:r>
          </a:p>
        </p:txBody>
      </p:sp>
      <p:sp>
        <p:nvSpPr>
          <p:cNvPr id="287" name="Line"/>
          <p:cNvSpPr/>
          <p:nvPr/>
        </p:nvSpPr>
        <p:spPr>
          <a:xfrm flipV="1">
            <a:off x="4616144" y="2027900"/>
            <a:ext cx="0" cy="3758873"/>
          </a:xfrm>
          <a:prstGeom prst="line">
            <a:avLst/>
          </a:prstGeom>
          <a:ln w="12700">
            <a:solidFill>
              <a:srgbClr val="FFFFFF">
                <a:alpha val="59011"/>
              </a:srgbClr>
            </a:solidFill>
            <a:custDash>
              <a:ds d="600000" sp="600000"/>
            </a:custDash>
            <a:miter lim="400000"/>
          </a:ln>
        </p:spPr>
        <p:txBody>
          <a:bodyPr lIns="22859" tIns="22859" rIns="22859" bIns="22859"/>
          <a:lstStyle/>
          <a:p>
            <a:pPr algn="ctr" defTabSz="412740" hangingPunct="0">
              <a:defRPr/>
            </a:pPr>
            <a:endParaRPr sz="1500" kern="0">
              <a:solidFill>
                <a:srgbClr val="000000"/>
              </a:solidFill>
              <a:latin typeface="Helvetica"/>
              <a:ea typeface="Helvetica Neue"/>
              <a:cs typeface="Helvetica Neue"/>
              <a:sym typeface="Helvetica"/>
            </a:endParaRPr>
          </a:p>
        </p:txBody>
      </p:sp>
      <p:sp>
        <p:nvSpPr>
          <p:cNvPr id="292" name="Availability"/>
          <p:cNvSpPr txBox="1"/>
          <p:nvPr/>
        </p:nvSpPr>
        <p:spPr>
          <a:xfrm>
            <a:off x="10828986" y="455516"/>
            <a:ext cx="1041847" cy="18357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sz="1151" kern="0"/>
              <a:t>Availability</a:t>
            </a:r>
          </a:p>
        </p:txBody>
      </p:sp>
      <p:sp>
        <p:nvSpPr>
          <p:cNvPr id="293" name="Circle"/>
          <p:cNvSpPr/>
          <p:nvPr/>
        </p:nvSpPr>
        <p:spPr>
          <a:xfrm>
            <a:off x="10661096" y="510966"/>
            <a:ext cx="95253" cy="95253"/>
          </a:xfrm>
          <a:prstGeom prst="ellipse">
            <a:avLst/>
          </a:prstGeom>
          <a:solidFill>
            <a:schemeClr val="accent4"/>
          </a:solidFill>
          <a:ln w="12700">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C86FC3"/>
                </a:solidFill>
                <a:latin typeface="Helvetica Light"/>
                <a:ea typeface="Helvetica Light"/>
                <a:cs typeface="Helvetica Light"/>
                <a:sym typeface="Helvetica Light"/>
              </a:defRPr>
            </a:pPr>
            <a:endParaRPr sz="1600" kern="0">
              <a:solidFill>
                <a:srgbClr val="C86FC3"/>
              </a:solidFill>
              <a:latin typeface="Helvetica Light"/>
              <a:sym typeface="Helvetica Light"/>
            </a:endParaRPr>
          </a:p>
        </p:txBody>
      </p:sp>
      <p:sp>
        <p:nvSpPr>
          <p:cNvPr id="294" name="(March) GA of AIX / IBM i VM-as-a-service on IBM Cloud catalog"/>
          <p:cNvSpPr txBox="1"/>
          <p:nvPr/>
        </p:nvSpPr>
        <p:spPr>
          <a:xfrm>
            <a:off x="744105" y="3756566"/>
            <a:ext cx="3691487"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p>
            <a:pPr defTabSz="228594" hangingPunct="0">
              <a:lnSpc>
                <a:spcPct val="110000"/>
              </a:lnSpc>
              <a:defRPr sz="2300" b="1">
                <a:solidFill>
                  <a:srgbClr val="FFFFFF"/>
                </a:solidFill>
                <a:latin typeface="IBM Plex Sans"/>
                <a:ea typeface="IBM Plex Sans"/>
                <a:cs typeface="IBM Plex Sans"/>
                <a:sym typeface="IBM Plex Sans"/>
              </a:defRPr>
            </a:pPr>
            <a:r>
              <a:rPr sz="1333" b="1" kern="0" dirty="0">
                <a:solidFill>
                  <a:srgbClr val="FFFFFF"/>
                </a:solidFill>
                <a:latin typeface="IBM Plex Sans"/>
                <a:sym typeface="IBM Plex Sans"/>
              </a:rPr>
              <a:t>(</a:t>
            </a:r>
            <a:r>
              <a:rPr lang="en-US" sz="1333" b="1" kern="0" dirty="0">
                <a:solidFill>
                  <a:srgbClr val="FFFFFF"/>
                </a:solidFill>
                <a:latin typeface="IBM Plex Sans"/>
                <a:sym typeface="IBM Plex Sans"/>
              </a:rPr>
              <a:t>June 15</a:t>
            </a:r>
            <a:r>
              <a:rPr sz="1333" b="1" kern="0" dirty="0">
                <a:solidFill>
                  <a:srgbClr val="FFFFFF"/>
                </a:solidFill>
                <a:latin typeface="IBM Plex Sans"/>
                <a:sym typeface="IBM Plex Sans"/>
              </a:rPr>
              <a:t>)</a:t>
            </a:r>
            <a:r>
              <a:rPr lang="en-US" sz="1333" b="1" kern="0" dirty="0">
                <a:solidFill>
                  <a:srgbClr val="FFFFFF"/>
                </a:solidFill>
                <a:latin typeface="IBM Plex Sans"/>
                <a:sym typeface="IBM Plex Sans"/>
              </a:rPr>
              <a:t> Select Availability (US East / South) </a:t>
            </a:r>
            <a:endParaRPr sz="1333" b="1" kern="0" dirty="0">
              <a:solidFill>
                <a:srgbClr val="FFFFFF"/>
              </a:solidFill>
              <a:latin typeface="IBM Plex Sans"/>
              <a:sym typeface="IBM Plex Sans"/>
            </a:endParaRPr>
          </a:p>
        </p:txBody>
      </p:sp>
      <p:sp>
        <p:nvSpPr>
          <p:cNvPr id="300" name="Specifications"/>
          <p:cNvSpPr txBox="1"/>
          <p:nvPr/>
        </p:nvSpPr>
        <p:spPr>
          <a:xfrm>
            <a:off x="10828986" y="691652"/>
            <a:ext cx="1041847" cy="18357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sz="1151" kern="0" dirty="0"/>
              <a:t>Specifications</a:t>
            </a:r>
          </a:p>
        </p:txBody>
      </p:sp>
      <p:sp>
        <p:nvSpPr>
          <p:cNvPr id="301" name="Circle"/>
          <p:cNvSpPr/>
          <p:nvPr/>
        </p:nvSpPr>
        <p:spPr>
          <a:xfrm>
            <a:off x="10661096" y="747100"/>
            <a:ext cx="95253" cy="95253"/>
          </a:xfrm>
          <a:prstGeom prst="ellipse">
            <a:avLst/>
          </a:prstGeom>
          <a:solidFill>
            <a:srgbClr val="CB2A7A"/>
          </a:solidFill>
          <a:ln w="12700">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C86FC3"/>
                </a:solidFill>
                <a:latin typeface="Helvetica Light"/>
                <a:ea typeface="Helvetica Light"/>
                <a:cs typeface="Helvetica Light"/>
                <a:sym typeface="Helvetica Light"/>
              </a:defRPr>
            </a:pPr>
            <a:endParaRPr sz="1600" kern="0">
              <a:solidFill>
                <a:srgbClr val="C86FC3"/>
              </a:solidFill>
              <a:latin typeface="Helvetica Light"/>
              <a:sym typeface="Helvetica Light"/>
            </a:endParaRPr>
          </a:p>
        </p:txBody>
      </p:sp>
      <p:sp>
        <p:nvSpPr>
          <p:cNvPr id="312" name="Line"/>
          <p:cNvSpPr/>
          <p:nvPr/>
        </p:nvSpPr>
        <p:spPr>
          <a:xfrm>
            <a:off x="588091" y="1906176"/>
            <a:ext cx="10761820" cy="1"/>
          </a:xfrm>
          <a:prstGeom prst="line">
            <a:avLst/>
          </a:prstGeom>
          <a:ln w="12700">
            <a:solidFill>
              <a:srgbClr val="5E5E5E">
                <a:alpha val="50000"/>
              </a:srgbClr>
            </a:solidFill>
            <a:miter lim="400000"/>
          </a:ln>
        </p:spPr>
        <p:txBody>
          <a:bodyPr lIns="22859" tIns="22859" rIns="22859" bIns="22859"/>
          <a:lstStyle/>
          <a:p>
            <a:pPr algn="ctr" defTabSz="412740" hangingPunct="0">
              <a:defRPr/>
            </a:pPr>
            <a:endParaRPr sz="1500" kern="0">
              <a:solidFill>
                <a:srgbClr val="000000"/>
              </a:solidFill>
              <a:latin typeface="Helvetica"/>
              <a:ea typeface="Helvetica Neue"/>
              <a:cs typeface="Helvetica Neue"/>
              <a:sym typeface="Helvetica"/>
            </a:endParaRPr>
          </a:p>
        </p:txBody>
      </p:sp>
      <p:sp>
        <p:nvSpPr>
          <p:cNvPr id="314" name="E880 and S922 LPARS (PowerVM based) w/ IBM storewide v7000 storage (SSD and Disk) in co-lo architecture"/>
          <p:cNvSpPr txBox="1"/>
          <p:nvPr/>
        </p:nvSpPr>
        <p:spPr>
          <a:xfrm>
            <a:off x="967348" y="3042584"/>
            <a:ext cx="3241155" cy="39453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sz="1200" kern="0" dirty="0"/>
              <a:t>E880 and S922 LPARS (</a:t>
            </a:r>
            <a:r>
              <a:rPr sz="1200" kern="0" dirty="0" err="1"/>
              <a:t>PowerVM</a:t>
            </a:r>
            <a:r>
              <a:rPr sz="1200" kern="0" dirty="0"/>
              <a:t> based) w/ IBM storewide v7000 storage (SSD and Disk)</a:t>
            </a:r>
          </a:p>
        </p:txBody>
      </p:sp>
      <p:sp>
        <p:nvSpPr>
          <p:cNvPr id="316" name="US East &amp; South availability"/>
          <p:cNvSpPr txBox="1"/>
          <p:nvPr/>
        </p:nvSpPr>
        <p:spPr>
          <a:xfrm>
            <a:off x="964499" y="4064652"/>
            <a:ext cx="2668664" cy="1913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sz="1200" kern="0" dirty="0"/>
              <a:t>US East and South </a:t>
            </a:r>
            <a:r>
              <a:rPr lang="en-US" sz="1200" kern="0" dirty="0"/>
              <a:t>(Dallas) </a:t>
            </a:r>
            <a:r>
              <a:rPr sz="1200" kern="0" dirty="0"/>
              <a:t>availability </a:t>
            </a:r>
          </a:p>
        </p:txBody>
      </p:sp>
      <p:sp>
        <p:nvSpPr>
          <p:cNvPr id="324" name="US East &amp; South availability"/>
          <p:cNvSpPr txBox="1"/>
          <p:nvPr/>
        </p:nvSpPr>
        <p:spPr>
          <a:xfrm>
            <a:off x="964499" y="2777877"/>
            <a:ext cx="2668664" cy="1913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sz="1200" kern="0" dirty="0"/>
              <a:t>US East availability (Washington DC)</a:t>
            </a:r>
          </a:p>
        </p:txBody>
      </p:sp>
      <p:sp>
        <p:nvSpPr>
          <p:cNvPr id="67" name="IBM Confidential - Cognitive Systems - 2018">
            <a:extLst>
              <a:ext uri="{FF2B5EF4-FFF2-40B4-BE49-F238E27FC236}">
                <a16:creationId xmlns:a16="http://schemas.microsoft.com/office/drawing/2014/main" id="{48325E77-1F80-9447-AEE8-F83207B925E8}"/>
              </a:ext>
            </a:extLst>
          </p:cNvPr>
          <p:cNvSpPr txBox="1"/>
          <p:nvPr/>
        </p:nvSpPr>
        <p:spPr>
          <a:xfrm>
            <a:off x="960750" y="6435893"/>
            <a:ext cx="3085781" cy="1744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25400" tIns="25400" rIns="25400" bIns="25400" anchor="ctr">
            <a:spAutoFit/>
          </a:bodyPr>
          <a:lstStyle>
            <a:lvl1pPr algn="l">
              <a:defRPr sz="1400">
                <a:solidFill>
                  <a:srgbClr val="C1C4FF"/>
                </a:solidFill>
                <a:latin typeface="IBM Plex Sans SemiBold"/>
                <a:ea typeface="IBM Plex Sans SemiBold"/>
                <a:cs typeface="IBM Plex Sans SemiBold"/>
                <a:sym typeface="IBM Plex Sans SemiBold"/>
              </a:defRPr>
            </a:lvl1pPr>
          </a:lstStyle>
          <a:p>
            <a:pPr defTabSz="914377">
              <a:defRPr/>
            </a:pPr>
            <a:r>
              <a:rPr lang="de-DE" sz="800" dirty="0"/>
              <a:t>IBM Cloud / DOC ID / Month XX, 2018 / © 2018 IBM Corporation</a:t>
            </a:r>
            <a:endParaRPr lang="en-US" sz="800" dirty="0"/>
          </a:p>
        </p:txBody>
      </p:sp>
      <p:sp>
        <p:nvSpPr>
          <p:cNvPr id="60" name="Circle">
            <a:extLst>
              <a:ext uri="{FF2B5EF4-FFF2-40B4-BE49-F238E27FC236}">
                <a16:creationId xmlns:a16="http://schemas.microsoft.com/office/drawing/2014/main" id="{BD12C77C-EC48-FE47-A0FC-14A8561BBEB5}"/>
              </a:ext>
            </a:extLst>
          </p:cNvPr>
          <p:cNvSpPr/>
          <p:nvPr/>
        </p:nvSpPr>
        <p:spPr>
          <a:xfrm>
            <a:off x="786421" y="4131204"/>
            <a:ext cx="79604" cy="79605"/>
          </a:xfrm>
          <a:prstGeom prst="ellipse">
            <a:avLst/>
          </a:prstGeom>
          <a:ln w="25400">
            <a:solidFill>
              <a:srgbClr val="FAE232"/>
            </a:solidFill>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FFFFFF"/>
                </a:solidFill>
                <a:latin typeface="Helvetica Light"/>
                <a:ea typeface="Helvetica Light"/>
                <a:cs typeface="Helvetica Light"/>
                <a:sym typeface="Helvetica Light"/>
              </a:defRPr>
            </a:pPr>
            <a:endParaRPr sz="1600" kern="0">
              <a:solidFill>
                <a:srgbClr val="FFFFFF"/>
              </a:solidFill>
              <a:latin typeface="Helvetica Light"/>
              <a:sym typeface="Helvetica Light"/>
            </a:endParaRPr>
          </a:p>
        </p:txBody>
      </p:sp>
      <p:sp>
        <p:nvSpPr>
          <p:cNvPr id="61" name="Circle">
            <a:extLst>
              <a:ext uri="{FF2B5EF4-FFF2-40B4-BE49-F238E27FC236}">
                <a16:creationId xmlns:a16="http://schemas.microsoft.com/office/drawing/2014/main" id="{98BF150C-2EF9-B443-A7B0-63168554EB2E}"/>
              </a:ext>
            </a:extLst>
          </p:cNvPr>
          <p:cNvSpPr/>
          <p:nvPr/>
        </p:nvSpPr>
        <p:spPr>
          <a:xfrm>
            <a:off x="791877" y="2844428"/>
            <a:ext cx="79604" cy="79605"/>
          </a:xfrm>
          <a:prstGeom prst="ellipse">
            <a:avLst/>
          </a:prstGeom>
          <a:ln w="25400">
            <a:solidFill>
              <a:srgbClr val="FAE232"/>
            </a:solidFill>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FFFFFF"/>
                </a:solidFill>
                <a:latin typeface="Helvetica Light"/>
                <a:ea typeface="Helvetica Light"/>
                <a:cs typeface="Helvetica Light"/>
                <a:sym typeface="Helvetica Light"/>
              </a:defRPr>
            </a:pPr>
            <a:endParaRPr sz="1600" kern="0">
              <a:solidFill>
                <a:srgbClr val="FFFFFF"/>
              </a:solidFill>
              <a:latin typeface="Helvetica Light"/>
              <a:sym typeface="Helvetica Light"/>
            </a:endParaRPr>
          </a:p>
        </p:txBody>
      </p:sp>
      <p:sp>
        <p:nvSpPr>
          <p:cNvPr id="62" name="Circle">
            <a:extLst>
              <a:ext uri="{FF2B5EF4-FFF2-40B4-BE49-F238E27FC236}">
                <a16:creationId xmlns:a16="http://schemas.microsoft.com/office/drawing/2014/main" id="{AEB24229-844F-484D-89DD-0C180BB793DF}"/>
              </a:ext>
            </a:extLst>
          </p:cNvPr>
          <p:cNvSpPr/>
          <p:nvPr/>
        </p:nvSpPr>
        <p:spPr>
          <a:xfrm>
            <a:off x="791875" y="3110062"/>
            <a:ext cx="79604" cy="79605"/>
          </a:xfrm>
          <a:prstGeom prst="ellipse">
            <a:avLst/>
          </a:prstGeom>
          <a:ln w="25400">
            <a:solidFill>
              <a:srgbClr val="CB2A7A"/>
            </a:solidFill>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FFFFFF"/>
                </a:solidFill>
                <a:latin typeface="Helvetica Light"/>
                <a:ea typeface="Helvetica Light"/>
                <a:cs typeface="Helvetica Light"/>
                <a:sym typeface="Helvetica Light"/>
              </a:defRPr>
            </a:pPr>
            <a:endParaRPr sz="1600" kern="0">
              <a:solidFill>
                <a:srgbClr val="FFFFFF"/>
              </a:solidFill>
              <a:latin typeface="Helvetica Light"/>
              <a:sym typeface="Helvetica Light"/>
            </a:endParaRPr>
          </a:p>
        </p:txBody>
      </p:sp>
      <p:sp>
        <p:nvSpPr>
          <p:cNvPr id="63" name="Q1 ‘19">
            <a:extLst>
              <a:ext uri="{FF2B5EF4-FFF2-40B4-BE49-F238E27FC236}">
                <a16:creationId xmlns:a16="http://schemas.microsoft.com/office/drawing/2014/main" id="{3508E277-311D-3746-BF74-19801200EF35}"/>
              </a:ext>
            </a:extLst>
          </p:cNvPr>
          <p:cNvSpPr txBox="1"/>
          <p:nvPr/>
        </p:nvSpPr>
        <p:spPr>
          <a:xfrm>
            <a:off x="6096001" y="1051346"/>
            <a:ext cx="484321" cy="36933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spAutoFit/>
          </a:bodyPr>
          <a:lstStyle>
            <a:lvl1pPr indent="7935" defTabSz="821529">
              <a:tabLst>
                <a:tab pos="635000" algn="r"/>
              </a:tabLst>
              <a:defRPr sz="2400" b="1" spc="48">
                <a:solidFill>
                  <a:srgbClr val="FCDA01"/>
                </a:solidFill>
                <a:latin typeface="IBM Plex Sans"/>
                <a:ea typeface="IBM Plex Sans"/>
                <a:cs typeface="IBM Plex Sans"/>
                <a:sym typeface="IBM Plex Sans"/>
              </a:defRPr>
            </a:lvl1pPr>
          </a:lstStyle>
          <a:p>
            <a:pPr indent="3968" algn="ctr" defTabSz="410755" hangingPunct="0">
              <a:tabLst>
                <a:tab pos="317492" algn="r"/>
              </a:tabLst>
              <a:defRPr/>
            </a:pPr>
            <a:r>
              <a:rPr lang="en-US" sz="1200" kern="0" spc="24" dirty="0"/>
              <a:t>Q3 ‘19</a:t>
            </a:r>
            <a:endParaRPr sz="1200" kern="0" spc="24" dirty="0"/>
          </a:p>
        </p:txBody>
      </p:sp>
      <p:sp>
        <p:nvSpPr>
          <p:cNvPr id="70" name="(March) GA of AIX / IBM i VM-as-a-service on IBM Cloud catalog">
            <a:extLst>
              <a:ext uri="{FF2B5EF4-FFF2-40B4-BE49-F238E27FC236}">
                <a16:creationId xmlns:a16="http://schemas.microsoft.com/office/drawing/2014/main" id="{07A2197E-5E2D-C148-9D71-4B4847121B3D}"/>
              </a:ext>
            </a:extLst>
          </p:cNvPr>
          <p:cNvSpPr txBox="1"/>
          <p:nvPr/>
        </p:nvSpPr>
        <p:spPr>
          <a:xfrm>
            <a:off x="744106" y="2459490"/>
            <a:ext cx="3397085"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p>
            <a:pPr defTabSz="228594" hangingPunct="0">
              <a:lnSpc>
                <a:spcPct val="110000"/>
              </a:lnSpc>
              <a:defRPr sz="2300" b="1">
                <a:solidFill>
                  <a:srgbClr val="FFFFFF"/>
                </a:solidFill>
                <a:latin typeface="IBM Plex Sans"/>
                <a:ea typeface="IBM Plex Sans"/>
                <a:cs typeface="IBM Plex Sans"/>
                <a:sym typeface="IBM Plex Sans"/>
              </a:defRPr>
            </a:pPr>
            <a:r>
              <a:rPr lang="en-US" sz="1333" b="1" kern="0" dirty="0">
                <a:solidFill>
                  <a:srgbClr val="FFFFFF"/>
                </a:solidFill>
                <a:latin typeface="IBM Plex Sans"/>
                <a:sym typeface="IBM Plex Sans"/>
              </a:rPr>
              <a:t>(May) </a:t>
            </a:r>
            <a:r>
              <a:rPr sz="1333" b="1" kern="0" dirty="0">
                <a:solidFill>
                  <a:srgbClr val="FFFFFF"/>
                </a:solidFill>
                <a:latin typeface="IBM Plex Sans"/>
                <a:sym typeface="IBM Plex Sans"/>
              </a:rPr>
              <a:t>Beta in WDC</a:t>
            </a:r>
          </a:p>
        </p:txBody>
      </p:sp>
      <p:sp>
        <p:nvSpPr>
          <p:cNvPr id="3" name="TextBox 2">
            <a:extLst>
              <a:ext uri="{FF2B5EF4-FFF2-40B4-BE49-F238E27FC236}">
                <a16:creationId xmlns:a16="http://schemas.microsoft.com/office/drawing/2014/main" id="{65337F06-71D7-4E38-80DB-821A18CA2D20}"/>
              </a:ext>
            </a:extLst>
          </p:cNvPr>
          <p:cNvSpPr txBox="1"/>
          <p:nvPr/>
        </p:nvSpPr>
        <p:spPr>
          <a:xfrm>
            <a:off x="744104" y="293059"/>
            <a:ext cx="2069867" cy="38991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825479" hangingPunct="0">
              <a:defRPr/>
            </a:pPr>
            <a:r>
              <a:rPr lang="en-US" sz="1867" dirty="0">
                <a:solidFill>
                  <a:srgbClr val="FFFFFF">
                    <a:lumMod val="65000"/>
                  </a:srgbClr>
                </a:solidFill>
                <a:latin typeface="IBM Plex Sans" panose="020B0503050000000000" pitchFamily="34" charset="77"/>
                <a:ea typeface="+mj-ea"/>
                <a:cs typeface="Helvetica"/>
                <a:sym typeface="Helvetica"/>
              </a:rPr>
              <a:t>Offering Roadmap</a:t>
            </a:r>
          </a:p>
        </p:txBody>
      </p:sp>
      <p:sp>
        <p:nvSpPr>
          <p:cNvPr id="46" name="US East &amp; South availability">
            <a:extLst>
              <a:ext uri="{FF2B5EF4-FFF2-40B4-BE49-F238E27FC236}">
                <a16:creationId xmlns:a16="http://schemas.microsoft.com/office/drawing/2014/main" id="{D2A2A1DA-36AA-7C48-87C0-72BB66F1B2F3}"/>
              </a:ext>
            </a:extLst>
          </p:cNvPr>
          <p:cNvSpPr txBox="1"/>
          <p:nvPr/>
        </p:nvSpPr>
        <p:spPr>
          <a:xfrm>
            <a:off x="5269435" y="2718475"/>
            <a:ext cx="2587128" cy="4383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lang="en-US" sz="1333" kern="0" dirty="0"/>
              <a:t>September Frankfurt availability (Multi Datacenter HA)</a:t>
            </a:r>
            <a:endParaRPr sz="1333" kern="0" dirty="0"/>
          </a:p>
        </p:txBody>
      </p:sp>
      <p:sp>
        <p:nvSpPr>
          <p:cNvPr id="47" name="Circle">
            <a:extLst>
              <a:ext uri="{FF2B5EF4-FFF2-40B4-BE49-F238E27FC236}">
                <a16:creationId xmlns:a16="http://schemas.microsoft.com/office/drawing/2014/main" id="{90C48192-6F8B-DB48-A29F-2703F254117B}"/>
              </a:ext>
            </a:extLst>
          </p:cNvPr>
          <p:cNvSpPr/>
          <p:nvPr/>
        </p:nvSpPr>
        <p:spPr>
          <a:xfrm>
            <a:off x="5106573" y="2785026"/>
            <a:ext cx="79604" cy="79605"/>
          </a:xfrm>
          <a:prstGeom prst="ellipse">
            <a:avLst/>
          </a:prstGeom>
          <a:ln w="25400">
            <a:solidFill>
              <a:srgbClr val="FAE232"/>
            </a:solidFill>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FFFFFF"/>
                </a:solidFill>
                <a:latin typeface="Helvetica Light"/>
                <a:ea typeface="Helvetica Light"/>
                <a:cs typeface="Helvetica Light"/>
                <a:sym typeface="Helvetica Light"/>
              </a:defRPr>
            </a:pPr>
            <a:endParaRPr sz="1333" kern="0">
              <a:solidFill>
                <a:srgbClr val="FFFFFF"/>
              </a:solidFill>
              <a:latin typeface="Helvetica Light"/>
              <a:sym typeface="Helvetica Light"/>
            </a:endParaRPr>
          </a:p>
        </p:txBody>
      </p:sp>
      <p:sp>
        <p:nvSpPr>
          <p:cNvPr id="48" name="(March) GA of AIX / IBM i VM-as-a-service on IBM Cloud catalog">
            <a:extLst>
              <a:ext uri="{FF2B5EF4-FFF2-40B4-BE49-F238E27FC236}">
                <a16:creationId xmlns:a16="http://schemas.microsoft.com/office/drawing/2014/main" id="{7DB05237-F39D-F24E-9185-2337DF0081D3}"/>
              </a:ext>
            </a:extLst>
          </p:cNvPr>
          <p:cNvSpPr txBox="1"/>
          <p:nvPr/>
        </p:nvSpPr>
        <p:spPr>
          <a:xfrm>
            <a:off x="5052477" y="2452310"/>
            <a:ext cx="2587140"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p>
            <a:pPr defTabSz="228594" hangingPunct="0">
              <a:lnSpc>
                <a:spcPct val="110000"/>
              </a:lnSpc>
              <a:defRPr sz="2300" b="1">
                <a:solidFill>
                  <a:srgbClr val="FFFFFF"/>
                </a:solidFill>
                <a:latin typeface="IBM Plex Sans"/>
                <a:ea typeface="IBM Plex Sans"/>
                <a:cs typeface="IBM Plex Sans"/>
                <a:sym typeface="IBM Plex Sans"/>
              </a:defRPr>
            </a:pPr>
            <a:r>
              <a:rPr lang="en-US" sz="1333" b="1" kern="0" dirty="0">
                <a:solidFill>
                  <a:srgbClr val="FFFFFF"/>
                </a:solidFill>
                <a:latin typeface="IBM Plex Sans"/>
                <a:sym typeface="IBM Plex Sans"/>
              </a:rPr>
              <a:t>Post-GA Geo Expansion</a:t>
            </a:r>
            <a:endParaRPr sz="1333" b="1" kern="0" dirty="0">
              <a:solidFill>
                <a:srgbClr val="FFFFFF"/>
              </a:solidFill>
              <a:latin typeface="IBM Plex Sans"/>
              <a:sym typeface="IBM Plex Sans"/>
            </a:endParaRPr>
          </a:p>
        </p:txBody>
      </p:sp>
      <p:sp>
        <p:nvSpPr>
          <p:cNvPr id="52" name="US East &amp; South availability">
            <a:extLst>
              <a:ext uri="{FF2B5EF4-FFF2-40B4-BE49-F238E27FC236}">
                <a16:creationId xmlns:a16="http://schemas.microsoft.com/office/drawing/2014/main" id="{C82563FA-7F96-E048-AF6C-943B92D0C354}"/>
              </a:ext>
            </a:extLst>
          </p:cNvPr>
          <p:cNvSpPr txBox="1"/>
          <p:nvPr/>
        </p:nvSpPr>
        <p:spPr>
          <a:xfrm>
            <a:off x="8913927" y="2772022"/>
            <a:ext cx="2587128" cy="6639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lang="en-US" sz="1333" kern="0" dirty="0"/>
              <a:t>Consequent rapid expansion into other Geos (UK, TOR, AP and beyond)</a:t>
            </a:r>
          </a:p>
        </p:txBody>
      </p:sp>
      <p:sp>
        <p:nvSpPr>
          <p:cNvPr id="58" name="Circle">
            <a:extLst>
              <a:ext uri="{FF2B5EF4-FFF2-40B4-BE49-F238E27FC236}">
                <a16:creationId xmlns:a16="http://schemas.microsoft.com/office/drawing/2014/main" id="{A3F14F8C-0859-6F48-BB93-6F164753D8F4}"/>
              </a:ext>
            </a:extLst>
          </p:cNvPr>
          <p:cNvSpPr/>
          <p:nvPr/>
        </p:nvSpPr>
        <p:spPr>
          <a:xfrm>
            <a:off x="8751065" y="2838572"/>
            <a:ext cx="79604" cy="79605"/>
          </a:xfrm>
          <a:prstGeom prst="ellipse">
            <a:avLst/>
          </a:prstGeom>
          <a:ln w="25400">
            <a:solidFill>
              <a:srgbClr val="FAE232"/>
            </a:solidFill>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FFFFFF"/>
                </a:solidFill>
                <a:latin typeface="Helvetica Light"/>
                <a:ea typeface="Helvetica Light"/>
                <a:cs typeface="Helvetica Light"/>
                <a:sym typeface="Helvetica Light"/>
              </a:defRPr>
            </a:pPr>
            <a:endParaRPr sz="1333" kern="0">
              <a:solidFill>
                <a:srgbClr val="FFFFFF"/>
              </a:solidFill>
              <a:latin typeface="Helvetica Light"/>
              <a:sym typeface="Helvetica Light"/>
            </a:endParaRPr>
          </a:p>
        </p:txBody>
      </p:sp>
      <p:sp>
        <p:nvSpPr>
          <p:cNvPr id="68" name="(March) GA of AIX / IBM i VM-as-a-service on IBM Cloud catalog">
            <a:extLst>
              <a:ext uri="{FF2B5EF4-FFF2-40B4-BE49-F238E27FC236}">
                <a16:creationId xmlns:a16="http://schemas.microsoft.com/office/drawing/2014/main" id="{9D19A6C2-4826-B741-8E33-98B39B694021}"/>
              </a:ext>
            </a:extLst>
          </p:cNvPr>
          <p:cNvSpPr txBox="1"/>
          <p:nvPr/>
        </p:nvSpPr>
        <p:spPr>
          <a:xfrm>
            <a:off x="8696969" y="2452310"/>
            <a:ext cx="2587140"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p>
            <a:pPr defTabSz="228594" hangingPunct="0">
              <a:lnSpc>
                <a:spcPct val="110000"/>
              </a:lnSpc>
              <a:defRPr sz="2300" b="1">
                <a:solidFill>
                  <a:srgbClr val="FFFFFF"/>
                </a:solidFill>
                <a:latin typeface="IBM Plex Sans"/>
                <a:ea typeface="IBM Plex Sans"/>
                <a:cs typeface="IBM Plex Sans"/>
                <a:sym typeface="IBM Plex Sans"/>
              </a:defRPr>
            </a:pPr>
            <a:r>
              <a:rPr lang="en-US" sz="1333" b="1" kern="0" dirty="0">
                <a:solidFill>
                  <a:srgbClr val="FFFFFF"/>
                </a:solidFill>
                <a:latin typeface="IBM Plex Sans"/>
                <a:sym typeface="IBM Plex Sans"/>
              </a:rPr>
              <a:t>Geo Expansion</a:t>
            </a:r>
            <a:endParaRPr sz="1333" b="1" kern="0" dirty="0">
              <a:solidFill>
                <a:srgbClr val="FFFFFF"/>
              </a:solidFill>
              <a:latin typeface="IBM Plex Sans"/>
              <a:sym typeface="IBM Plex Sans"/>
            </a:endParaRPr>
          </a:p>
        </p:txBody>
      </p:sp>
      <p:sp>
        <p:nvSpPr>
          <p:cNvPr id="69" name="Q1 ‘19">
            <a:extLst>
              <a:ext uri="{FF2B5EF4-FFF2-40B4-BE49-F238E27FC236}">
                <a16:creationId xmlns:a16="http://schemas.microsoft.com/office/drawing/2014/main" id="{5DBAAA6B-AE30-C947-BABE-34E50DEED7D3}"/>
              </a:ext>
            </a:extLst>
          </p:cNvPr>
          <p:cNvSpPr txBox="1"/>
          <p:nvPr/>
        </p:nvSpPr>
        <p:spPr>
          <a:xfrm>
            <a:off x="8696969" y="1104809"/>
            <a:ext cx="2421604"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nchor="ctr">
            <a:spAutoFit/>
          </a:bodyPr>
          <a:lstStyle>
            <a:lvl1pPr indent="7935" defTabSz="821529">
              <a:tabLst>
                <a:tab pos="635000" algn="r"/>
              </a:tabLst>
              <a:defRPr sz="2400" b="1" spc="48">
                <a:solidFill>
                  <a:srgbClr val="FCDA01"/>
                </a:solidFill>
                <a:latin typeface="IBM Plex Sans"/>
                <a:ea typeface="IBM Plex Sans"/>
                <a:cs typeface="IBM Plex Sans"/>
                <a:sym typeface="IBM Plex Sans"/>
              </a:defRPr>
            </a:lvl1pPr>
          </a:lstStyle>
          <a:p>
            <a:pPr indent="3968" algn="ctr" defTabSz="410755" hangingPunct="0">
              <a:tabLst>
                <a:tab pos="317492" algn="r"/>
              </a:tabLst>
              <a:defRPr/>
            </a:pPr>
            <a:r>
              <a:rPr lang="en-US" sz="1200" kern="0" spc="24" dirty="0"/>
              <a:t>Q4 ’19 - 1H2020</a:t>
            </a:r>
            <a:endParaRPr sz="1200" kern="0" spc="24" dirty="0"/>
          </a:p>
        </p:txBody>
      </p:sp>
      <p:sp>
        <p:nvSpPr>
          <p:cNvPr id="72" name="Line">
            <a:extLst>
              <a:ext uri="{FF2B5EF4-FFF2-40B4-BE49-F238E27FC236}">
                <a16:creationId xmlns:a16="http://schemas.microsoft.com/office/drawing/2014/main" id="{2AB8708E-5CD5-D544-BC6D-3A30143071B2}"/>
              </a:ext>
            </a:extLst>
          </p:cNvPr>
          <p:cNvSpPr/>
          <p:nvPr/>
        </p:nvSpPr>
        <p:spPr>
          <a:xfrm flipV="1">
            <a:off x="8261304" y="2027900"/>
            <a:ext cx="0" cy="3758873"/>
          </a:xfrm>
          <a:prstGeom prst="line">
            <a:avLst/>
          </a:prstGeom>
          <a:ln w="12700">
            <a:solidFill>
              <a:srgbClr val="FFFFFF">
                <a:alpha val="59011"/>
              </a:srgbClr>
            </a:solidFill>
            <a:custDash>
              <a:ds d="600000" sp="600000"/>
            </a:custDash>
            <a:miter lim="400000"/>
          </a:ln>
        </p:spPr>
        <p:txBody>
          <a:bodyPr lIns="22859" tIns="22859" rIns="22859" bIns="22859"/>
          <a:lstStyle/>
          <a:p>
            <a:pPr algn="ctr" defTabSz="412740" hangingPunct="0">
              <a:defRPr/>
            </a:pPr>
            <a:endParaRPr sz="1500" kern="0">
              <a:solidFill>
                <a:srgbClr val="000000"/>
              </a:solidFill>
              <a:latin typeface="Helvetica"/>
              <a:ea typeface="Helvetica Neue"/>
              <a:cs typeface="Helvetica Neue"/>
              <a:sym typeface="Helvetica"/>
            </a:endParaRPr>
          </a:p>
        </p:txBody>
      </p:sp>
      <p:sp>
        <p:nvSpPr>
          <p:cNvPr id="73" name="US East &amp; South availability">
            <a:extLst>
              <a:ext uri="{FF2B5EF4-FFF2-40B4-BE49-F238E27FC236}">
                <a16:creationId xmlns:a16="http://schemas.microsoft.com/office/drawing/2014/main" id="{BD357806-CA22-D944-85B7-AB4BA1E710E3}"/>
              </a:ext>
            </a:extLst>
          </p:cNvPr>
          <p:cNvSpPr txBox="1"/>
          <p:nvPr/>
        </p:nvSpPr>
        <p:spPr>
          <a:xfrm>
            <a:off x="5269435" y="4022731"/>
            <a:ext cx="2587128"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lang="en-US" sz="1333" kern="0" dirty="0"/>
              <a:t>Terraform Provider</a:t>
            </a:r>
            <a:endParaRPr sz="1333" kern="0" dirty="0"/>
          </a:p>
        </p:txBody>
      </p:sp>
      <p:sp>
        <p:nvSpPr>
          <p:cNvPr id="74" name="Circle">
            <a:extLst>
              <a:ext uri="{FF2B5EF4-FFF2-40B4-BE49-F238E27FC236}">
                <a16:creationId xmlns:a16="http://schemas.microsoft.com/office/drawing/2014/main" id="{CD193816-2AE7-D84F-AEC6-B66D3674F7C3}"/>
              </a:ext>
            </a:extLst>
          </p:cNvPr>
          <p:cNvSpPr/>
          <p:nvPr/>
        </p:nvSpPr>
        <p:spPr>
          <a:xfrm>
            <a:off x="5106573" y="4089282"/>
            <a:ext cx="79604" cy="79605"/>
          </a:xfrm>
          <a:prstGeom prst="ellipse">
            <a:avLst/>
          </a:prstGeom>
          <a:noFill/>
          <a:ln w="25400">
            <a:solidFill>
              <a:srgbClr val="CB2A7A"/>
            </a:solidFill>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FFFFFF"/>
                </a:solidFill>
                <a:latin typeface="Helvetica Light"/>
                <a:ea typeface="Helvetica Light"/>
                <a:cs typeface="Helvetica Light"/>
                <a:sym typeface="Helvetica Light"/>
              </a:defRPr>
            </a:pPr>
            <a:endParaRPr sz="1333" kern="0">
              <a:solidFill>
                <a:srgbClr val="FFFFFF"/>
              </a:solidFill>
              <a:latin typeface="Helvetica Light"/>
              <a:sym typeface="Helvetica Light"/>
            </a:endParaRPr>
          </a:p>
        </p:txBody>
      </p:sp>
      <p:sp>
        <p:nvSpPr>
          <p:cNvPr id="75" name="(March) GA of AIX / IBM i VM-as-a-service on IBM Cloud catalog">
            <a:extLst>
              <a:ext uri="{FF2B5EF4-FFF2-40B4-BE49-F238E27FC236}">
                <a16:creationId xmlns:a16="http://schemas.microsoft.com/office/drawing/2014/main" id="{226A5627-740C-1747-A4C5-5886C4BCF3CE}"/>
              </a:ext>
            </a:extLst>
          </p:cNvPr>
          <p:cNvSpPr txBox="1"/>
          <p:nvPr/>
        </p:nvSpPr>
        <p:spPr>
          <a:xfrm>
            <a:off x="5052477" y="3756566"/>
            <a:ext cx="2587140"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p>
            <a:pPr defTabSz="228594" hangingPunct="0">
              <a:lnSpc>
                <a:spcPct val="110000"/>
              </a:lnSpc>
              <a:defRPr sz="2300" b="1">
                <a:solidFill>
                  <a:srgbClr val="FFFFFF"/>
                </a:solidFill>
                <a:latin typeface="IBM Plex Sans"/>
                <a:ea typeface="IBM Plex Sans"/>
                <a:cs typeface="IBM Plex Sans"/>
                <a:sym typeface="IBM Plex Sans"/>
              </a:defRPr>
            </a:pPr>
            <a:r>
              <a:rPr lang="en-US" sz="1333" b="1" kern="0" dirty="0">
                <a:solidFill>
                  <a:srgbClr val="FFFFFF"/>
                </a:solidFill>
                <a:latin typeface="IBM Plex Sans"/>
                <a:sym typeface="IBM Plex Sans"/>
              </a:rPr>
              <a:t>Post-GA Functionality</a:t>
            </a:r>
            <a:endParaRPr sz="1333" b="1" kern="0" dirty="0">
              <a:solidFill>
                <a:srgbClr val="FFFFFF"/>
              </a:solidFill>
              <a:latin typeface="IBM Plex Sans"/>
              <a:sym typeface="IBM Plex Sans"/>
            </a:endParaRPr>
          </a:p>
        </p:txBody>
      </p:sp>
      <p:sp>
        <p:nvSpPr>
          <p:cNvPr id="85" name="US East &amp; South availability">
            <a:extLst>
              <a:ext uri="{FF2B5EF4-FFF2-40B4-BE49-F238E27FC236}">
                <a16:creationId xmlns:a16="http://schemas.microsoft.com/office/drawing/2014/main" id="{08A59018-A547-444C-AB0F-80B123F0B4E8}"/>
              </a:ext>
            </a:extLst>
          </p:cNvPr>
          <p:cNvSpPr txBox="1"/>
          <p:nvPr/>
        </p:nvSpPr>
        <p:spPr>
          <a:xfrm>
            <a:off x="5269435" y="3209931"/>
            <a:ext cx="2587128"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lang="en-US" sz="1333" kern="0" dirty="0"/>
              <a:t>E980 available in FRA</a:t>
            </a:r>
            <a:endParaRPr sz="1333" kern="0" dirty="0"/>
          </a:p>
        </p:txBody>
      </p:sp>
      <p:sp>
        <p:nvSpPr>
          <p:cNvPr id="86" name="Circle">
            <a:extLst>
              <a:ext uri="{FF2B5EF4-FFF2-40B4-BE49-F238E27FC236}">
                <a16:creationId xmlns:a16="http://schemas.microsoft.com/office/drawing/2014/main" id="{CEE9851D-49C4-EE42-9BB2-75D91586F22D}"/>
              </a:ext>
            </a:extLst>
          </p:cNvPr>
          <p:cNvSpPr/>
          <p:nvPr/>
        </p:nvSpPr>
        <p:spPr>
          <a:xfrm>
            <a:off x="5106573" y="3276482"/>
            <a:ext cx="79604" cy="79605"/>
          </a:xfrm>
          <a:prstGeom prst="ellipse">
            <a:avLst/>
          </a:prstGeom>
          <a:noFill/>
          <a:ln w="25400">
            <a:solidFill>
              <a:srgbClr val="CB2A7A"/>
            </a:solidFill>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FFFFFF"/>
                </a:solidFill>
                <a:latin typeface="Helvetica Light"/>
                <a:ea typeface="Helvetica Light"/>
                <a:cs typeface="Helvetica Light"/>
                <a:sym typeface="Helvetica Light"/>
              </a:defRPr>
            </a:pPr>
            <a:endParaRPr sz="1333" kern="0">
              <a:solidFill>
                <a:srgbClr val="FFFFFF"/>
              </a:solidFill>
              <a:latin typeface="Helvetica Light"/>
              <a:sym typeface="Helvetica Light"/>
            </a:endParaRPr>
          </a:p>
        </p:txBody>
      </p:sp>
      <p:sp>
        <p:nvSpPr>
          <p:cNvPr id="87" name="US East &amp; South availability">
            <a:extLst>
              <a:ext uri="{FF2B5EF4-FFF2-40B4-BE49-F238E27FC236}">
                <a16:creationId xmlns:a16="http://schemas.microsoft.com/office/drawing/2014/main" id="{4CB42C39-A778-394C-A5E5-56F92DA1687F}"/>
              </a:ext>
            </a:extLst>
          </p:cNvPr>
          <p:cNvSpPr txBox="1"/>
          <p:nvPr/>
        </p:nvSpPr>
        <p:spPr>
          <a:xfrm>
            <a:off x="5269435" y="4843085"/>
            <a:ext cx="2587128"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lang="en-US" sz="1333" kern="0" dirty="0"/>
              <a:t>HIPPA Readiness</a:t>
            </a:r>
            <a:endParaRPr sz="1333" kern="0" dirty="0"/>
          </a:p>
        </p:txBody>
      </p:sp>
      <p:sp>
        <p:nvSpPr>
          <p:cNvPr id="88" name="Circle">
            <a:extLst>
              <a:ext uri="{FF2B5EF4-FFF2-40B4-BE49-F238E27FC236}">
                <a16:creationId xmlns:a16="http://schemas.microsoft.com/office/drawing/2014/main" id="{ACE2FD5B-1E5D-7E4D-B63A-42D168F63221}"/>
              </a:ext>
            </a:extLst>
          </p:cNvPr>
          <p:cNvSpPr/>
          <p:nvPr/>
        </p:nvSpPr>
        <p:spPr>
          <a:xfrm>
            <a:off x="5106573" y="4909635"/>
            <a:ext cx="79604" cy="79605"/>
          </a:xfrm>
          <a:prstGeom prst="ellipse">
            <a:avLst/>
          </a:prstGeom>
          <a:noFill/>
          <a:ln w="25400">
            <a:solidFill>
              <a:srgbClr val="CB2A7A"/>
            </a:solidFill>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FFFFFF"/>
                </a:solidFill>
                <a:latin typeface="Helvetica Light"/>
                <a:ea typeface="Helvetica Light"/>
                <a:cs typeface="Helvetica Light"/>
                <a:sym typeface="Helvetica Light"/>
              </a:defRPr>
            </a:pPr>
            <a:endParaRPr sz="1333" kern="0">
              <a:solidFill>
                <a:srgbClr val="FFFFFF"/>
              </a:solidFill>
              <a:latin typeface="Helvetica Light"/>
              <a:sym typeface="Helvetica Light"/>
            </a:endParaRPr>
          </a:p>
        </p:txBody>
      </p:sp>
      <p:sp>
        <p:nvSpPr>
          <p:cNvPr id="89" name="(March) GA of AIX / IBM i VM-as-a-service on IBM Cloud catalog">
            <a:extLst>
              <a:ext uri="{FF2B5EF4-FFF2-40B4-BE49-F238E27FC236}">
                <a16:creationId xmlns:a16="http://schemas.microsoft.com/office/drawing/2014/main" id="{76E1B029-1037-B94B-9A8E-DAFB158BA7EC}"/>
              </a:ext>
            </a:extLst>
          </p:cNvPr>
          <p:cNvSpPr txBox="1"/>
          <p:nvPr/>
        </p:nvSpPr>
        <p:spPr>
          <a:xfrm>
            <a:off x="5052477" y="4539262"/>
            <a:ext cx="2587140"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p>
            <a:pPr defTabSz="228594" hangingPunct="0">
              <a:lnSpc>
                <a:spcPct val="110000"/>
              </a:lnSpc>
              <a:defRPr sz="2300" b="1">
                <a:solidFill>
                  <a:srgbClr val="FFFFFF"/>
                </a:solidFill>
                <a:latin typeface="IBM Plex Sans"/>
                <a:ea typeface="IBM Plex Sans"/>
                <a:cs typeface="IBM Plex Sans"/>
                <a:sym typeface="IBM Plex Sans"/>
              </a:defRPr>
            </a:pPr>
            <a:r>
              <a:rPr lang="en-US" sz="1333" b="1" kern="0" dirty="0">
                <a:solidFill>
                  <a:srgbClr val="FFFFFF"/>
                </a:solidFill>
                <a:latin typeface="IBM Plex Sans"/>
                <a:sym typeface="IBM Plex Sans"/>
              </a:rPr>
              <a:t>Post-GA Compliance</a:t>
            </a:r>
            <a:endParaRPr sz="1333" b="1" kern="0" dirty="0">
              <a:solidFill>
                <a:srgbClr val="FFFFFF"/>
              </a:solidFill>
              <a:latin typeface="IBM Plex Sans"/>
              <a:sym typeface="IBM Plex Sans"/>
            </a:endParaRPr>
          </a:p>
        </p:txBody>
      </p:sp>
      <p:sp>
        <p:nvSpPr>
          <p:cNvPr id="96" name="US East &amp; South availability">
            <a:extLst>
              <a:ext uri="{FF2B5EF4-FFF2-40B4-BE49-F238E27FC236}">
                <a16:creationId xmlns:a16="http://schemas.microsoft.com/office/drawing/2014/main" id="{28B07437-545C-9246-9662-38CEFE53D0CB}"/>
              </a:ext>
            </a:extLst>
          </p:cNvPr>
          <p:cNvSpPr txBox="1"/>
          <p:nvPr/>
        </p:nvSpPr>
        <p:spPr>
          <a:xfrm>
            <a:off x="8913927" y="3769798"/>
            <a:ext cx="2587128"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lang="en-US" sz="1333" kern="0" dirty="0"/>
              <a:t>Integrated </a:t>
            </a:r>
            <a:r>
              <a:rPr lang="en-US" sz="1333" kern="0" dirty="0" err="1"/>
              <a:t>DRaaS</a:t>
            </a:r>
            <a:endParaRPr sz="1333" kern="0" dirty="0"/>
          </a:p>
        </p:txBody>
      </p:sp>
      <p:sp>
        <p:nvSpPr>
          <p:cNvPr id="97" name="Circle">
            <a:extLst>
              <a:ext uri="{FF2B5EF4-FFF2-40B4-BE49-F238E27FC236}">
                <a16:creationId xmlns:a16="http://schemas.microsoft.com/office/drawing/2014/main" id="{F123C9EB-39DC-524B-A86C-97605929E315}"/>
              </a:ext>
            </a:extLst>
          </p:cNvPr>
          <p:cNvSpPr/>
          <p:nvPr/>
        </p:nvSpPr>
        <p:spPr>
          <a:xfrm>
            <a:off x="8751065" y="3836348"/>
            <a:ext cx="79604" cy="79605"/>
          </a:xfrm>
          <a:prstGeom prst="ellipse">
            <a:avLst/>
          </a:prstGeom>
          <a:noFill/>
          <a:ln w="25400">
            <a:solidFill>
              <a:srgbClr val="CB2A7A"/>
            </a:solidFill>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FFFFFF"/>
                </a:solidFill>
                <a:latin typeface="Helvetica Light"/>
                <a:ea typeface="Helvetica Light"/>
                <a:cs typeface="Helvetica Light"/>
                <a:sym typeface="Helvetica Light"/>
              </a:defRPr>
            </a:pPr>
            <a:endParaRPr sz="1333" kern="0">
              <a:solidFill>
                <a:srgbClr val="FFFFFF"/>
              </a:solidFill>
              <a:latin typeface="Helvetica Light"/>
              <a:sym typeface="Helvetica Light"/>
            </a:endParaRPr>
          </a:p>
        </p:txBody>
      </p:sp>
      <p:sp>
        <p:nvSpPr>
          <p:cNvPr id="98" name="(March) GA of AIX / IBM i VM-as-a-service on IBM Cloud catalog">
            <a:extLst>
              <a:ext uri="{FF2B5EF4-FFF2-40B4-BE49-F238E27FC236}">
                <a16:creationId xmlns:a16="http://schemas.microsoft.com/office/drawing/2014/main" id="{8FEBEFAD-273D-F143-872D-91F7C4F9D741}"/>
              </a:ext>
            </a:extLst>
          </p:cNvPr>
          <p:cNvSpPr txBox="1"/>
          <p:nvPr/>
        </p:nvSpPr>
        <p:spPr>
          <a:xfrm>
            <a:off x="8696969" y="3515865"/>
            <a:ext cx="2587140"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p>
            <a:pPr defTabSz="228594" hangingPunct="0">
              <a:lnSpc>
                <a:spcPct val="110000"/>
              </a:lnSpc>
              <a:defRPr sz="2300" b="1">
                <a:solidFill>
                  <a:srgbClr val="FFFFFF"/>
                </a:solidFill>
                <a:latin typeface="IBM Plex Sans"/>
                <a:ea typeface="IBM Plex Sans"/>
                <a:cs typeface="IBM Plex Sans"/>
                <a:sym typeface="IBM Plex Sans"/>
              </a:defRPr>
            </a:pPr>
            <a:r>
              <a:rPr lang="en-US" sz="1333" b="1" kern="0" dirty="0">
                <a:solidFill>
                  <a:srgbClr val="FFFFFF"/>
                </a:solidFill>
                <a:latin typeface="IBM Plex Sans"/>
                <a:sym typeface="IBM Plex Sans"/>
              </a:rPr>
              <a:t>Future Functionality</a:t>
            </a:r>
            <a:endParaRPr sz="1333" b="1" kern="0" dirty="0">
              <a:solidFill>
                <a:srgbClr val="FFFFFF"/>
              </a:solidFill>
              <a:latin typeface="IBM Plex Sans"/>
              <a:sym typeface="IBM Plex Sans"/>
            </a:endParaRPr>
          </a:p>
        </p:txBody>
      </p:sp>
      <p:sp>
        <p:nvSpPr>
          <p:cNvPr id="99" name="US East &amp; South availability">
            <a:extLst>
              <a:ext uri="{FF2B5EF4-FFF2-40B4-BE49-F238E27FC236}">
                <a16:creationId xmlns:a16="http://schemas.microsoft.com/office/drawing/2014/main" id="{0AF89AF2-63C1-5D41-86FA-6B09698901DA}"/>
              </a:ext>
            </a:extLst>
          </p:cNvPr>
          <p:cNvSpPr txBox="1"/>
          <p:nvPr/>
        </p:nvSpPr>
        <p:spPr>
          <a:xfrm>
            <a:off x="8913927" y="4033353"/>
            <a:ext cx="2587128"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lang="en-US" sz="1333" kern="0" dirty="0"/>
              <a:t>Backup as a service</a:t>
            </a:r>
            <a:endParaRPr sz="1333" kern="0" dirty="0"/>
          </a:p>
        </p:txBody>
      </p:sp>
      <p:sp>
        <p:nvSpPr>
          <p:cNvPr id="100" name="Circle">
            <a:extLst>
              <a:ext uri="{FF2B5EF4-FFF2-40B4-BE49-F238E27FC236}">
                <a16:creationId xmlns:a16="http://schemas.microsoft.com/office/drawing/2014/main" id="{679F9F72-322C-5341-BCEF-7EA12A20C1E1}"/>
              </a:ext>
            </a:extLst>
          </p:cNvPr>
          <p:cNvSpPr/>
          <p:nvPr/>
        </p:nvSpPr>
        <p:spPr>
          <a:xfrm>
            <a:off x="8751065" y="4099903"/>
            <a:ext cx="79604" cy="79605"/>
          </a:xfrm>
          <a:prstGeom prst="ellipse">
            <a:avLst/>
          </a:prstGeom>
          <a:noFill/>
          <a:ln w="25400">
            <a:solidFill>
              <a:srgbClr val="CB2A7A"/>
            </a:solidFill>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FFFFFF"/>
                </a:solidFill>
                <a:latin typeface="Helvetica Light"/>
                <a:ea typeface="Helvetica Light"/>
                <a:cs typeface="Helvetica Light"/>
                <a:sym typeface="Helvetica Light"/>
              </a:defRPr>
            </a:pPr>
            <a:endParaRPr sz="1333" kern="0">
              <a:solidFill>
                <a:srgbClr val="FFFFFF"/>
              </a:solidFill>
              <a:latin typeface="Helvetica Light"/>
              <a:sym typeface="Helvetica Light"/>
            </a:endParaRPr>
          </a:p>
        </p:txBody>
      </p:sp>
      <p:sp>
        <p:nvSpPr>
          <p:cNvPr id="101" name="US East &amp; South availability">
            <a:extLst>
              <a:ext uri="{FF2B5EF4-FFF2-40B4-BE49-F238E27FC236}">
                <a16:creationId xmlns:a16="http://schemas.microsoft.com/office/drawing/2014/main" id="{E823C9CC-27A2-EB45-A1AA-6DDD8BFE0012}"/>
              </a:ext>
            </a:extLst>
          </p:cNvPr>
          <p:cNvSpPr txBox="1"/>
          <p:nvPr/>
        </p:nvSpPr>
        <p:spPr>
          <a:xfrm>
            <a:off x="8913927" y="4303291"/>
            <a:ext cx="2587128"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lang="en-US" sz="1333" kern="0" dirty="0"/>
              <a:t>Linux on </a:t>
            </a:r>
            <a:r>
              <a:rPr lang="en-US" sz="1333" kern="0" dirty="0" err="1"/>
              <a:t>PowerVM</a:t>
            </a:r>
            <a:endParaRPr sz="1333" kern="0" dirty="0"/>
          </a:p>
        </p:txBody>
      </p:sp>
      <p:sp>
        <p:nvSpPr>
          <p:cNvPr id="102" name="Circle">
            <a:extLst>
              <a:ext uri="{FF2B5EF4-FFF2-40B4-BE49-F238E27FC236}">
                <a16:creationId xmlns:a16="http://schemas.microsoft.com/office/drawing/2014/main" id="{D2D26DF8-9051-D747-820A-67C316A2C45D}"/>
              </a:ext>
            </a:extLst>
          </p:cNvPr>
          <p:cNvSpPr/>
          <p:nvPr/>
        </p:nvSpPr>
        <p:spPr>
          <a:xfrm>
            <a:off x="8751065" y="4369842"/>
            <a:ext cx="79604" cy="79605"/>
          </a:xfrm>
          <a:prstGeom prst="ellipse">
            <a:avLst/>
          </a:prstGeom>
          <a:noFill/>
          <a:ln w="25400">
            <a:solidFill>
              <a:srgbClr val="CB2A7A"/>
            </a:solidFill>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FFFFFF"/>
                </a:solidFill>
                <a:latin typeface="Helvetica Light"/>
                <a:ea typeface="Helvetica Light"/>
                <a:cs typeface="Helvetica Light"/>
                <a:sym typeface="Helvetica Light"/>
              </a:defRPr>
            </a:pPr>
            <a:endParaRPr sz="1333" kern="0">
              <a:solidFill>
                <a:srgbClr val="FFFFFF"/>
              </a:solidFill>
              <a:latin typeface="Helvetica Light"/>
              <a:sym typeface="Helvetica Light"/>
            </a:endParaRPr>
          </a:p>
        </p:txBody>
      </p:sp>
      <p:sp>
        <p:nvSpPr>
          <p:cNvPr id="103" name="US East &amp; South availability">
            <a:extLst>
              <a:ext uri="{FF2B5EF4-FFF2-40B4-BE49-F238E27FC236}">
                <a16:creationId xmlns:a16="http://schemas.microsoft.com/office/drawing/2014/main" id="{C8E8B335-09E0-F743-BB7E-BE6273735B16}"/>
              </a:ext>
            </a:extLst>
          </p:cNvPr>
          <p:cNvSpPr txBox="1"/>
          <p:nvPr/>
        </p:nvSpPr>
        <p:spPr>
          <a:xfrm>
            <a:off x="8913927" y="5103243"/>
            <a:ext cx="2587128"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lang="en-US" sz="1333" kern="0" dirty="0"/>
              <a:t>SOC2</a:t>
            </a:r>
            <a:endParaRPr sz="1333" kern="0" dirty="0"/>
          </a:p>
        </p:txBody>
      </p:sp>
      <p:sp>
        <p:nvSpPr>
          <p:cNvPr id="104" name="Circle">
            <a:extLst>
              <a:ext uri="{FF2B5EF4-FFF2-40B4-BE49-F238E27FC236}">
                <a16:creationId xmlns:a16="http://schemas.microsoft.com/office/drawing/2014/main" id="{E10F4A78-46C4-9042-BC86-7A026BBA48FC}"/>
              </a:ext>
            </a:extLst>
          </p:cNvPr>
          <p:cNvSpPr/>
          <p:nvPr/>
        </p:nvSpPr>
        <p:spPr>
          <a:xfrm>
            <a:off x="8751065" y="5169794"/>
            <a:ext cx="79604" cy="79605"/>
          </a:xfrm>
          <a:prstGeom prst="ellipse">
            <a:avLst/>
          </a:prstGeom>
          <a:noFill/>
          <a:ln w="25400">
            <a:solidFill>
              <a:srgbClr val="CB2A7A"/>
            </a:solidFill>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FFFFFF"/>
                </a:solidFill>
                <a:latin typeface="Helvetica Light"/>
                <a:ea typeface="Helvetica Light"/>
                <a:cs typeface="Helvetica Light"/>
                <a:sym typeface="Helvetica Light"/>
              </a:defRPr>
            </a:pPr>
            <a:endParaRPr sz="1333" kern="0">
              <a:solidFill>
                <a:srgbClr val="FFFFFF"/>
              </a:solidFill>
              <a:latin typeface="Helvetica Light"/>
              <a:sym typeface="Helvetica Light"/>
            </a:endParaRPr>
          </a:p>
        </p:txBody>
      </p:sp>
      <p:sp>
        <p:nvSpPr>
          <p:cNvPr id="105" name="(March) GA of AIX / IBM i VM-as-a-service on IBM Cloud catalog">
            <a:extLst>
              <a:ext uri="{FF2B5EF4-FFF2-40B4-BE49-F238E27FC236}">
                <a16:creationId xmlns:a16="http://schemas.microsoft.com/office/drawing/2014/main" id="{B7747E6A-9B18-A04C-806E-641D9AF94137}"/>
              </a:ext>
            </a:extLst>
          </p:cNvPr>
          <p:cNvSpPr txBox="1"/>
          <p:nvPr/>
        </p:nvSpPr>
        <p:spPr>
          <a:xfrm>
            <a:off x="8696969" y="4817258"/>
            <a:ext cx="2587140"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p>
            <a:pPr defTabSz="228594" hangingPunct="0">
              <a:lnSpc>
                <a:spcPct val="110000"/>
              </a:lnSpc>
              <a:defRPr sz="2300" b="1">
                <a:solidFill>
                  <a:srgbClr val="FFFFFF"/>
                </a:solidFill>
                <a:latin typeface="IBM Plex Sans"/>
                <a:ea typeface="IBM Plex Sans"/>
                <a:cs typeface="IBM Plex Sans"/>
                <a:sym typeface="IBM Plex Sans"/>
              </a:defRPr>
            </a:pPr>
            <a:r>
              <a:rPr lang="en-US" sz="1333" b="1" kern="0" dirty="0">
                <a:solidFill>
                  <a:srgbClr val="FFFFFF"/>
                </a:solidFill>
                <a:latin typeface="IBM Plex Sans"/>
                <a:sym typeface="IBM Plex Sans"/>
              </a:rPr>
              <a:t>Future Compliance</a:t>
            </a:r>
            <a:endParaRPr sz="1333" b="1" kern="0" dirty="0">
              <a:solidFill>
                <a:srgbClr val="FFFFFF"/>
              </a:solidFill>
              <a:latin typeface="IBM Plex Sans"/>
              <a:sym typeface="IBM Plex Sans"/>
            </a:endParaRPr>
          </a:p>
        </p:txBody>
      </p:sp>
      <p:sp>
        <p:nvSpPr>
          <p:cNvPr id="106" name="US East &amp; South availability">
            <a:extLst>
              <a:ext uri="{FF2B5EF4-FFF2-40B4-BE49-F238E27FC236}">
                <a16:creationId xmlns:a16="http://schemas.microsoft.com/office/drawing/2014/main" id="{3D9D5A45-88BE-B443-AD0A-DEA747E34C28}"/>
              </a:ext>
            </a:extLst>
          </p:cNvPr>
          <p:cNvSpPr txBox="1"/>
          <p:nvPr/>
        </p:nvSpPr>
        <p:spPr>
          <a:xfrm>
            <a:off x="8913927" y="5369890"/>
            <a:ext cx="2587128" cy="212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lvl1pPr algn="l" defTabSz="457200">
              <a:lnSpc>
                <a:spcPct val="110000"/>
              </a:lnSpc>
              <a:defRPr sz="2300">
                <a:solidFill>
                  <a:srgbClr val="FFFFFF"/>
                </a:solidFill>
                <a:latin typeface="IBM Plex Sans"/>
                <a:ea typeface="IBM Plex Sans"/>
                <a:cs typeface="IBM Plex Sans"/>
                <a:sym typeface="IBM Plex Sans"/>
              </a:defRPr>
            </a:lvl1pPr>
          </a:lstStyle>
          <a:p>
            <a:pPr defTabSz="228594" hangingPunct="0">
              <a:defRPr/>
            </a:pPr>
            <a:r>
              <a:rPr lang="en-US" sz="1333" kern="0" dirty="0"/>
              <a:t>ISO 27001</a:t>
            </a:r>
            <a:endParaRPr sz="1333" kern="0" dirty="0"/>
          </a:p>
        </p:txBody>
      </p:sp>
      <p:sp>
        <p:nvSpPr>
          <p:cNvPr id="107" name="Circle">
            <a:extLst>
              <a:ext uri="{FF2B5EF4-FFF2-40B4-BE49-F238E27FC236}">
                <a16:creationId xmlns:a16="http://schemas.microsoft.com/office/drawing/2014/main" id="{EE18014B-5A68-BA4B-B14B-34AC69DA8400}"/>
              </a:ext>
            </a:extLst>
          </p:cNvPr>
          <p:cNvSpPr/>
          <p:nvPr/>
        </p:nvSpPr>
        <p:spPr>
          <a:xfrm>
            <a:off x="8751065" y="5436440"/>
            <a:ext cx="79604" cy="79605"/>
          </a:xfrm>
          <a:prstGeom prst="ellipse">
            <a:avLst/>
          </a:prstGeom>
          <a:noFill/>
          <a:ln w="25400">
            <a:solidFill>
              <a:srgbClr val="CB2A7A"/>
            </a:solidFill>
            <a:miter lim="400000"/>
          </a:ln>
          <a:effectLst>
            <a:outerShdw blurRad="38100" dist="25400" dir="5400000" rotWithShape="0">
              <a:srgbClr val="000000">
                <a:alpha val="50000"/>
              </a:srgbClr>
            </a:outerShdw>
          </a:effectLst>
        </p:spPr>
        <p:txBody>
          <a:bodyPr lIns="0" tIns="0" rIns="0" bIns="0" anchor="ctr"/>
          <a:lstStyle/>
          <a:p>
            <a:pPr algn="ctr" defTabSz="412740" hangingPunct="0">
              <a:defRPr sz="3200">
                <a:solidFill>
                  <a:srgbClr val="FFFFFF"/>
                </a:solidFill>
                <a:latin typeface="Helvetica Light"/>
                <a:ea typeface="Helvetica Light"/>
                <a:cs typeface="Helvetica Light"/>
                <a:sym typeface="Helvetica Light"/>
              </a:defRPr>
            </a:pPr>
            <a:endParaRPr sz="1333" kern="0">
              <a:solidFill>
                <a:srgbClr val="FFFFFF"/>
              </a:solidFill>
              <a:latin typeface="Helvetica Light"/>
              <a:sym typeface="Helvetica Light"/>
            </a:endParaRPr>
          </a:p>
        </p:txBody>
      </p:sp>
      <p:sp>
        <p:nvSpPr>
          <p:cNvPr id="2" name="Espace réservé du numéro de diapositive 1">
            <a:extLst>
              <a:ext uri="{FF2B5EF4-FFF2-40B4-BE49-F238E27FC236}">
                <a16:creationId xmlns:a16="http://schemas.microsoft.com/office/drawing/2014/main" id="{3820B316-2C4C-CB4E-9A48-CD1802814F64}"/>
              </a:ext>
            </a:extLst>
          </p:cNvPr>
          <p:cNvSpPr>
            <a:spLocks noGrp="1"/>
          </p:cNvSpPr>
          <p:nvPr>
            <p:ph type="sldNum" sz="quarter" idx="2"/>
          </p:nvPr>
        </p:nvSpPr>
        <p:spPr/>
        <p:txBody>
          <a:bodyPr/>
          <a:lstStyle/>
          <a:p>
            <a:fld id="{86CB4B4D-7CA3-9044-876B-883B54F8677D}" type="slidenum">
              <a:rPr lang="fr-CH" smtClean="0"/>
              <a:t>43</a:t>
            </a:fld>
            <a:endParaRPr lang="fr-CH"/>
          </a:p>
        </p:txBody>
      </p:sp>
      <p:sp>
        <p:nvSpPr>
          <p:cNvPr id="55" name="Rectangle 54">
            <a:extLst>
              <a:ext uri="{FF2B5EF4-FFF2-40B4-BE49-F238E27FC236}">
                <a16:creationId xmlns:a16="http://schemas.microsoft.com/office/drawing/2014/main" id="{45D26932-5EE7-DF44-883E-5933BCC6013E}"/>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1705383292"/>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548640"/>
            <a:ext cx="12019721" cy="853440"/>
          </a:xfrm>
        </p:spPr>
        <p:txBody>
          <a:bodyPr/>
          <a:lstStyle/>
          <a:p>
            <a:r>
              <a:rPr lang="en-US" sz="2667" b="1" dirty="0"/>
              <a:t>Workload Positioning: IBM Power Virtual Server for IBM Cloud</a:t>
            </a:r>
            <a:endParaRPr lang="en-US" sz="2667" dirty="0"/>
          </a:p>
        </p:txBody>
      </p:sp>
      <p:sp>
        <p:nvSpPr>
          <p:cNvPr id="3" name="Slide Number Placeholder 2"/>
          <p:cNvSpPr>
            <a:spLocks noGrp="1"/>
          </p:cNvSpPr>
          <p:nvPr>
            <p:ph type="sldNum" sz="quarter" idx="10"/>
          </p:nvPr>
        </p:nvSpPr>
        <p:spPr/>
        <p:txBody>
          <a:bodyPr/>
          <a:lstStyle/>
          <a:p>
            <a:pPr defTabSz="914377"/>
            <a:fld id="{D0BE6F14-FF48-0F4F-A8AA-2E3F25371E4A}" type="slidenum">
              <a:rPr lang="en-US">
                <a:solidFill>
                  <a:srgbClr val="FFFFFF"/>
                </a:solidFill>
                <a:latin typeface="IBM Plex Sans"/>
              </a:rPr>
              <a:pPr defTabSz="914377"/>
              <a:t>44</a:t>
            </a:fld>
            <a:endParaRPr lang="en-US">
              <a:solidFill>
                <a:srgbClr val="FFFFFF"/>
              </a:solidFill>
              <a:latin typeface="IBM Plex Sans"/>
            </a:endParaRPr>
          </a:p>
        </p:txBody>
      </p:sp>
      <p:sp>
        <p:nvSpPr>
          <p:cNvPr id="6" name="Text Placeholder 5"/>
          <p:cNvSpPr>
            <a:spLocks noGrp="1"/>
          </p:cNvSpPr>
          <p:nvPr>
            <p:ph type="body" sz="quarter" idx="13"/>
          </p:nvPr>
        </p:nvSpPr>
        <p:spPr/>
        <p:txBody>
          <a:bodyPr/>
          <a:lstStyle/>
          <a:p>
            <a:r>
              <a:rPr lang="en-US" dirty="0"/>
              <a:t>Sales &amp; GTM</a:t>
            </a:r>
          </a:p>
        </p:txBody>
      </p:sp>
      <p:graphicFrame>
        <p:nvGraphicFramePr>
          <p:cNvPr id="19" name="Table 18">
            <a:extLst>
              <a:ext uri="{FF2B5EF4-FFF2-40B4-BE49-F238E27FC236}">
                <a16:creationId xmlns:a16="http://schemas.microsoft.com/office/drawing/2014/main" id="{C46B93CD-7D57-5B4C-A47D-C98AD5FF1916}"/>
              </a:ext>
            </a:extLst>
          </p:cNvPr>
          <p:cNvGraphicFramePr>
            <a:graphicFrameLocks noGrp="1"/>
          </p:cNvGraphicFramePr>
          <p:nvPr/>
        </p:nvGraphicFramePr>
        <p:xfrm>
          <a:off x="304800" y="1211431"/>
          <a:ext cx="11095512" cy="4916237"/>
        </p:xfrm>
        <a:graphic>
          <a:graphicData uri="http://schemas.openxmlformats.org/drawingml/2006/table">
            <a:tbl>
              <a:tblPr firstRow="1" bandRow="1">
                <a:tableStyleId>{5C22544A-7EE6-4342-B048-85BDC9FD1C3A}</a:tableStyleId>
              </a:tblPr>
              <a:tblGrid>
                <a:gridCol w="2485088">
                  <a:extLst>
                    <a:ext uri="{9D8B030D-6E8A-4147-A177-3AD203B41FA5}">
                      <a16:colId xmlns:a16="http://schemas.microsoft.com/office/drawing/2014/main" val="743745653"/>
                    </a:ext>
                  </a:extLst>
                </a:gridCol>
                <a:gridCol w="2682965">
                  <a:extLst>
                    <a:ext uri="{9D8B030D-6E8A-4147-A177-3AD203B41FA5}">
                      <a16:colId xmlns:a16="http://schemas.microsoft.com/office/drawing/2014/main" val="904738043"/>
                    </a:ext>
                  </a:extLst>
                </a:gridCol>
                <a:gridCol w="3251552">
                  <a:extLst>
                    <a:ext uri="{9D8B030D-6E8A-4147-A177-3AD203B41FA5}">
                      <a16:colId xmlns:a16="http://schemas.microsoft.com/office/drawing/2014/main" val="2023648917"/>
                    </a:ext>
                  </a:extLst>
                </a:gridCol>
                <a:gridCol w="2675907">
                  <a:extLst>
                    <a:ext uri="{9D8B030D-6E8A-4147-A177-3AD203B41FA5}">
                      <a16:colId xmlns:a16="http://schemas.microsoft.com/office/drawing/2014/main" val="1612248857"/>
                    </a:ext>
                  </a:extLst>
                </a:gridCol>
              </a:tblGrid>
              <a:tr h="997497">
                <a:tc>
                  <a:txBody>
                    <a:bodyPr/>
                    <a:lstStyle/>
                    <a:p>
                      <a:pPr marL="0" marR="0" lvl="0" indent="0" algn="l" defTabSz="412750" rtl="0" eaLnBrk="1" fontAlgn="auto" latinLnBrk="0" hangingPunct="1">
                        <a:lnSpc>
                          <a:spcPct val="100000"/>
                        </a:lnSpc>
                        <a:spcBef>
                          <a:spcPts val="0"/>
                        </a:spcBef>
                        <a:spcAft>
                          <a:spcPts val="0"/>
                        </a:spcAft>
                        <a:buClrTx/>
                        <a:buSzTx/>
                        <a:buFontTx/>
                        <a:buNone/>
                        <a:tabLst/>
                        <a:defRPr/>
                      </a:pPr>
                      <a:endParaRPr lang="en-US" sz="1500" b="1" i="0" u="none" strike="noStrike" cap="none" spc="0" baseline="0" dirty="0">
                        <a:ln>
                          <a:noFill/>
                        </a:ln>
                        <a:solidFill>
                          <a:schemeClr val="bg2"/>
                        </a:solidFill>
                        <a:uFillTx/>
                        <a:latin typeface="+mn-lt"/>
                        <a:ea typeface="+mn-ea"/>
                        <a:cs typeface="+mn-cs"/>
                        <a:sym typeface="Helvetica Neue Light"/>
                      </a:endParaRPr>
                    </a:p>
                  </a:txBody>
                  <a:tcPr marL="121920" marR="121920" marT="60960" marB="6096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marL="0" marR="0" lvl="0" indent="0" algn="ctr" defTabSz="412750" rtl="0" eaLnBrk="1" fontAlgn="auto" latinLnBrk="0" hangingPunct="1">
                        <a:lnSpc>
                          <a:spcPct val="100000"/>
                        </a:lnSpc>
                        <a:spcBef>
                          <a:spcPts val="0"/>
                        </a:spcBef>
                        <a:spcAft>
                          <a:spcPts val="0"/>
                        </a:spcAft>
                        <a:buClrTx/>
                        <a:buSzTx/>
                        <a:buFontTx/>
                        <a:buNone/>
                        <a:tabLst/>
                        <a:defRPr/>
                      </a:pPr>
                      <a:r>
                        <a:rPr lang="en-US" sz="1500" b="1" i="0" u="none" strike="noStrike" cap="none" spc="0" baseline="0" dirty="0">
                          <a:ln>
                            <a:noFill/>
                          </a:ln>
                          <a:solidFill>
                            <a:schemeClr val="bg2"/>
                          </a:solidFill>
                          <a:uFillTx/>
                          <a:latin typeface="+mn-lt"/>
                          <a:ea typeface="+mn-ea"/>
                          <a:cs typeface="+mn-cs"/>
                          <a:sym typeface="Helvetica Neue Light"/>
                        </a:rPr>
                        <a:t>Test/Dev</a:t>
                      </a:r>
                    </a:p>
                  </a:txBody>
                  <a:tcPr marL="121920" marR="121920" marT="60960" marB="6096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algn="ctr"/>
                      <a:r>
                        <a:rPr lang="en-US" sz="1500" b="1" dirty="0">
                          <a:solidFill>
                            <a:schemeClr val="bg2"/>
                          </a:solidFill>
                        </a:rPr>
                        <a:t>Resource scaling in Cloud</a:t>
                      </a:r>
                    </a:p>
                  </a:txBody>
                  <a:tcPr marL="121920" marR="121920" marT="60960" marB="6096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algn="ctr"/>
                      <a:r>
                        <a:rPr lang="en-US" sz="1500" b="1" dirty="0">
                          <a:solidFill>
                            <a:schemeClr val="bg2"/>
                          </a:solidFill>
                        </a:rPr>
                        <a:t>Hybrid </a:t>
                      </a:r>
                      <a:r>
                        <a:rPr lang="en-US" sz="1500" b="1" dirty="0" err="1">
                          <a:solidFill>
                            <a:schemeClr val="bg2"/>
                          </a:solidFill>
                        </a:rPr>
                        <a:t>Multicloud</a:t>
                      </a:r>
                      <a:endParaRPr lang="en-US" sz="1500" b="1" dirty="0">
                        <a:solidFill>
                          <a:schemeClr val="bg2"/>
                        </a:solidFill>
                      </a:endParaRPr>
                    </a:p>
                  </a:txBody>
                  <a:tcPr marL="121920" marR="121920" marT="60960" marB="6096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4007955957"/>
                  </a:ext>
                </a:extLst>
              </a:tr>
              <a:tr h="270749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500" b="1" i="0" u="none" strike="noStrike" cap="none" spc="0" baseline="0" dirty="0">
                          <a:ln>
                            <a:noFill/>
                          </a:ln>
                          <a:solidFill>
                            <a:schemeClr val="bg2"/>
                          </a:solidFill>
                          <a:uFillTx/>
                          <a:latin typeface="+mn-lt"/>
                          <a:ea typeface="+mn-ea"/>
                          <a:cs typeface="+mn-cs"/>
                          <a:sym typeface="Helvetica Neue Light"/>
                        </a:rPr>
                        <a:t>Use Case Description</a:t>
                      </a:r>
                    </a:p>
                    <a:p>
                      <a:pPr algn="l"/>
                      <a:endParaRPr lang="en-US" sz="1500" b="1" dirty="0">
                        <a:solidFill>
                          <a:schemeClr val="bg2"/>
                        </a:solidFill>
                      </a:endParaRPr>
                    </a:p>
                  </a:txBody>
                  <a:tcPr marL="121920" marR="121920" marT="121920" marB="12192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500" b="0" dirty="0">
                          <a:solidFill>
                            <a:schemeClr val="bg2"/>
                          </a:solidFill>
                        </a:rPr>
                        <a:t>Provides a way to carve out  a sandbox for test and development for  deployment in production later.  Precious resources remain on-premise.   </a:t>
                      </a:r>
                    </a:p>
                  </a:txBody>
                  <a:tcPr marL="121920" marR="121920" marT="121920" marB="121920">
                    <a:lnL w="12700" cmpd="sng">
                      <a:noFill/>
                    </a:lnL>
                    <a:lnR w="12700" cmpd="sng">
                      <a:noFill/>
                    </a:lnR>
                    <a:lnT w="12700" cap="flat" cmpd="sng" algn="ctr">
                      <a:no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500" b="0" dirty="0">
                          <a:solidFill>
                            <a:schemeClr val="bg2"/>
                          </a:solidFill>
                        </a:rPr>
                        <a:t>Centralized IT remains on-premise to deliver applications and services for Organization but when required, can take advantage of public-cloud based resources to deliver peak Operational performance plus </a:t>
                      </a:r>
                      <a:r>
                        <a:rPr lang="en-US" sz="1500" b="0" dirty="0" err="1">
                          <a:solidFill>
                            <a:schemeClr val="bg2"/>
                          </a:solidFill>
                        </a:rPr>
                        <a:t>Opex</a:t>
                      </a:r>
                      <a:r>
                        <a:rPr lang="en-US" sz="1500" b="0" dirty="0">
                          <a:solidFill>
                            <a:schemeClr val="bg2"/>
                          </a:solidFill>
                        </a:rPr>
                        <a:t>/</a:t>
                      </a:r>
                      <a:r>
                        <a:rPr lang="en-US" sz="1500" b="0" dirty="0" err="1">
                          <a:solidFill>
                            <a:schemeClr val="bg2"/>
                          </a:solidFill>
                        </a:rPr>
                        <a:t>CapEX</a:t>
                      </a:r>
                      <a:r>
                        <a:rPr lang="en-US" sz="1500" b="0" dirty="0">
                          <a:solidFill>
                            <a:schemeClr val="bg2"/>
                          </a:solidFill>
                        </a:rPr>
                        <a:t> saving.</a:t>
                      </a:r>
                    </a:p>
                  </a:txBody>
                  <a:tcPr marL="121920" marR="121920" marT="121920" marB="121920">
                    <a:lnL w="12700" cmpd="sng">
                      <a:noFill/>
                    </a:lnL>
                    <a:lnR w="12700" cmpd="sng">
                      <a:noFill/>
                    </a:lnR>
                    <a:lnT w="12700" cap="flat" cmpd="sng" algn="ctr">
                      <a:no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l">
                        <a:buFont typeface="Wingdings" panose="05000000000000000000" pitchFamily="2" charset="2"/>
                        <a:buNone/>
                      </a:pPr>
                      <a:r>
                        <a:rPr lang="en-US" sz="1500" b="0" dirty="0">
                          <a:solidFill>
                            <a:schemeClr val="bg2"/>
                          </a:solidFill>
                        </a:rPr>
                        <a:t>Leveraging Cloud Native services and architectural patterns to transform  business models through Modernization.</a:t>
                      </a:r>
                    </a:p>
                    <a:p>
                      <a:pPr marL="0" indent="0" algn="l">
                        <a:buFont typeface="Wingdings" panose="05000000000000000000" pitchFamily="2" charset="2"/>
                        <a:buNone/>
                      </a:pPr>
                      <a:endParaRPr lang="en-US" sz="1500" b="0" dirty="0">
                        <a:solidFill>
                          <a:schemeClr val="bg2"/>
                        </a:solidFill>
                      </a:endParaRPr>
                    </a:p>
                  </a:txBody>
                  <a:tcPr marL="121920" marR="121920" marT="121920" marB="12192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20265651"/>
                  </a:ext>
                </a:extLst>
              </a:tr>
              <a:tr h="1211247">
                <a:tc>
                  <a:txBody>
                    <a:bodyPr/>
                    <a:lstStyle/>
                    <a:p>
                      <a:pPr algn="l"/>
                      <a:r>
                        <a:rPr lang="en-US" sz="1500" b="1" dirty="0">
                          <a:solidFill>
                            <a:schemeClr val="bg2"/>
                          </a:solidFill>
                        </a:rPr>
                        <a:t>Business Drivers</a:t>
                      </a:r>
                      <a:r>
                        <a:rPr lang="en-US" sz="1500" b="1" baseline="30000" dirty="0">
                          <a:solidFill>
                            <a:schemeClr val="bg2"/>
                          </a:solidFill>
                        </a:rPr>
                        <a:t>1,2,3</a:t>
                      </a:r>
                    </a:p>
                  </a:txBody>
                  <a:tcPr marL="121920" marR="121920" marT="121920" marB="121920">
                    <a:lnL w="12700" cap="flat" cmpd="sng" algn="ctr">
                      <a:noFill/>
                      <a:prstDash val="solid"/>
                      <a:round/>
                      <a:headEnd type="none" w="med" len="med"/>
                      <a:tailEnd type="none" w="med" len="med"/>
                    </a:lnL>
                    <a:lnR w="12700" cmpd="sng">
                      <a:noFill/>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l">
                        <a:buFont typeface="System Font Regular"/>
                        <a:buNone/>
                      </a:pPr>
                      <a:r>
                        <a:rPr lang="en-US" sz="1500" b="0" dirty="0">
                          <a:solidFill>
                            <a:schemeClr val="bg2"/>
                          </a:solidFill>
                        </a:rPr>
                        <a:t>Easily scale/Faster time to market</a:t>
                      </a:r>
                    </a:p>
                  </a:txBody>
                  <a:tcPr marL="121920" marR="121920" marT="121920" marB="121920">
                    <a:lnL w="12700" cmpd="sng">
                      <a:noFill/>
                    </a:lnL>
                    <a:lnR w="12700" cmpd="sng">
                      <a:noFill/>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12750" rtl="0" eaLnBrk="1" fontAlgn="auto" latinLnBrk="0" hangingPunct="1">
                        <a:lnSpc>
                          <a:spcPct val="100000"/>
                        </a:lnSpc>
                        <a:spcBef>
                          <a:spcPts val="0"/>
                        </a:spcBef>
                        <a:spcAft>
                          <a:spcPts val="0"/>
                        </a:spcAft>
                        <a:buClrTx/>
                        <a:buSzTx/>
                        <a:buFont typeface="System Font Regular"/>
                        <a:buNone/>
                        <a:tabLst/>
                        <a:defRPr/>
                      </a:pPr>
                      <a:r>
                        <a:rPr lang="en-US" sz="1500" b="0" dirty="0">
                          <a:solidFill>
                            <a:schemeClr val="bg2"/>
                          </a:solidFill>
                        </a:rPr>
                        <a:t>Pay for what is consumed</a:t>
                      </a:r>
                    </a:p>
                    <a:p>
                      <a:pPr marL="0" marR="0" lvl="0" indent="0" algn="l" defTabSz="412750" rtl="0" eaLnBrk="1" fontAlgn="auto" latinLnBrk="0" hangingPunct="1">
                        <a:lnSpc>
                          <a:spcPct val="100000"/>
                        </a:lnSpc>
                        <a:spcBef>
                          <a:spcPts val="0"/>
                        </a:spcBef>
                        <a:spcAft>
                          <a:spcPts val="0"/>
                        </a:spcAft>
                        <a:buClrTx/>
                        <a:buSzTx/>
                        <a:buFont typeface="System Font Regular"/>
                        <a:buNone/>
                        <a:tabLst/>
                        <a:defRPr/>
                      </a:pPr>
                      <a:endParaRPr lang="en-US" sz="1500" b="0" dirty="0">
                        <a:solidFill>
                          <a:schemeClr val="bg2"/>
                        </a:solidFill>
                      </a:endParaRPr>
                    </a:p>
                  </a:txBody>
                  <a:tcPr marL="121920" marR="121920" marT="121920" marB="121920">
                    <a:lnL w="12700" cmpd="sng">
                      <a:noFill/>
                    </a:lnL>
                    <a:lnR w="12700" cmpd="sng">
                      <a:noFill/>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l">
                        <a:buFont typeface="System Font Regular"/>
                        <a:buNone/>
                      </a:pPr>
                      <a:r>
                        <a:rPr lang="en-US" sz="1500" b="0" dirty="0">
                          <a:solidFill>
                            <a:schemeClr val="bg2"/>
                          </a:solidFill>
                        </a:rPr>
                        <a:t>Application Modernization</a:t>
                      </a:r>
                    </a:p>
                  </a:txBody>
                  <a:tcPr marL="121920" marR="121920" marT="121920" marB="121920">
                    <a:lnL w="12700" cmpd="sng">
                      <a:noFill/>
                    </a:lnL>
                    <a:lnR w="12700" cap="flat" cmpd="sng" algn="ctr">
                      <a:no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72027609"/>
                  </a:ext>
                </a:extLst>
              </a:tr>
            </a:tbl>
          </a:graphicData>
        </a:graphic>
      </p:graphicFrame>
      <p:sp>
        <p:nvSpPr>
          <p:cNvPr id="8" name="Rectangle 7">
            <a:extLst>
              <a:ext uri="{FF2B5EF4-FFF2-40B4-BE49-F238E27FC236}">
                <a16:creationId xmlns:a16="http://schemas.microsoft.com/office/drawing/2014/main" id="{4010B995-4E66-554E-9615-6C77ADB0653D}"/>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32608402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2D96A362-B750-114A-8FDE-27339FD6E49D}"/>
              </a:ext>
            </a:extLst>
          </p:cNvPr>
          <p:cNvSpPr>
            <a:spLocks noGrp="1"/>
          </p:cNvSpPr>
          <p:nvPr>
            <p:ph type="sldNum" sz="quarter" idx="11"/>
          </p:nvPr>
        </p:nvSpPr>
        <p:spPr/>
        <p:txBody>
          <a:bodyPr/>
          <a:lstStyle/>
          <a:p>
            <a:pPr defTabSz="914621"/>
            <a:fld id="{59395FB3-9C97-154F-86B2-7E381B951268}" type="slidenum">
              <a:rPr lang="en-US">
                <a:latin typeface="IBM Plex Sans Light"/>
              </a:rPr>
              <a:pPr defTabSz="914621"/>
              <a:t>45</a:t>
            </a:fld>
            <a:endParaRPr lang="en-US" dirty="0">
              <a:latin typeface="IBM Plex Sans Light"/>
            </a:endParaRPr>
          </a:p>
        </p:txBody>
      </p:sp>
      <p:sp>
        <p:nvSpPr>
          <p:cNvPr id="5" name="Rectangle 4">
            <a:extLst>
              <a:ext uri="{FF2B5EF4-FFF2-40B4-BE49-F238E27FC236}">
                <a16:creationId xmlns:a16="http://schemas.microsoft.com/office/drawing/2014/main" id="{701696E4-AD77-8940-8CAD-D4C104B812BD}"/>
              </a:ext>
            </a:extLst>
          </p:cNvPr>
          <p:cNvSpPr/>
          <p:nvPr/>
        </p:nvSpPr>
        <p:spPr bwMode="auto">
          <a:xfrm>
            <a:off x="0" y="0"/>
            <a:ext cx="12192000" cy="6858000"/>
          </a:xfrm>
          <a:prstGeom prst="rect">
            <a:avLst/>
          </a:prstGeom>
          <a:noFill/>
          <a:ln w="152400" cap="flat" cmpd="sng" algn="ctr">
            <a:solidFill>
              <a:srgbClr val="1E439B">
                <a:lumMod val="60000"/>
                <a:lumOff val="40000"/>
              </a:srgbClr>
            </a:solidFill>
            <a:prstDash val="solid"/>
            <a:round/>
            <a:headEnd type="none" w="med" len="med"/>
            <a:tailEnd type="none" w="med" len="med"/>
          </a:ln>
          <a:effectLst>
            <a:outerShdw blurRad="50800" dist="50800" dir="5400000" algn="ctr" rotWithShape="0">
              <a:srgbClr val="000000">
                <a:alpha val="43137"/>
              </a:srgbClr>
            </a:outerShdw>
          </a:effectLst>
          <a:scene3d>
            <a:camera prst="orthographicFront"/>
            <a:lightRig rig="threePt" dir="t"/>
          </a:scene3d>
          <a:sp3d>
            <a:bevelT prst="relaxedInset"/>
            <a:bevelB w="127000" h="127000"/>
          </a:sp3d>
          <a:extLst>
            <a:ext uri="{AF507438-7753-43e0-B8FC-AC1667EBCBE1}">
              <a14:hiddenEffects xmlns:a14="http://schemas.microsoft.com/office/drawing/2010/main" xmlns="">
                <a:effectLst>
                  <a:outerShdw dist="107763"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lvl="0" indent="0" algn="ctr" defTabSz="614363"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fr-FR" sz="1200" b="0" i="0" u="none" strike="noStrike" kern="0" cap="none" spc="0" normalizeH="0" baseline="0" noProof="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1050572274"/>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9_IBM_Power_Systems_template II">
  <a:themeElements>
    <a:clrScheme name="Custom 5">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D2D8A"/>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gradFill flip="none" rotWithShape="1">
          <a:gsLst>
            <a:gs pos="0">
              <a:schemeClr val="accent5">
                <a:lumMod val="75000"/>
              </a:schemeClr>
            </a:gs>
            <a:gs pos="50000">
              <a:schemeClr val="accent5">
                <a:lumMod val="90000"/>
              </a:schemeClr>
            </a:gs>
            <a:gs pos="100000">
              <a:schemeClr val="hlink">
                <a:tint val="23500"/>
                <a:satMod val="160000"/>
              </a:schemeClr>
            </a:gs>
          </a:gsLst>
          <a:lin ang="2700000" scaled="1"/>
          <a:tileRect/>
        </a:gradFill>
        <a:ln w="9525">
          <a:solidFill>
            <a:schemeClr val="bg1"/>
          </a:solidFill>
          <a:miter lim="800000"/>
          <a:headEnd/>
          <a:tailEnd/>
        </a:ln>
        <a:effectLst>
          <a:outerShdw dist="12700" dir="5400000" algn="t" rotWithShape="0">
            <a:srgbClr val="000000">
              <a:alpha val="9000"/>
            </a:srgbClr>
          </a:outerShdw>
        </a:effectLst>
      </a:spPr>
      <a:bodyPr lIns="210312" tIns="60960" rIns="90000" bIns="60960"/>
      <a:lstStyle>
        <a:defPPr marL="342900" indent="-342900" defTabSz="711200" eaLnBrk="1" hangingPunct="1">
          <a:spcBef>
            <a:spcPct val="40000"/>
          </a:spcBef>
          <a:defRPr sz="1200" b="1" i="1" dirty="0">
            <a:latin typeface="Arial" charset="0"/>
            <a:ea typeface="+mn-ea"/>
          </a:defRPr>
        </a:defPPr>
      </a:lstStyle>
    </a:sp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CLFAug15wide">
  <a:themeElements>
    <a:clrScheme name="TechU 2019a">
      <a:dk1>
        <a:srgbClr val="000000"/>
      </a:dk1>
      <a:lt1>
        <a:srgbClr val="FFFFFF"/>
      </a:lt1>
      <a:dk2>
        <a:srgbClr val="1E439B"/>
      </a:dk2>
      <a:lt2>
        <a:srgbClr val="F2F4F8"/>
      </a:lt2>
      <a:accent1>
        <a:srgbClr val="7E50A0"/>
      </a:accent1>
      <a:accent2>
        <a:srgbClr val="3EBDAC"/>
      </a:accent2>
      <a:accent3>
        <a:srgbClr val="697077"/>
      </a:accent3>
      <a:accent4>
        <a:srgbClr val="B9BFC7"/>
      </a:accent4>
      <a:accent5>
        <a:srgbClr val="D41A69"/>
      </a:accent5>
      <a:accent6>
        <a:srgbClr val="FDFACC"/>
      </a:accent6>
      <a:hlink>
        <a:srgbClr val="1E439B"/>
      </a:hlink>
      <a:folHlink>
        <a:srgbClr val="1E439B"/>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DFDFD"/>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107763"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defRPr kumimoji="0" lang="de-DE" sz="12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rgbClr val="FDFDFD"/>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107763"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614363" rtl="0" eaLnBrk="1" fontAlgn="base" latinLnBrk="0" hangingPunct="1">
          <a:lnSpc>
            <a:spcPct val="100000"/>
          </a:lnSpc>
          <a:spcBef>
            <a:spcPct val="0"/>
          </a:spcBef>
          <a:spcAft>
            <a:spcPct val="0"/>
          </a:spcAft>
          <a:buClrTx/>
          <a:buSzTx/>
          <a:buFont typeface="Arial" panose="020B0604020202020204" pitchFamily="34" charset="0"/>
          <a:buNone/>
          <a:tabLst/>
          <a:defRPr kumimoji="0" lang="de-DE" sz="12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LD1WE_9.1 1">
        <a:dk1>
          <a:srgbClr val="000000"/>
        </a:dk1>
        <a:lt1>
          <a:srgbClr val="FFFFFF"/>
        </a:lt1>
        <a:dk2>
          <a:srgbClr val="000000"/>
        </a:dk2>
        <a:lt2>
          <a:srgbClr val="C0C0C0"/>
        </a:lt2>
        <a:accent1>
          <a:srgbClr val="008ABF"/>
        </a:accent1>
        <a:accent2>
          <a:srgbClr val="4D4D4D"/>
        </a:accent2>
        <a:accent3>
          <a:srgbClr val="FFFFFF"/>
        </a:accent3>
        <a:accent4>
          <a:srgbClr val="000000"/>
        </a:accent4>
        <a:accent5>
          <a:srgbClr val="BEC4FD"/>
        </a:accent5>
        <a:accent6>
          <a:srgbClr val="454545"/>
        </a:accent6>
        <a:hlink>
          <a:srgbClr val="1C7270"/>
        </a:hlink>
        <a:folHlink>
          <a:srgbClr val="9E640E"/>
        </a:folHlink>
      </a:clrScheme>
      <a:clrMap bg1="lt1" tx1="dk1" bg2="lt2" tx2="dk2" accent1="accent1" accent2="accent2" accent3="accent3" accent4="accent4" accent5="accent5" accent6="accent6" hlink="hlink" folHlink="folHlink"/>
    </a:extraClrScheme>
    <a:extraClrScheme>
      <a:clrScheme name="LD1WE_9.1 2">
        <a:dk1>
          <a:srgbClr val="808080"/>
        </a:dk1>
        <a:lt1>
          <a:srgbClr val="FFFFFF"/>
        </a:lt1>
        <a:dk2>
          <a:srgbClr val="000000"/>
        </a:dk2>
        <a:lt2>
          <a:srgbClr val="CCCCFF"/>
        </a:lt2>
        <a:accent1>
          <a:srgbClr val="7889FB"/>
        </a:accent1>
        <a:accent2>
          <a:srgbClr val="DFFF66"/>
        </a:accent2>
        <a:accent3>
          <a:srgbClr val="AAAAAA"/>
        </a:accent3>
        <a:accent4>
          <a:srgbClr val="DADADA"/>
        </a:accent4>
        <a:accent5>
          <a:srgbClr val="BEC4FD"/>
        </a:accent5>
        <a:accent6>
          <a:srgbClr val="CAE75C"/>
        </a:accent6>
        <a:hlink>
          <a:srgbClr val="C0C0C0"/>
        </a:hlink>
        <a:folHlink>
          <a:srgbClr val="D18213"/>
        </a:folHlink>
      </a:clrScheme>
      <a:clrMap bg1="dk2" tx1="lt1" bg2="dk1" tx2="lt2" accent1="accent1" accent2="accent2" accent3="accent3" accent4="accent4" accent5="accent5" accent6="accent6" hlink="hlink" folHlink="folHlink"/>
    </a:extraClrScheme>
    <a:extraClrScheme>
      <a:clrScheme name="CommonLookAug15">
        <a:dk1>
          <a:srgbClr val="000000"/>
        </a:dk1>
        <a:lt1>
          <a:srgbClr val="FFFFFF"/>
        </a:lt1>
        <a:dk2>
          <a:srgbClr val="000000"/>
        </a:dk2>
        <a:lt2>
          <a:srgbClr val="F389AF"/>
        </a:lt2>
        <a:accent1>
          <a:srgbClr val="008ABF"/>
        </a:accent1>
        <a:accent2>
          <a:srgbClr val="8CC63F"/>
        </a:accent2>
        <a:accent3>
          <a:srgbClr val="FFCF01"/>
        </a:accent3>
        <a:accent4>
          <a:srgbClr val="B8471B"/>
        </a:accent4>
        <a:accent5>
          <a:srgbClr val="82D1F5"/>
        </a:accent5>
        <a:accent6>
          <a:srgbClr val="007670"/>
        </a:accent6>
        <a:hlink>
          <a:srgbClr val="00649D"/>
        </a:hlink>
        <a:folHlink>
          <a:srgbClr val="7F1C7D"/>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ClassAuthor-wide.potx" id="{317B9BE2-5732-44F1-811C-5561011B5954}" vid="{C46B01EB-643E-43FB-B244-2C382CF58F0E}"/>
    </a:ext>
  </a:extLst>
</a:theme>
</file>

<file path=ppt/theme/theme6.xml><?xml version="1.0" encoding="utf-8"?>
<a:theme xmlns:a="http://schemas.openxmlformats.org/drawingml/2006/main" name="4_gry_background_2017">
  <a:themeElements>
    <a:clrScheme name="IBM Master Presentation 20170523 1">
      <a:dk1>
        <a:srgbClr val="000000"/>
      </a:dk1>
      <a:lt1>
        <a:srgbClr val="000E5E"/>
      </a:lt1>
      <a:dk2>
        <a:srgbClr val="EAEAEA"/>
      </a:dk2>
      <a:lt2>
        <a:srgbClr val="FFFFFF"/>
      </a:lt2>
      <a:accent1>
        <a:srgbClr val="69A6FF"/>
      </a:accent1>
      <a:accent2>
        <a:srgbClr val="0064FF"/>
      </a:accent2>
      <a:accent3>
        <a:srgbClr val="003BC9"/>
      </a:accent3>
      <a:accent4>
        <a:srgbClr val="1FB3CF"/>
      </a:accent4>
      <a:accent5>
        <a:srgbClr val="6E177D"/>
      </a:accent5>
      <a:accent6>
        <a:srgbClr val="DB2663"/>
      </a:accent6>
      <a:hlink>
        <a:srgbClr val="0064FF"/>
      </a:hlink>
      <a:folHlink>
        <a:srgbClr val="E0E0E0"/>
      </a:folHlink>
    </a:clrScheme>
    <a:fontScheme name="IBM Master PPT Template">
      <a:majorFont>
        <a:latin typeface="IBM Plex Sans"/>
        <a:ea typeface=""/>
        <a:cs typeface=""/>
      </a:majorFont>
      <a:minorFont>
        <a:latin typeface="IBM Plex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lIns="0" tIns="0" rIns="0" bIns="0">
        <a:noAutofit/>
      </a:bodyPr>
      <a:lstStyle>
        <a:defPPr>
          <a:defRPr sz="1200" dirty="0" err="1">
            <a:solidFill>
              <a:srgbClr val="FFFFFF"/>
            </a:solidFill>
            <a:latin typeface="Arial"/>
            <a:cs typeface="Arial"/>
          </a:defRPr>
        </a:defPPr>
      </a:lstStyle>
    </a:spDef>
    <a:lnDef>
      <a:spPr>
        <a:ln w="6350">
          <a:solidFill>
            <a:schemeClr val="tx2">
              <a:lumMod val="50000"/>
            </a:schemeClr>
          </a:solidFill>
        </a:ln>
        <a:effectLst/>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1_Think_2018_Template" id="{DEDEDB99-4D94-7540-9AEC-C1D5D192657B}" vid="{E68EA592-0BA5-BB47-BFF8-081227C71F6F}"/>
    </a:ext>
  </a:extLst>
</a:theme>
</file>

<file path=ppt/theme/theme7.xml><?xml version="1.0" encoding="utf-8"?>
<a:theme xmlns:a="http://schemas.openxmlformats.org/drawingml/2006/main" name="2_wht_background_2017">
  <a:themeElements>
    <a:clrScheme name="IBM Master Presentation 20170523 1">
      <a:dk1>
        <a:srgbClr val="000000"/>
      </a:dk1>
      <a:lt1>
        <a:srgbClr val="000E5E"/>
      </a:lt1>
      <a:dk2>
        <a:srgbClr val="EAEAEA"/>
      </a:dk2>
      <a:lt2>
        <a:srgbClr val="FFFFFF"/>
      </a:lt2>
      <a:accent1>
        <a:srgbClr val="69A6FF"/>
      </a:accent1>
      <a:accent2>
        <a:srgbClr val="0064FF"/>
      </a:accent2>
      <a:accent3>
        <a:srgbClr val="003BC9"/>
      </a:accent3>
      <a:accent4>
        <a:srgbClr val="1FB3CF"/>
      </a:accent4>
      <a:accent5>
        <a:srgbClr val="6E177D"/>
      </a:accent5>
      <a:accent6>
        <a:srgbClr val="DB2663"/>
      </a:accent6>
      <a:hlink>
        <a:srgbClr val="0064FF"/>
      </a:hlink>
      <a:folHlink>
        <a:srgbClr val="E0E0E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lIns="0" tIns="0" rIns="0" bIns="0">
        <a:noAutofit/>
      </a:bodyPr>
      <a:lstStyle>
        <a:defPPr>
          <a:defRPr sz="1200" dirty="0" err="1">
            <a:solidFill>
              <a:srgbClr val="FFFFFF"/>
            </a:solidFill>
            <a:latin typeface="Arial"/>
            <a:cs typeface="Arial"/>
          </a:defRPr>
        </a:defPPr>
      </a:lst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none" rtlCol="0">
        <a:spAutoFit/>
      </a:bodyPr>
      <a:lstStyle>
        <a:defPPr>
          <a:defRPr sz="14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Client and Seller presentation template_2017-Oct-19" id="{2A839EB4-25B4-4F11-A235-A0523D294E2A}" vid="{D883021D-71AA-4395-8BD6-9BFC5CE77AF2}"/>
    </a:ext>
  </a:extLst>
</a:theme>
</file>

<file path=ppt/theme/theme8.xml><?xml version="1.0" encoding="utf-8"?>
<a:theme xmlns:a="http://schemas.openxmlformats.org/drawingml/2006/main" name="10_wht_background_2017">
  <a:themeElements>
    <a:clrScheme name="IBM Master Presentation 20170523 1">
      <a:dk1>
        <a:srgbClr val="000000"/>
      </a:dk1>
      <a:lt1>
        <a:srgbClr val="000E5E"/>
      </a:lt1>
      <a:dk2>
        <a:srgbClr val="EAEAEA"/>
      </a:dk2>
      <a:lt2>
        <a:srgbClr val="FFFFFF"/>
      </a:lt2>
      <a:accent1>
        <a:srgbClr val="69A6FF"/>
      </a:accent1>
      <a:accent2>
        <a:srgbClr val="0064FF"/>
      </a:accent2>
      <a:accent3>
        <a:srgbClr val="003BC9"/>
      </a:accent3>
      <a:accent4>
        <a:srgbClr val="1FB3CF"/>
      </a:accent4>
      <a:accent5>
        <a:srgbClr val="6E177D"/>
      </a:accent5>
      <a:accent6>
        <a:srgbClr val="DB2663"/>
      </a:accent6>
      <a:hlink>
        <a:srgbClr val="0064FF"/>
      </a:hlink>
      <a:folHlink>
        <a:srgbClr val="E0E0E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lIns="0" tIns="0" rIns="0" bIns="0">
        <a:noAutofit/>
      </a:bodyPr>
      <a:lstStyle>
        <a:defPPr>
          <a:defRPr sz="1200" dirty="0" err="1">
            <a:solidFill>
              <a:srgbClr val="FFFFFF"/>
            </a:solidFill>
            <a:latin typeface="Arial"/>
            <a:cs typeface="Arial"/>
          </a:defRPr>
        </a:defPPr>
      </a:lst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none" rtlCol="0">
        <a:spAutoFit/>
      </a:bodyPr>
      <a:lstStyle>
        <a:defPPr>
          <a:defRPr sz="14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Client and Seller presentation template_2017-Oct-19" id="{2A839EB4-25B4-4F11-A235-A0523D294E2A}" vid="{D883021D-71AA-4395-8BD6-9BFC5CE77AF2}"/>
    </a:ext>
  </a:extLst>
</a:theme>
</file>

<file path=ppt/theme/theme9.xml><?xml version="1.0" encoding="utf-8"?>
<a:theme xmlns:a="http://schemas.openxmlformats.org/drawingml/2006/main" name="8_wht_background_2017">
  <a:themeElements>
    <a:clrScheme name="IBM Master Presentation 20170523 1">
      <a:dk1>
        <a:srgbClr val="000000"/>
      </a:dk1>
      <a:lt1>
        <a:srgbClr val="000E5E"/>
      </a:lt1>
      <a:dk2>
        <a:srgbClr val="EAEAEA"/>
      </a:dk2>
      <a:lt2>
        <a:srgbClr val="FFFFFF"/>
      </a:lt2>
      <a:accent1>
        <a:srgbClr val="69A6FF"/>
      </a:accent1>
      <a:accent2>
        <a:srgbClr val="0064FF"/>
      </a:accent2>
      <a:accent3>
        <a:srgbClr val="003BC9"/>
      </a:accent3>
      <a:accent4>
        <a:srgbClr val="1FB3CF"/>
      </a:accent4>
      <a:accent5>
        <a:srgbClr val="6E177D"/>
      </a:accent5>
      <a:accent6>
        <a:srgbClr val="DB2663"/>
      </a:accent6>
      <a:hlink>
        <a:srgbClr val="0064FF"/>
      </a:hlink>
      <a:folHlink>
        <a:srgbClr val="E0E0E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lIns="0" tIns="0" rIns="0" bIns="0">
        <a:noAutofit/>
      </a:bodyPr>
      <a:lstStyle>
        <a:defPPr>
          <a:defRPr sz="1200" dirty="0" err="1">
            <a:solidFill>
              <a:srgbClr val="FFFFFF"/>
            </a:solidFill>
            <a:latin typeface="Arial"/>
            <a:cs typeface="Arial"/>
          </a:defRPr>
        </a:defPPr>
      </a:lst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IBM_Master_Presentation_2017_V01_Arial.potx" id="{B7FD6BCB-95E8-4F12-9AB8-20A6BBC14295}" vid="{FF338EA3-0442-4937-9DD8-1BD5FB94574A}"/>
    </a:ext>
  </a:extLst>
</a:theme>
</file>

<file path=ppt/theme/theme10.xml><?xml version="1.0" encoding="utf-8"?>
<a:theme xmlns:a="http://schemas.openxmlformats.org/drawingml/2006/main" name="wht_background_2017">
  <a:themeElements>
    <a:clrScheme name="IBM Master Presentation 20170523 1">
      <a:dk1>
        <a:srgbClr val="000000"/>
      </a:dk1>
      <a:lt1>
        <a:srgbClr val="000E5E"/>
      </a:lt1>
      <a:dk2>
        <a:srgbClr val="EAEAEA"/>
      </a:dk2>
      <a:lt2>
        <a:srgbClr val="FFFFFF"/>
      </a:lt2>
      <a:accent1>
        <a:srgbClr val="69A6FF"/>
      </a:accent1>
      <a:accent2>
        <a:srgbClr val="0064FF"/>
      </a:accent2>
      <a:accent3>
        <a:srgbClr val="003BC9"/>
      </a:accent3>
      <a:accent4>
        <a:srgbClr val="1FB3CF"/>
      </a:accent4>
      <a:accent5>
        <a:srgbClr val="6E177D"/>
      </a:accent5>
      <a:accent6>
        <a:srgbClr val="DB2663"/>
      </a:accent6>
      <a:hlink>
        <a:srgbClr val="0064FF"/>
      </a:hlink>
      <a:folHlink>
        <a:srgbClr val="E0E0E0"/>
      </a:folHlink>
    </a:clrScheme>
    <a:fontScheme name="IBM Master PPT Template">
      <a:majorFont>
        <a:latin typeface="IBM Plex Sans"/>
        <a:ea typeface=""/>
        <a:cs typeface=""/>
      </a:majorFont>
      <a:minorFont>
        <a:latin typeface="IBM Plex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lIns="0" tIns="0" rIns="0" bIns="0">
        <a:noAutofit/>
      </a:bodyPr>
      <a:lstStyle>
        <a:defPPr>
          <a:defRPr sz="1200" dirty="0" err="1">
            <a:solidFill>
              <a:srgbClr val="FFFFFF"/>
            </a:solidFill>
            <a:latin typeface="Arial"/>
            <a:cs typeface="Arial"/>
          </a:defRPr>
        </a:defPPr>
      </a:lstStyle>
    </a:spDef>
    <a:lnDef>
      <a:spPr>
        <a:ln w="9525">
          <a:solidFill>
            <a:srgbClr val="008F00"/>
          </a:solidFill>
          <a:prstDash val="dash"/>
        </a:ln>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1_Think_2018_Template" id="{DEDEDB99-4D94-7540-9AEC-C1D5D192657B}" vid="{32B93426-623A-3E4B-A4FC-A380B2922F52}"/>
    </a:ext>
  </a:extLst>
</a:theme>
</file>

<file path=ppt/theme/theme11.xml><?xml version="1.0" encoding="utf-8"?>
<a:theme xmlns:a="http://schemas.openxmlformats.org/drawingml/2006/main" name="blk_background_2017">
  <a:themeElements>
    <a:clrScheme name="Custom 49">
      <a:dk1>
        <a:srgbClr val="000000"/>
      </a:dk1>
      <a:lt1>
        <a:srgbClr val="000000"/>
      </a:lt1>
      <a:dk2>
        <a:srgbClr val="EAEAEA"/>
      </a:dk2>
      <a:lt2>
        <a:srgbClr val="FFFFFF"/>
      </a:lt2>
      <a:accent1>
        <a:srgbClr val="8F8B8B"/>
      </a:accent1>
      <a:accent2>
        <a:srgbClr val="0F6FFF"/>
      </a:accent2>
      <a:accent3>
        <a:srgbClr val="20D5D2"/>
      </a:accent3>
      <a:accent4>
        <a:srgbClr val="8F8B8B"/>
      </a:accent4>
      <a:accent5>
        <a:srgbClr val="6E177D"/>
      </a:accent5>
      <a:accent6>
        <a:srgbClr val="DB2663"/>
      </a:accent6>
      <a:hlink>
        <a:srgbClr val="0F6FFF"/>
      </a:hlink>
      <a:folHlink>
        <a:srgbClr val="E0E0E0"/>
      </a:folHlink>
    </a:clrScheme>
    <a:fontScheme name="IBM Master PPT Template">
      <a:majorFont>
        <a:latin typeface="IBM Plex Sans"/>
        <a:ea typeface=""/>
        <a:cs typeface=""/>
      </a:majorFont>
      <a:minorFont>
        <a:latin typeface="IBM Plex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lIns="0" tIns="0" rIns="0" bIns="0">
        <a:noAutofit/>
      </a:bodyPr>
      <a:lstStyle>
        <a:defPPr>
          <a:defRPr sz="1200" dirty="0" err="1">
            <a:solidFill>
              <a:srgbClr val="FFFFFF"/>
            </a:solidFill>
            <a:latin typeface="Arial"/>
            <a:cs typeface="Arial"/>
          </a:defRPr>
        </a:defPPr>
      </a:lst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IBM_Cloud_Presentation_2018_V01_Plex" id="{E4F078EA-58AF-6C4E-BE35-690E66F1C43A}" vid="{CBAA68B9-7875-FE41-9AE2-43D2BA4EACF6}"/>
    </a:ext>
  </a:extLst>
</a:theme>
</file>

<file path=ppt/theme/theme12.xml><?xml version="1.0" encoding="utf-8"?>
<a:theme xmlns:a="http://schemas.openxmlformats.org/drawingml/2006/main" name="2_gry_background_2017">
  <a:themeElements>
    <a:clrScheme name="IBM Master Presentation 20170523 1">
      <a:dk1>
        <a:srgbClr val="000000"/>
      </a:dk1>
      <a:lt1>
        <a:srgbClr val="000E5E"/>
      </a:lt1>
      <a:dk2>
        <a:srgbClr val="EAEAEA"/>
      </a:dk2>
      <a:lt2>
        <a:srgbClr val="FFFFFF"/>
      </a:lt2>
      <a:accent1>
        <a:srgbClr val="69A6FF"/>
      </a:accent1>
      <a:accent2>
        <a:srgbClr val="0064FF"/>
      </a:accent2>
      <a:accent3>
        <a:srgbClr val="003BC9"/>
      </a:accent3>
      <a:accent4>
        <a:srgbClr val="1FB3CF"/>
      </a:accent4>
      <a:accent5>
        <a:srgbClr val="6E177D"/>
      </a:accent5>
      <a:accent6>
        <a:srgbClr val="DB2663"/>
      </a:accent6>
      <a:hlink>
        <a:srgbClr val="0064FF"/>
      </a:hlink>
      <a:folHlink>
        <a:srgbClr val="E0E0E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lIns="0" tIns="0" rIns="0" bIns="0">
        <a:noAutofit/>
      </a:bodyPr>
      <a:lstStyle>
        <a:defPPr>
          <a:defRPr sz="1200" dirty="0" err="1">
            <a:solidFill>
              <a:srgbClr val="FFFFFF"/>
            </a:solidFill>
            <a:latin typeface="Arial"/>
            <a:cs typeface="Arial"/>
          </a:defRPr>
        </a:defPPr>
      </a:lstStyle>
    </a:spDef>
    <a:lnDef>
      <a:spPr>
        <a:ln w="6350">
          <a:solidFill>
            <a:schemeClr val="tx2">
              <a:lumMod val="50000"/>
            </a:schemeClr>
          </a:solidFill>
        </a:ln>
        <a:effectLst/>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IBM_Master_Presentation_2017_v23_plex" id="{9703D799-5C8D-3249-8B0E-7EB5E8B92432}" vid="{318F3B17-FA30-F547-974D-88ACE0AED250}"/>
    </a:ext>
  </a:extLst>
</a:theme>
</file>

<file path=ppt/theme/theme13.xml><?xml version="1.0" encoding="utf-8"?>
<a:theme xmlns:a="http://schemas.openxmlformats.org/drawingml/2006/main" name="1_White">
  <a:themeElements>
    <a:clrScheme name="White">
      <a:dk1>
        <a:srgbClr val="000000"/>
      </a:dk1>
      <a:lt1>
        <a:srgbClr val="FFFFFF"/>
      </a:lt1>
      <a:dk2>
        <a:srgbClr val="A7A7A7"/>
      </a:dk2>
      <a:lt2>
        <a:srgbClr val="535353"/>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a:ea typeface="Helvetica"/>
        <a:cs typeface="Helvetica"/>
      </a:majorFont>
      <a:minorFont>
        <a:latin typeface="Helvetica Neue"/>
        <a:ea typeface="Helvetica Neue"/>
        <a:cs typeface="Helvetica Neue"/>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4.xml><?xml version="1.0" encoding="utf-8"?>
<a:theme xmlns:a="http://schemas.openxmlformats.org/drawingml/2006/main" name="IBM BxD 2018 black background">
  <a:themeElements>
    <a:clrScheme name="IBM BxD palette 2018">
      <a:dk1>
        <a:srgbClr val="FFFFFF"/>
      </a:dk1>
      <a:lt1>
        <a:srgbClr val="000000"/>
      </a:lt1>
      <a:dk2>
        <a:srgbClr val="565656"/>
      </a:dk2>
      <a:lt2>
        <a:srgbClr val="F3F3F3"/>
      </a:lt2>
      <a:accent1>
        <a:srgbClr val="767676"/>
      </a:accent1>
      <a:accent2>
        <a:srgbClr val="0F6FFF"/>
      </a:accent2>
      <a:accent3>
        <a:srgbClr val="D7306D"/>
      </a:accent3>
      <a:accent4>
        <a:srgbClr val="924CFC"/>
      </a:accent4>
      <a:accent5>
        <a:srgbClr val="008381"/>
      </a:accent5>
      <a:accent6>
        <a:srgbClr val="6E757C"/>
      </a:accent6>
      <a:hlink>
        <a:srgbClr val="0F6FFF"/>
      </a:hlink>
      <a:folHlink>
        <a:srgbClr val="6EA6FF"/>
      </a:folHlink>
    </a:clrScheme>
    <a:fontScheme name="IBM Plex">
      <a:majorFont>
        <a:latin typeface="IBM Plex Sans SemiBold"/>
        <a:ea typeface=""/>
        <a:cs typeface=""/>
      </a:majorFont>
      <a:minorFont>
        <a:latin typeface="IBM Plex Sans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bg1"/>
        </a:solidFill>
        <a:ln w="19050">
          <a:solidFill>
            <a:schemeClr val="bg1"/>
          </a:solidFill>
          <a:headEnd type="none" w="med" len="med"/>
          <a:tailEnd type="none" w="med" len="med"/>
        </a:ln>
        <a:effectLst/>
      </a:spPr>
      <a:bodyPr vert="horz" wrap="square" lIns="36000" tIns="36000" rIns="36000" bIns="36000" numCol="1" rtlCol="0" anchor="t" anchorCtr="0" compatLnSpc="1">
        <a:prstTxWarp prst="textNoShape">
          <a:avLst/>
        </a:prstTxWarp>
      </a:bodyPr>
      <a:lstStyle>
        <a:defPPr marL="0" marR="0" indent="0" algn="l" defTabSz="914400" rtl="0" eaLnBrk="1" fontAlgn="base" latinLnBrk="0" hangingPunct="1">
          <a:lnSpc>
            <a:spcPct val="90000"/>
          </a:lnSpc>
          <a:spcBef>
            <a:spcPct val="0"/>
          </a:spcBef>
          <a:spcAft>
            <a:spcPct val="0"/>
          </a:spcAft>
          <a:buClrTx/>
          <a:buSzTx/>
          <a:buFontTx/>
          <a:buNone/>
          <a:tabLst/>
          <a:defRPr kumimoji="0" sz="2000" b="0" i="0" u="none" strike="noStrike" cap="none" normalizeH="0" baseline="0" dirty="0" smtClean="0">
            <a:ln>
              <a:noFill/>
            </a:ln>
            <a:solidFill>
              <a:srgbClr val="191919"/>
            </a:solidFill>
            <a:effectLst/>
            <a:latin typeface="HelvNeue Light for IBM" pitchFamily="34" charset="0"/>
          </a:defRPr>
        </a:defPPr>
      </a:lstStyle>
      <a:style>
        <a:lnRef idx="2">
          <a:schemeClr val="accent6"/>
        </a:lnRef>
        <a:fillRef idx="1">
          <a:schemeClr val="lt1"/>
        </a:fillRef>
        <a:effectRef idx="0">
          <a:schemeClr val="accent6"/>
        </a:effectRef>
        <a:fontRef idx="minor">
          <a:schemeClr val="dk1"/>
        </a:fontRef>
      </a:style>
    </a:spDef>
    <a:lnDef>
      <a:spPr bwMode="auto">
        <a:ln w="19050">
          <a:solidFill>
            <a:schemeClr val="bg1"/>
          </a:solidFill>
          <a:headEnd type="none" w="med" len="med"/>
          <a:tailEnd type="none" w="med" len="med"/>
        </a:ln>
        <a:effectLst/>
      </a:spPr>
      <a:bodyPr/>
      <a:lstStyle/>
      <a:style>
        <a:lnRef idx="1">
          <a:schemeClr val="dk1"/>
        </a:lnRef>
        <a:fillRef idx="0">
          <a:schemeClr val="dk1"/>
        </a:fillRef>
        <a:effectRef idx="0">
          <a:schemeClr val="dk1"/>
        </a:effectRef>
        <a:fontRef idx="minor">
          <a:schemeClr val="tx1"/>
        </a:fontRef>
      </a:style>
    </a:lnDef>
    <a:txDef>
      <a:spPr>
        <a:noFill/>
      </a:spPr>
      <a:bodyPr wrap="square" rtlCol="0">
        <a:spAutoFit/>
      </a:bodyPr>
      <a:lstStyle>
        <a:defPPr>
          <a:defRPr sz="1400" dirty="0" smtClean="0">
            <a:solidFill>
              <a:schemeClr val="bg1"/>
            </a:solidFill>
            <a:latin typeface="IBM Plex Sans" charset="0"/>
            <a:ea typeface="IBM Plex Sans" charset="0"/>
            <a:cs typeface="IBM Plex Sans" charset="0"/>
          </a:defRPr>
        </a:defPPr>
      </a:lstStyle>
    </a:txDef>
  </a:objectDefaults>
  <a:extraClrSchemeLst/>
  <a:custClrLst>
    <a:custClr name="Magenta 100">
      <a:srgbClr val="2A0A16"/>
    </a:custClr>
    <a:custClr name="Magenta 90">
      <a:srgbClr val="4F0027"/>
    </a:custClr>
    <a:custClr name="Magenta 80">
      <a:srgbClr val="760A3A"/>
    </a:custClr>
    <a:custClr name="Magenta 70">
      <a:srgbClr val="A11950"/>
    </a:custClr>
    <a:custClr name="Magenta 60">
      <a:srgbClr val="D7306D"/>
    </a:custClr>
    <a:custClr name="Magenta 50">
      <a:srgbClr val="EE538B"/>
    </a:custClr>
    <a:custClr name="Magenta 40">
      <a:srgbClr val="FA75A6"/>
    </a:custClr>
    <a:custClr name="Magenta 30">
      <a:srgbClr val="FFA0C2"/>
    </a:custClr>
    <a:custClr name="Magenta 20">
      <a:srgbClr val="FFCFE1"/>
    </a:custClr>
    <a:custClr name="Magenta 10">
      <a:srgbClr val="FFF0F6"/>
    </a:custClr>
    <a:custClr name="Purple 100">
      <a:srgbClr val="1E1033"/>
    </a:custClr>
    <a:custClr name="Purple 90">
      <a:srgbClr val="321260"/>
    </a:custClr>
    <a:custClr name="Purple 80">
      <a:srgbClr val="4F2196"/>
    </a:custClr>
    <a:custClr name="Purple 70">
      <a:srgbClr val="6E32C9"/>
    </a:custClr>
    <a:custClr name="Purple 60">
      <a:srgbClr val="924CFC"/>
    </a:custClr>
    <a:custClr name="Purple 50">
      <a:srgbClr val="A970FF"/>
    </a:custClr>
    <a:custClr name="Purple 40">
      <a:srgbClr val="BB8EFF"/>
    </a:custClr>
    <a:custClr name="Purple 30">
      <a:srgbClr val="D0B0FF"/>
    </a:custClr>
    <a:custClr name="Purple 20">
      <a:srgbClr val="E6D6FF"/>
    </a:custClr>
    <a:custClr name="Purple 10">
      <a:srgbClr val="F7F1FF"/>
    </a:custClr>
    <a:custClr name="Blue 100">
      <a:srgbClr val="051243"/>
    </a:custClr>
    <a:custClr name="Blue 90">
      <a:srgbClr val="051B75"/>
    </a:custClr>
    <a:custClr name="Blue 80">
      <a:srgbClr val="0530AD"/>
    </a:custClr>
    <a:custClr name="Blue 70">
      <a:srgbClr val="054ADA"/>
    </a:custClr>
    <a:custClr name="Blue 60">
      <a:srgbClr val="0F6FFF"/>
    </a:custClr>
    <a:custClr name="Blue 50">
      <a:srgbClr val="418CFF"/>
    </a:custClr>
    <a:custClr name="Blue 40">
      <a:srgbClr val="6EA6FF"/>
    </a:custClr>
    <a:custClr name="Blue 30">
      <a:srgbClr val="97C1FF"/>
    </a:custClr>
    <a:custClr name="Blue 20">
      <a:srgbClr val="C9DEFF"/>
    </a:custClr>
    <a:custClr name="Blue 10">
      <a:srgbClr val="EDF4FF"/>
    </a:custClr>
    <a:custClr name="Teal 100">
      <a:srgbClr val="081A1C"/>
    </a:custClr>
    <a:custClr name="Teal 90">
      <a:srgbClr val="002B30"/>
    </a:custClr>
    <a:custClr name="Teal 80">
      <a:srgbClr val="004548"/>
    </a:custClr>
    <a:custClr name="Teal 70">
      <a:srgbClr val="006161"/>
    </a:custClr>
    <a:custClr name="Teal 60">
      <a:srgbClr val="008381"/>
    </a:custClr>
    <a:custClr name="Teal 50">
      <a:srgbClr val="009E9A"/>
    </a:custClr>
    <a:custClr name="Teal 40">
      <a:srgbClr val="00BAB6"/>
    </a:custClr>
    <a:custClr name="Teal 30">
      <a:srgbClr val="20D5D2"/>
    </a:custClr>
    <a:custClr name="Teal 20">
      <a:srgbClr val="87EDED"/>
    </a:custClr>
    <a:custClr name="Teal 10">
      <a:srgbClr val="DBFBFB"/>
    </a:custClr>
    <a:custClr name="Gray 100">
      <a:srgbClr val="171717"/>
    </a:custClr>
    <a:custClr name="Gray 90">
      <a:srgbClr val="252525"/>
    </a:custClr>
    <a:custClr name="Gray 80">
      <a:srgbClr val="3D3D3D"/>
    </a:custClr>
    <a:custClr name="Gray 70">
      <a:srgbClr val="565656"/>
    </a:custClr>
    <a:custClr name="Gray 60">
      <a:srgbClr val="767676"/>
    </a:custClr>
    <a:custClr name="Gray 50">
      <a:srgbClr val="8C8C8C"/>
    </a:custClr>
    <a:custClr name="Gray 40">
      <a:srgbClr val="A4A4A4"/>
    </a:custClr>
    <a:custClr name="Gray 30">
      <a:srgbClr val="BEBEBE"/>
    </a:custClr>
    <a:custClr name="Gray 20">
      <a:srgbClr val="DCDCDC"/>
    </a:custClr>
    <a:custClr name="Gray 10">
      <a:srgbClr val="F3F3F3"/>
    </a:custClr>
  </a:custClrLst>
  <a:extLst>
    <a:ext uri="{05A4C25C-085E-4340-85A3-A5531E510DB2}">
      <thm15:themeFamily xmlns:thm15="http://schemas.microsoft.com/office/thememl/2012/main" name="IBM_Master_Presentation_Plex_16x9" id="{0EA35D9A-8E1D-664A-808E-93BABB999E0C}" vid="{C91237CF-0D5A-0E40-B517-BDEDD4BD6E46}"/>
    </a:ext>
  </a:extLst>
</a:theme>
</file>

<file path=ppt/theme/theme15.xml><?xml version="1.0" encoding="utf-8"?>
<a:theme xmlns:a="http://schemas.openxmlformats.org/drawingml/2006/main" name="3_White">
  <a:themeElements>
    <a:clrScheme name="White">
      <a:dk1>
        <a:srgbClr val="000000"/>
      </a:dk1>
      <a:lt1>
        <a:srgbClr val="FFFFFF"/>
      </a:lt1>
      <a:dk2>
        <a:srgbClr val="A7A7A7"/>
      </a:dk2>
      <a:lt2>
        <a:srgbClr val="535353"/>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a:ea typeface="Helvetica"/>
        <a:cs typeface="Helvetica"/>
      </a:majorFont>
      <a:minorFont>
        <a:latin typeface="Helvetica Neue"/>
        <a:ea typeface="Helvetica Neue"/>
        <a:cs typeface="Helvetica Neue"/>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6.xml><?xml version="1.0" encoding="utf-8"?>
<a:theme xmlns:a="http://schemas.openxmlformats.org/drawingml/2006/main" name="1_wht_background_2017">
  <a:themeElements>
    <a:clrScheme name="IBM Master Presentation 20170523 1">
      <a:dk1>
        <a:srgbClr val="000000"/>
      </a:dk1>
      <a:lt1>
        <a:srgbClr val="000E5E"/>
      </a:lt1>
      <a:dk2>
        <a:srgbClr val="EAEAEA"/>
      </a:dk2>
      <a:lt2>
        <a:srgbClr val="FFFFFF"/>
      </a:lt2>
      <a:accent1>
        <a:srgbClr val="69A6FF"/>
      </a:accent1>
      <a:accent2>
        <a:srgbClr val="0064FF"/>
      </a:accent2>
      <a:accent3>
        <a:srgbClr val="003BC9"/>
      </a:accent3>
      <a:accent4>
        <a:srgbClr val="1FB3CF"/>
      </a:accent4>
      <a:accent5>
        <a:srgbClr val="6E177D"/>
      </a:accent5>
      <a:accent6>
        <a:srgbClr val="DB2663"/>
      </a:accent6>
      <a:hlink>
        <a:srgbClr val="0064FF"/>
      </a:hlink>
      <a:folHlink>
        <a:srgbClr val="E0E0E0"/>
      </a:folHlink>
    </a:clrScheme>
    <a:fontScheme name="IBM Master PPT Template">
      <a:majorFont>
        <a:latin typeface="IBM Plex Sans"/>
        <a:ea typeface=""/>
        <a:cs typeface=""/>
      </a:majorFont>
      <a:minorFont>
        <a:latin typeface="IBM Plex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lIns="0" tIns="0" rIns="0" bIns="0">
        <a:noAutofit/>
      </a:bodyPr>
      <a:lstStyle>
        <a:defPPr>
          <a:defRPr sz="1200" dirty="0" err="1">
            <a:solidFill>
              <a:srgbClr val="FFFFFF"/>
            </a:solidFill>
            <a:latin typeface="Arial"/>
            <a:cs typeface="Arial"/>
          </a:defRPr>
        </a:defPPr>
      </a:lst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1_Think_2018_Template" id="{DEDEDB99-4D94-7540-9AEC-C1D5D192657B}" vid="{32B93426-623A-3E4B-A4FC-A380B2922F52}"/>
    </a:ext>
  </a:extLst>
</a:theme>
</file>

<file path=ppt/theme/theme17.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4759</TotalTime>
  <Words>6042</Words>
  <Application>Microsoft Macintosh PowerPoint</Application>
  <PresentationFormat>Grand écran</PresentationFormat>
  <Paragraphs>1148</Paragraphs>
  <Slides>45</Slides>
  <Notes>20</Notes>
  <HiddenSlides>0</HiddenSlides>
  <MMClips>0</MMClips>
  <ScaleCrop>false</ScaleCrop>
  <HeadingPairs>
    <vt:vector size="8" baseType="variant">
      <vt:variant>
        <vt:lpstr>Polices utilisées</vt:lpstr>
      </vt:variant>
      <vt:variant>
        <vt:i4>28</vt:i4>
      </vt:variant>
      <vt:variant>
        <vt:lpstr>Thème</vt:lpstr>
      </vt:variant>
      <vt:variant>
        <vt:i4>17</vt:i4>
      </vt:variant>
      <vt:variant>
        <vt:lpstr>Serveurs OLE incorporés</vt:lpstr>
      </vt:variant>
      <vt:variant>
        <vt:i4>1</vt:i4>
      </vt:variant>
      <vt:variant>
        <vt:lpstr>Titres des diapositives</vt:lpstr>
      </vt:variant>
      <vt:variant>
        <vt:i4>45</vt:i4>
      </vt:variant>
    </vt:vector>
  </HeadingPairs>
  <TitlesOfParts>
    <vt:vector size="91" baseType="lpstr">
      <vt:lpstr>.AppleSystemUIFont</vt:lpstr>
      <vt:lpstr>Arial</vt:lpstr>
      <vt:lpstr>Arial Regular</vt:lpstr>
      <vt:lpstr>Calibri</vt:lpstr>
      <vt:lpstr>Calibri Light</vt:lpstr>
      <vt:lpstr>Century Gothic</vt:lpstr>
      <vt:lpstr>Courier New</vt:lpstr>
      <vt:lpstr>Helvetica</vt:lpstr>
      <vt:lpstr>Helvetica Light</vt:lpstr>
      <vt:lpstr>Helvetica Neue</vt:lpstr>
      <vt:lpstr>Helvetica Neue Light</vt:lpstr>
      <vt:lpstr>Helvetica Neue Medium</vt:lpstr>
      <vt:lpstr>HelvNeue Bold for IBM</vt:lpstr>
      <vt:lpstr>HelvNeue Light for IBM</vt:lpstr>
      <vt:lpstr>IBM Plex Sans</vt:lpstr>
      <vt:lpstr>IBM Plex Sans Light</vt:lpstr>
      <vt:lpstr>IBM Plex Sans Medium</vt:lpstr>
      <vt:lpstr>IBM Plex Sans SemiBold</vt:lpstr>
      <vt:lpstr>IBM Plex Sans Text</vt:lpstr>
      <vt:lpstr>ITC Lubalin Graph Std Demi</vt:lpstr>
      <vt:lpstr>Lucida Grande</vt:lpstr>
      <vt:lpstr>Rockwell</vt:lpstr>
      <vt:lpstr>Symbol</vt:lpstr>
      <vt:lpstr>System Font Regular</vt:lpstr>
      <vt:lpstr>Tahoma</vt:lpstr>
      <vt:lpstr>Times</vt:lpstr>
      <vt:lpstr>Times New Roman</vt:lpstr>
      <vt:lpstr>Wingdings</vt:lpstr>
      <vt:lpstr>Thème Office</vt:lpstr>
      <vt:lpstr>Office Theme</vt:lpstr>
      <vt:lpstr>Custom Design</vt:lpstr>
      <vt:lpstr>9_IBM_Power_Systems_template II</vt:lpstr>
      <vt:lpstr>CLFAug15wide</vt:lpstr>
      <vt:lpstr>4_gry_background_2017</vt:lpstr>
      <vt:lpstr>2_wht_background_2017</vt:lpstr>
      <vt:lpstr>10_wht_background_2017</vt:lpstr>
      <vt:lpstr>8_wht_background_2017</vt:lpstr>
      <vt:lpstr>wht_background_2017</vt:lpstr>
      <vt:lpstr>blk_background_2017</vt:lpstr>
      <vt:lpstr>2_gry_background_2017</vt:lpstr>
      <vt:lpstr>1_White</vt:lpstr>
      <vt:lpstr>IBM BxD 2018 black background</vt:lpstr>
      <vt:lpstr>3_White</vt:lpstr>
      <vt:lpstr>1_wht_background_2017</vt:lpstr>
      <vt:lpstr>2_Office Theme</vt:lpstr>
      <vt:lpstr>Photo Editor Photo</vt:lpstr>
      <vt:lpstr>POWER, AIX, HMC ….   Les nouveautés 2019    </vt:lpstr>
      <vt:lpstr>Présentation PowerPoint</vt:lpstr>
      <vt:lpstr>Présentation PowerPoint</vt:lpstr>
      <vt:lpstr>Présentation PowerPoint</vt:lpstr>
      <vt:lpstr>Présentation PowerPoint</vt:lpstr>
      <vt:lpstr> &amp; Systems Software</vt:lpstr>
      <vt:lpstr>AIX Support Matrix</vt:lpstr>
      <vt:lpstr>AIX 7.2 Enhancements </vt:lpstr>
      <vt:lpstr>AIX Live Update Evolution</vt:lpstr>
      <vt:lpstr>Non-Volatile Memory express - NVMe</vt:lpstr>
      <vt:lpstr>AIX NVMe-oF</vt:lpstr>
      <vt:lpstr>AIX Release Roadmap View</vt:lpstr>
      <vt:lpstr>Présentation PowerPoint</vt:lpstr>
      <vt:lpstr>Présentation PowerPoint</vt:lpstr>
      <vt:lpstr>Présentation PowerPoint</vt:lpstr>
      <vt:lpstr>Présentation PowerPoint</vt:lpstr>
      <vt:lpstr>AIX Purchasing Options  / Considerations</vt:lpstr>
      <vt:lpstr>Présentation PowerPoint</vt:lpstr>
      <vt:lpstr>Smooth Migration to P9 from POWER7 &amp; POWER8 </vt:lpstr>
      <vt:lpstr>LPM Compression &amp; Encryption in P9 (Scale-up) </vt:lpstr>
      <vt:lpstr>Présentation PowerPoint</vt:lpstr>
      <vt:lpstr>Capacity on Demand (COD) Offerings</vt:lpstr>
      <vt:lpstr>Power Enterprise Pools and Elastic Capacity can help enable a seamless transition to POWER9 </vt:lpstr>
      <vt:lpstr>How it works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Release Roadmap</vt:lpstr>
      <vt:lpstr>Hardware Roadmap</vt:lpstr>
      <vt:lpstr>x86 HMC Withdrawal</vt:lpstr>
      <vt:lpstr>HMC Version Format – Version 8</vt:lpstr>
      <vt:lpstr>HMC Version Format – Version 9</vt:lpstr>
      <vt:lpstr>Présentation PowerPoint</vt:lpstr>
      <vt:lpstr>IBM Power Virtual Server for IBM Cloud</vt:lpstr>
      <vt:lpstr>Présentation PowerPoint</vt:lpstr>
      <vt:lpstr>Présentation PowerPoint</vt:lpstr>
      <vt:lpstr>Présentation PowerPoint</vt:lpstr>
      <vt:lpstr>Présentation PowerPoint</vt:lpstr>
      <vt:lpstr>Workload Positioning: IBM Power Virtual Server for IBM Cloud</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Jean-Manuel Lenez</dc:creator>
  <cp:lastModifiedBy>Jean-Manuel Lenez</cp:lastModifiedBy>
  <cp:revision>169</cp:revision>
  <cp:lastPrinted>2019-06-18T08:47:15Z</cp:lastPrinted>
  <dcterms:created xsi:type="dcterms:W3CDTF">2019-06-14T13:44:55Z</dcterms:created>
  <dcterms:modified xsi:type="dcterms:W3CDTF">2019-06-18T08:48:05Z</dcterms:modified>
</cp:coreProperties>
</file>