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32"/>
  </p:notesMasterIdLst>
  <p:handoutMasterIdLst>
    <p:handoutMasterId r:id="rId33"/>
  </p:handoutMasterIdLst>
  <p:sldIdLst>
    <p:sldId id="261" r:id="rId2"/>
    <p:sldId id="257" r:id="rId3"/>
    <p:sldId id="298" r:id="rId4"/>
    <p:sldId id="263" r:id="rId5"/>
    <p:sldId id="299" r:id="rId6"/>
    <p:sldId id="265" r:id="rId7"/>
    <p:sldId id="266" r:id="rId8"/>
    <p:sldId id="267" r:id="rId9"/>
    <p:sldId id="268" r:id="rId10"/>
    <p:sldId id="271" r:id="rId11"/>
    <p:sldId id="300" r:id="rId12"/>
    <p:sldId id="301" r:id="rId13"/>
    <p:sldId id="302" r:id="rId14"/>
    <p:sldId id="306" r:id="rId15"/>
    <p:sldId id="312" r:id="rId16"/>
    <p:sldId id="308" r:id="rId17"/>
    <p:sldId id="304" r:id="rId18"/>
    <p:sldId id="280" r:id="rId19"/>
    <p:sldId id="287" r:id="rId20"/>
    <p:sldId id="288" r:id="rId21"/>
    <p:sldId id="289" r:id="rId22"/>
    <p:sldId id="309" r:id="rId23"/>
    <p:sldId id="313" r:id="rId24"/>
    <p:sldId id="316" r:id="rId25"/>
    <p:sldId id="317" r:id="rId26"/>
    <p:sldId id="318" r:id="rId27"/>
    <p:sldId id="319" r:id="rId28"/>
    <p:sldId id="314" r:id="rId29"/>
    <p:sldId id="315" r:id="rId30"/>
    <p:sldId id="297" r:id="rId31"/>
  </p:sldIdLst>
  <p:sldSz cx="9144000" cy="6858000" type="screen4x3"/>
  <p:notesSz cx="6858000" cy="9144000"/>
  <p:defaultTextStyle>
    <a:defPPr>
      <a:defRPr lang="en-US"/>
    </a:defPPr>
    <a:lvl1pPr algn="l" rtl="0" fontAlgn="base">
      <a:lnSpc>
        <a:spcPct val="90000"/>
      </a:lnSpc>
      <a:spcBef>
        <a:spcPct val="0"/>
      </a:spcBef>
      <a:spcAft>
        <a:spcPct val="0"/>
      </a:spcAft>
      <a:defRPr sz="2200" kern="1200">
        <a:solidFill>
          <a:schemeClr val="hlink"/>
        </a:solidFill>
        <a:latin typeface="Arial" panose="020B0604020202020204" pitchFamily="34" charset="0"/>
        <a:ea typeface="+mn-ea"/>
        <a:cs typeface="+mn-cs"/>
      </a:defRPr>
    </a:lvl1pPr>
    <a:lvl2pPr marL="457200" algn="l" rtl="0" fontAlgn="base">
      <a:lnSpc>
        <a:spcPct val="90000"/>
      </a:lnSpc>
      <a:spcBef>
        <a:spcPct val="0"/>
      </a:spcBef>
      <a:spcAft>
        <a:spcPct val="0"/>
      </a:spcAft>
      <a:defRPr sz="2200" kern="1200">
        <a:solidFill>
          <a:schemeClr val="hlink"/>
        </a:solidFill>
        <a:latin typeface="Arial" panose="020B0604020202020204" pitchFamily="34" charset="0"/>
        <a:ea typeface="+mn-ea"/>
        <a:cs typeface="+mn-cs"/>
      </a:defRPr>
    </a:lvl2pPr>
    <a:lvl3pPr marL="914400" algn="l" rtl="0" fontAlgn="base">
      <a:lnSpc>
        <a:spcPct val="90000"/>
      </a:lnSpc>
      <a:spcBef>
        <a:spcPct val="0"/>
      </a:spcBef>
      <a:spcAft>
        <a:spcPct val="0"/>
      </a:spcAft>
      <a:defRPr sz="2200" kern="1200">
        <a:solidFill>
          <a:schemeClr val="hlink"/>
        </a:solidFill>
        <a:latin typeface="Arial" panose="020B0604020202020204" pitchFamily="34" charset="0"/>
        <a:ea typeface="+mn-ea"/>
        <a:cs typeface="+mn-cs"/>
      </a:defRPr>
    </a:lvl3pPr>
    <a:lvl4pPr marL="1371600" algn="l" rtl="0" fontAlgn="base">
      <a:lnSpc>
        <a:spcPct val="90000"/>
      </a:lnSpc>
      <a:spcBef>
        <a:spcPct val="0"/>
      </a:spcBef>
      <a:spcAft>
        <a:spcPct val="0"/>
      </a:spcAft>
      <a:defRPr sz="2200" kern="1200">
        <a:solidFill>
          <a:schemeClr val="hlink"/>
        </a:solidFill>
        <a:latin typeface="Arial" panose="020B0604020202020204" pitchFamily="34" charset="0"/>
        <a:ea typeface="+mn-ea"/>
        <a:cs typeface="+mn-cs"/>
      </a:defRPr>
    </a:lvl4pPr>
    <a:lvl5pPr marL="1828800" algn="l" rtl="0" fontAlgn="base">
      <a:lnSpc>
        <a:spcPct val="90000"/>
      </a:lnSpc>
      <a:spcBef>
        <a:spcPct val="0"/>
      </a:spcBef>
      <a:spcAft>
        <a:spcPct val="0"/>
      </a:spcAft>
      <a:defRPr sz="2200" kern="1200">
        <a:solidFill>
          <a:schemeClr val="hlink"/>
        </a:solidFill>
        <a:latin typeface="Arial" panose="020B0604020202020204" pitchFamily="34" charset="0"/>
        <a:ea typeface="+mn-ea"/>
        <a:cs typeface="+mn-cs"/>
      </a:defRPr>
    </a:lvl5pPr>
    <a:lvl6pPr marL="2286000" algn="l" defTabSz="914400" rtl="0" eaLnBrk="1" latinLnBrk="0" hangingPunct="1">
      <a:defRPr sz="2200" kern="1200">
        <a:solidFill>
          <a:schemeClr val="hlink"/>
        </a:solidFill>
        <a:latin typeface="Arial" panose="020B0604020202020204" pitchFamily="34" charset="0"/>
        <a:ea typeface="+mn-ea"/>
        <a:cs typeface="+mn-cs"/>
      </a:defRPr>
    </a:lvl6pPr>
    <a:lvl7pPr marL="2743200" algn="l" defTabSz="914400" rtl="0" eaLnBrk="1" latinLnBrk="0" hangingPunct="1">
      <a:defRPr sz="2200" kern="1200">
        <a:solidFill>
          <a:schemeClr val="hlink"/>
        </a:solidFill>
        <a:latin typeface="Arial" panose="020B0604020202020204" pitchFamily="34" charset="0"/>
        <a:ea typeface="+mn-ea"/>
        <a:cs typeface="+mn-cs"/>
      </a:defRPr>
    </a:lvl7pPr>
    <a:lvl8pPr marL="3200400" algn="l" defTabSz="914400" rtl="0" eaLnBrk="1" latinLnBrk="0" hangingPunct="1">
      <a:defRPr sz="2200" kern="1200">
        <a:solidFill>
          <a:schemeClr val="hlink"/>
        </a:solidFill>
        <a:latin typeface="Arial" panose="020B0604020202020204" pitchFamily="34" charset="0"/>
        <a:ea typeface="+mn-ea"/>
        <a:cs typeface="+mn-cs"/>
      </a:defRPr>
    </a:lvl8pPr>
    <a:lvl9pPr marL="3657600" algn="l" defTabSz="914400" rtl="0" eaLnBrk="1" latinLnBrk="0" hangingPunct="1">
      <a:defRPr sz="2200" kern="1200">
        <a:solidFill>
          <a:schemeClr val="hlink"/>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FFE"/>
    <a:srgbClr val="FEFEFF"/>
    <a:srgbClr val="FFFEFE"/>
    <a:srgbClr val="FFFDFF"/>
    <a:srgbClr val="FEFFFF"/>
    <a:srgbClr val="99CC00"/>
    <a:srgbClr val="FF6400"/>
    <a:srgbClr val="71BF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70" autoAdjust="0"/>
    <p:restoredTop sz="94799" autoAdjust="0"/>
  </p:normalViewPr>
  <p:slideViewPr>
    <p:cSldViewPr>
      <p:cViewPr varScale="1">
        <p:scale>
          <a:sx n="75" d="100"/>
          <a:sy n="75" d="100"/>
        </p:scale>
        <p:origin x="134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163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2C97BD-1FE7-49B0-9893-D7CD8774AD6C}" type="datetimeFigureOut">
              <a:rPr lang="en-US" smtClean="0"/>
              <a:t>3/27/2014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0FC8852-F136-462C-ABA1-4ED4A6FCE9DE}" type="slidenum">
              <a:rPr lang="en-US" smtClean="0"/>
              <a:t>‹#›</a:t>
            </a:fld>
            <a:endParaRPr lang="en-US"/>
          </a:p>
        </p:txBody>
      </p:sp>
    </p:spTree>
    <p:extLst>
      <p:ext uri="{BB962C8B-B14F-4D97-AF65-F5344CB8AC3E}">
        <p14:creationId xmlns:p14="http://schemas.microsoft.com/office/powerpoint/2010/main" val="294279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defRPr sz="1200">
                <a:solidFill>
                  <a:schemeClr val="tx1"/>
                </a:solidFill>
              </a:defRPr>
            </a:lvl1pPr>
          </a:lstStyle>
          <a:p>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1200">
                <a:solidFill>
                  <a:schemeClr val="tx1"/>
                </a:solidFill>
              </a:defRPr>
            </a:lvl1pPr>
          </a:lstStyle>
          <a:p>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nSpc>
                <a:spcPct val="100000"/>
              </a:lnSpc>
              <a:defRPr sz="1200">
                <a:solidFill>
                  <a:schemeClr val="tx1"/>
                </a:solidFill>
              </a:defRPr>
            </a:lvl1pPr>
          </a:lstStyle>
          <a:p>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defRPr sz="1200">
                <a:solidFill>
                  <a:schemeClr val="tx1"/>
                </a:solidFill>
              </a:defRPr>
            </a:lvl1pPr>
          </a:lstStyle>
          <a:p>
            <a:fld id="{A3F24D56-247A-429D-800F-13139324D00E}" type="slidenum">
              <a:rPr lang="en-US"/>
              <a:pPr/>
              <a:t>‹#›</a:t>
            </a:fld>
            <a:endParaRPr lang="en-US"/>
          </a:p>
        </p:txBody>
      </p:sp>
    </p:spTree>
    <p:extLst>
      <p:ext uri="{BB962C8B-B14F-4D97-AF65-F5344CB8AC3E}">
        <p14:creationId xmlns:p14="http://schemas.microsoft.com/office/powerpoint/2010/main" val="14140334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0AAB6E-7775-4CD0-9189-06F25B80E7B2}" type="slidenum">
              <a:rPr lang="en-US"/>
              <a:pPr/>
              <a:t>1</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94520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alpha val="74997"/>
                    </a:srgbClr>
                  </a:outerShdw>
                </a:effectLst>
              </a14:hiddenEffects>
            </a:ext>
            <a:ext uri="{53640926-AAD7-44D8-BBD7-CCE9431645EC}">
              <a14:shadowObscured xmlns:a14="http://schemas.microsoft.com/office/drawing/2010/main" val="1"/>
            </a:ext>
          </a:extLst>
        </p:spPr>
      </p:sp>
      <p:sp>
        <p:nvSpPr>
          <p:cNvPr id="52227" name="Rectangle 3"/>
          <p:cNvSpPr>
            <a:spLocks noGrp="1" noChangeArrowheads="1"/>
          </p:cNvSpPr>
          <p:nvPr>
            <p:ph type="body" idx="1"/>
          </p:nvPr>
        </p:nvSpPr>
        <p:spPr>
          <a:xfrm>
            <a:off x="731838" y="4560888"/>
            <a:ext cx="5851525" cy="4319587"/>
          </a:xfrm>
          <a:noFill/>
        </p:spPr>
        <p:txBody>
          <a:bodyPr/>
          <a:lstStyle/>
          <a:p>
            <a:endParaRPr lang="fr-FR" smtClean="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679437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alpha val="74997"/>
                    </a:srgbClr>
                  </a:outerShdw>
                </a:effectLst>
              </a14:hiddenEffects>
            </a:ext>
            <a:ext uri="{53640926-AAD7-44D8-BBD7-CCE9431645EC}">
              <a14:shadowObscured xmlns:a14="http://schemas.microsoft.com/office/drawing/2010/main" val="1"/>
            </a:ext>
          </a:extLst>
        </p:spPr>
      </p:sp>
      <p:sp>
        <p:nvSpPr>
          <p:cNvPr id="54275" name="Notes Placeholder 2"/>
          <p:cNvSpPr>
            <a:spLocks noGrp="1"/>
          </p:cNvSpPr>
          <p:nvPr>
            <p:ph type="body" idx="1"/>
          </p:nvPr>
        </p:nvSpPr>
        <p:spPr>
          <a:xfrm>
            <a:off x="731838" y="4560888"/>
            <a:ext cx="5851525" cy="4319587"/>
          </a:xfrm>
          <a:noFill/>
        </p:spPr>
        <p:txBody>
          <a:bodyPr lIns="96661" tIns="48331" rIns="96661" bIns="48331"/>
          <a:lstStyle/>
          <a:p>
            <a:pPr eaLnBrk="1" hangingPunct="1"/>
            <a:endParaRPr lang="fr-FR" smtClean="0">
              <a:latin typeface="Arial" panose="020B0604020202020204" pitchFamily="34" charset="0"/>
              <a:ea typeface="MS PGothic" panose="020B0600070205080204" pitchFamily="34" charset="-128"/>
            </a:endParaRPr>
          </a:p>
        </p:txBody>
      </p:sp>
      <p:sp>
        <p:nvSpPr>
          <p:cNvPr id="54276" name="Slide Number Placeholder 3"/>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a:defRPr sz="2000">
                <a:solidFill>
                  <a:schemeClr val="tx1"/>
                </a:solidFill>
                <a:latin typeface="Arial" panose="020B0604020202020204" pitchFamily="34" charset="0"/>
                <a:ea typeface="MS PGothic" panose="020B0600070205080204" pitchFamily="34" charset="-128"/>
              </a:defRPr>
            </a:lvl1pPr>
            <a:lvl2pPr marL="785813" indent="-303213" defTabSz="966788">
              <a:defRPr sz="2000">
                <a:solidFill>
                  <a:schemeClr val="tx1"/>
                </a:solidFill>
                <a:latin typeface="Arial" panose="020B0604020202020204" pitchFamily="34" charset="0"/>
                <a:ea typeface="MS PGothic" panose="020B0600070205080204" pitchFamily="34" charset="-128"/>
              </a:defRPr>
            </a:lvl2pPr>
            <a:lvl3pPr marL="1208088" indent="-241300" defTabSz="966788">
              <a:defRPr sz="2000">
                <a:solidFill>
                  <a:schemeClr val="tx1"/>
                </a:solidFill>
                <a:latin typeface="Arial" panose="020B0604020202020204" pitchFamily="34" charset="0"/>
                <a:ea typeface="MS PGothic" panose="020B0600070205080204" pitchFamily="34" charset="-128"/>
              </a:defRPr>
            </a:lvl3pPr>
            <a:lvl4pPr marL="1692275" indent="-242888" defTabSz="966788">
              <a:defRPr sz="2000">
                <a:solidFill>
                  <a:schemeClr val="tx1"/>
                </a:solidFill>
                <a:latin typeface="Arial" panose="020B0604020202020204" pitchFamily="34" charset="0"/>
                <a:ea typeface="MS PGothic" panose="020B0600070205080204" pitchFamily="34" charset="-128"/>
              </a:defRPr>
            </a:lvl4pPr>
            <a:lvl5pPr marL="2174875" indent="-241300" defTabSz="966788">
              <a:defRPr sz="2000">
                <a:solidFill>
                  <a:schemeClr val="tx1"/>
                </a:solidFill>
                <a:latin typeface="Arial" panose="020B0604020202020204" pitchFamily="34" charset="0"/>
                <a:ea typeface="MS PGothic" panose="020B0600070205080204" pitchFamily="34" charset="-128"/>
              </a:defRPr>
            </a:lvl5pPr>
            <a:lvl6pPr marL="2632075" indent="-241300" defTabSz="966788"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3089275" indent="-241300" defTabSz="966788"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546475" indent="-241300" defTabSz="966788"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4003675" indent="-241300" defTabSz="966788"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r" eaLnBrk="1" hangingPunct="1"/>
            <a:fld id="{5766C669-D117-4F38-B5E8-9A31955B4A40}" type="slidenum">
              <a:rPr lang="en-US" sz="1300"/>
              <a:pPr algn="r" eaLnBrk="1" hangingPunct="1"/>
              <a:t>13</a:t>
            </a:fld>
            <a:endParaRPr lang="en-US" sz="1300"/>
          </a:p>
        </p:txBody>
      </p:sp>
    </p:spTree>
    <p:extLst>
      <p:ext uri="{BB962C8B-B14F-4D97-AF65-F5344CB8AC3E}">
        <p14:creationId xmlns:p14="http://schemas.microsoft.com/office/powerpoint/2010/main" val="289075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p:spPr>
        <p:txBody>
          <a:bodyPr/>
          <a:lstStyle/>
          <a:p>
            <a:pPr eaLnBrk="1" hangingPunct="1"/>
            <a:r>
              <a:rPr lang="en-US" sz="700" b="1" smtClean="0">
                <a:latin typeface="Arial" charset="0"/>
              </a:rPr>
              <a:t>Offering Overview with Value Proposition	</a:t>
            </a:r>
            <a:r>
              <a:rPr lang="en-US" sz="700" smtClean="0">
                <a:latin typeface="Arial" charset="0"/>
              </a:rPr>
              <a:t>With the PureApplication System, you can provision your own patterns of software, middleware and virtual system resources. You can provision these patterns within an innovative framework that is shaped by IT best practices and industry standards—standards that have been culled from many years of IBM experience with clients and from a deep understanding of smarter computing. These IT best practices and standards are infused throughout the system.</a:t>
            </a:r>
          </a:p>
          <a:p>
            <a:pPr eaLnBrk="1" hangingPunct="1"/>
            <a:r>
              <a:rPr lang="en-US" sz="700" b="1" smtClean="0">
                <a:latin typeface="Arial" charset="0"/>
              </a:rPr>
              <a:t>Client Needs Addressed	</a:t>
            </a:r>
            <a:r>
              <a:rPr lang="en-US" altLang="ja-JP" sz="700" smtClean="0">
                <a:latin typeface="Arial" charset="0"/>
              </a:rPr>
              <a:t>What we’ve found is that organizations around the world, have consistently articulated three imperatives for their IT organization.  They need to: Improve IT efficiency with expert integrated systems, Accelerate new applications, big data and analytics, Simplify cloud application platforms and infrastructure</a:t>
            </a:r>
          </a:p>
          <a:p>
            <a:pPr eaLnBrk="1" hangingPunct="1"/>
            <a:r>
              <a:rPr lang="en-US" sz="700" b="1" smtClean="0">
                <a:latin typeface="Arial" charset="0"/>
              </a:rPr>
              <a:t>What’s New</a:t>
            </a:r>
          </a:p>
          <a:p>
            <a:pPr eaLnBrk="1" hangingPunct="1"/>
            <a:r>
              <a:rPr lang="en-US" sz="700" i="1" smtClean="0">
                <a:latin typeface="Arial" charset="0"/>
              </a:rPr>
              <a:t>	</a:t>
            </a:r>
            <a:r>
              <a:rPr lang="en-US" sz="700" smtClean="0">
                <a:latin typeface="Arial" charset="0"/>
              </a:rPr>
              <a:t>Feb 5 - “Mini” – new smaller entry point (30% reduction in power consumption, Up to 60% better price/performance, running typical web and DB applications (over a competitor’s configuration), Same built-in expertise &amp; simplified experience as larger configurations); POWER – Automatic throughput improvements for data intensive applications with tiered storage and smart data placement, Up to 90% reduction in vulnerabilities – saving time and money)</a:t>
            </a:r>
          </a:p>
          <a:p>
            <a:pPr eaLnBrk="1" hangingPunct="1">
              <a:lnSpc>
                <a:spcPct val="90000"/>
              </a:lnSpc>
              <a:buFontTx/>
              <a:buChar char="•"/>
            </a:pPr>
            <a:r>
              <a:rPr lang="en-US" sz="700" smtClean="0">
                <a:latin typeface="Arial" charset="0"/>
              </a:rPr>
              <a:t>April 23 - Automated Disaster Recovery, Windows Support, Streamlined Maintenance, Backup &amp; Restore made easy, Simplified Pattern Creation, Improved Vertical Scaling</a:t>
            </a:r>
          </a:p>
          <a:p>
            <a:pPr eaLnBrk="1" hangingPunct="1"/>
            <a:r>
              <a:rPr lang="en-US" sz="700" b="1" smtClean="0">
                <a:latin typeface="Arial" charset="0"/>
              </a:rPr>
              <a:t>Bundle Components (if applicable) 	</a:t>
            </a:r>
            <a:r>
              <a:rPr lang="en-US" sz="700" smtClean="0">
                <a:latin typeface="Arial" charset="0"/>
              </a:rPr>
              <a:t>IBM SmartCloud Monitoring is a bundle that contains IBM Tivoli Monitoring v6.3 and IBM Tivoli Monitoring for Virtual Environments v7.2</a:t>
            </a:r>
          </a:p>
          <a:p>
            <a:pPr eaLnBrk="1" hangingPunct="1"/>
            <a:r>
              <a:rPr lang="en-US" sz="700" b="1" smtClean="0">
                <a:latin typeface="Arial" charset="0"/>
              </a:rPr>
              <a:t>Target Market </a:t>
            </a:r>
            <a:br>
              <a:rPr lang="en-US" sz="700" b="1" smtClean="0">
                <a:latin typeface="Arial" charset="0"/>
              </a:rPr>
            </a:br>
            <a:r>
              <a:rPr lang="en-US" sz="700" i="1" smtClean="0">
                <a:latin typeface="Arial" charset="0"/>
              </a:rPr>
              <a:t>(Incl industries)	</a:t>
            </a:r>
            <a:r>
              <a:rPr lang="en-US" sz="700" smtClean="0">
                <a:latin typeface="Arial" charset="0"/>
              </a:rPr>
              <a:t>Enterprises/Direct, Mid-market/BPs, MSPs</a:t>
            </a:r>
          </a:p>
          <a:p>
            <a:pPr eaLnBrk="1" hangingPunct="1"/>
            <a:r>
              <a:rPr lang="en-US" sz="700" b="1" smtClean="0">
                <a:latin typeface="Arial" charset="0"/>
              </a:rPr>
              <a:t>Target Audience/ Roles	</a:t>
            </a:r>
            <a:r>
              <a:rPr lang="en-US" sz="700" smtClean="0">
                <a:latin typeface="Arial" charset="0"/>
              </a:rPr>
              <a:t>Primary: C-suite, CIO, IT Architect; Secondary - Infrastructure Teams, Virtual Administrators, IT Ops Mgmt</a:t>
            </a:r>
          </a:p>
          <a:p>
            <a:pPr eaLnBrk="1" hangingPunct="1"/>
            <a:r>
              <a:rPr lang="en-US" sz="700" b="1" smtClean="0">
                <a:latin typeface="Arial" charset="0"/>
              </a:rPr>
              <a:t>What Non-IBM Offerings Does This Product Compete With? 	</a:t>
            </a:r>
            <a:r>
              <a:rPr lang="en-US" sz="700" smtClean="0">
                <a:latin typeface="Arial" charset="0"/>
              </a:rPr>
              <a:t>Enterprise customers: Oracle, VCE (conglomerate), HP;</a:t>
            </a:r>
          </a:p>
          <a:p>
            <a:pPr eaLnBrk="1" hangingPunct="1"/>
            <a:r>
              <a:rPr lang="en-US" sz="700" b="1" smtClean="0">
                <a:latin typeface="Arial" charset="0"/>
              </a:rPr>
              <a:t>RTM </a:t>
            </a:r>
            <a:br>
              <a:rPr lang="en-US" sz="700" b="1" smtClean="0">
                <a:latin typeface="Arial" charset="0"/>
              </a:rPr>
            </a:br>
            <a:r>
              <a:rPr lang="en-US" sz="700" i="1" smtClean="0">
                <a:latin typeface="Arial" charset="0"/>
              </a:rPr>
              <a:t>(Identify OI &amp; OO)	</a:t>
            </a:r>
            <a:r>
              <a:rPr lang="en-US" sz="700" smtClean="0">
                <a:latin typeface="Arial" charset="0"/>
              </a:rPr>
              <a:t>Enterprises – Direct; Mid-market – BPs</a:t>
            </a:r>
          </a:p>
          <a:p>
            <a:pPr eaLnBrk="1" hangingPunct="1"/>
            <a:r>
              <a:rPr lang="en-US" sz="700" b="1" smtClean="0">
                <a:latin typeface="Arial" charset="0"/>
              </a:rPr>
              <a:t>Countries Available	</a:t>
            </a:r>
            <a:r>
              <a:rPr lang="en-US" sz="700" smtClean="0">
                <a:latin typeface="Arial" charset="0"/>
              </a:rPr>
              <a:t> Worldwide</a:t>
            </a:r>
          </a:p>
          <a:p>
            <a:pPr eaLnBrk="1" hangingPunct="1"/>
            <a:r>
              <a:rPr lang="en-US" sz="700" b="1" smtClean="0">
                <a:latin typeface="Arial" charset="0"/>
              </a:rPr>
              <a:t>Purchasing	</a:t>
            </a:r>
            <a:r>
              <a:rPr lang="en-US" sz="700" smtClean="0">
                <a:latin typeface="Arial" charset="0"/>
              </a:rPr>
              <a:t>http://www-01.ibm.com/software/howtobuy/passportadvantage/</a:t>
            </a:r>
          </a:p>
          <a:p>
            <a:pPr eaLnBrk="1" hangingPunct="1"/>
            <a:r>
              <a:rPr lang="en-US" sz="700" b="1" smtClean="0">
                <a:latin typeface="Arial" charset="0"/>
              </a:rPr>
              <a:t>Technical Support Structure	</a:t>
            </a:r>
            <a:r>
              <a:rPr lang="en-US" altLang="ja-JP" sz="700" smtClean="0">
                <a:latin typeface="Arial" charset="0"/>
              </a:rPr>
              <a:t>Access the IBM Support Portal : PureApplication System support </a:t>
            </a:r>
            <a:br>
              <a:rPr lang="en-US" altLang="ja-JP" sz="700" smtClean="0">
                <a:latin typeface="Arial" charset="0"/>
              </a:rPr>
            </a:br>
            <a:r>
              <a:rPr lang="en-US" altLang="ja-JP" sz="700" smtClean="0">
                <a:latin typeface="Arial" charset="0"/>
              </a:rPr>
              <a:t>Access the online Service Request tool: http://ibm.com/support/servicerequest</a:t>
            </a:r>
            <a:endParaRPr lang="en-US" sz="700" smtClean="0">
              <a:latin typeface="Arial" charset="0"/>
            </a:endParaRPr>
          </a:p>
        </p:txBody>
      </p:sp>
    </p:spTree>
    <p:extLst>
      <p:ext uri="{BB962C8B-B14F-4D97-AF65-F5344CB8AC3E}">
        <p14:creationId xmlns:p14="http://schemas.microsoft.com/office/powerpoint/2010/main" val="3204956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Rot="1" noChangeAspect="1" noChangeArrowheads="1" noTextEdit="1"/>
          </p:cNvSpPr>
          <p:nvPr>
            <p:ph type="sldImg"/>
          </p:nvPr>
        </p:nvSpPr>
        <p:spPr>
          <a:xfrm>
            <a:off x="1144588" y="685800"/>
            <a:ext cx="4572000" cy="3429000"/>
          </a:xfrm>
          <a:ln/>
        </p:spPr>
      </p:sp>
      <p:sp>
        <p:nvSpPr>
          <p:cNvPr id="158722" name="Rectangle 3"/>
          <p:cNvSpPr>
            <a:spLocks noGrp="1" noChangeArrowheads="1"/>
          </p:cNvSpPr>
          <p:nvPr>
            <p:ph type="body" idx="1"/>
          </p:nvPr>
        </p:nvSpPr>
        <p:spPr>
          <a:xfrm>
            <a:off x="685800" y="4343400"/>
            <a:ext cx="5486400" cy="4114800"/>
          </a:xfrm>
          <a:noFill/>
        </p:spPr>
        <p:txBody>
          <a:bodyPr lIns="89992" tIns="46796" rIns="89992" bIns="46796"/>
          <a:lstStyle/>
          <a:p>
            <a:endParaRPr lang="en-US" altLang="en-US" smtClean="0">
              <a:latin typeface="Times New Roman" pitchFamily="18" charset="0"/>
            </a:endParaRPr>
          </a:p>
        </p:txBody>
      </p:sp>
    </p:spTree>
    <p:extLst>
      <p:ext uri="{BB962C8B-B14F-4D97-AF65-F5344CB8AC3E}">
        <p14:creationId xmlns:p14="http://schemas.microsoft.com/office/powerpoint/2010/main" val="3563417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Rot="1" noChangeAspect="1" noChangeArrowheads="1" noTextEdit="1"/>
          </p:cNvSpPr>
          <p:nvPr>
            <p:ph type="sldImg"/>
          </p:nvPr>
        </p:nvSpPr>
        <p:spPr>
          <a:xfrm>
            <a:off x="1143000" y="685800"/>
            <a:ext cx="4572000" cy="3429000"/>
          </a:xfrm>
          <a:ln/>
        </p:spPr>
      </p:sp>
      <p:sp>
        <p:nvSpPr>
          <p:cNvPr id="113666" name="Rectangle 3"/>
          <p:cNvSpPr>
            <a:spLocks noGrp="1" noChangeArrowheads="1"/>
          </p:cNvSpPr>
          <p:nvPr>
            <p:ph type="body" idx="1"/>
          </p:nvPr>
        </p:nvSpPr>
        <p:spPr>
          <a:xfrm>
            <a:off x="685800" y="4343400"/>
            <a:ext cx="5486400" cy="4114800"/>
          </a:xfrm>
          <a:noFill/>
        </p:spPr>
        <p:txBody>
          <a:bodyPr/>
          <a:lstStyle/>
          <a:p>
            <a:endParaRPr lang="en-US" smtClean="0">
              <a:latin typeface="Times New Roman" pitchFamily="18" charset="0"/>
            </a:endParaRPr>
          </a:p>
        </p:txBody>
      </p:sp>
    </p:spTree>
    <p:extLst>
      <p:ext uri="{BB962C8B-B14F-4D97-AF65-F5344CB8AC3E}">
        <p14:creationId xmlns:p14="http://schemas.microsoft.com/office/powerpoint/2010/main" val="2790090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96661" tIns="48331" rIns="96661" bIns="48331" anchor="b"/>
          <a:lstStyle>
            <a:lvl1pPr defTabSz="966788">
              <a:defRPr sz="2000">
                <a:solidFill>
                  <a:schemeClr val="tx1"/>
                </a:solidFill>
                <a:latin typeface="Arial" panose="020B0604020202020204" pitchFamily="34" charset="0"/>
                <a:ea typeface="MS PGothic" panose="020B0600070205080204" pitchFamily="34" charset="-128"/>
              </a:defRPr>
            </a:lvl1pPr>
            <a:lvl2pPr marL="785813" indent="-303213" defTabSz="966788">
              <a:defRPr sz="2000">
                <a:solidFill>
                  <a:schemeClr val="tx1"/>
                </a:solidFill>
                <a:latin typeface="Arial" panose="020B0604020202020204" pitchFamily="34" charset="0"/>
                <a:ea typeface="MS PGothic" panose="020B0600070205080204" pitchFamily="34" charset="-128"/>
              </a:defRPr>
            </a:lvl2pPr>
            <a:lvl3pPr marL="1208088" indent="-241300" defTabSz="966788">
              <a:defRPr sz="2000">
                <a:solidFill>
                  <a:schemeClr val="tx1"/>
                </a:solidFill>
                <a:latin typeface="Arial" panose="020B0604020202020204" pitchFamily="34" charset="0"/>
                <a:ea typeface="MS PGothic" panose="020B0600070205080204" pitchFamily="34" charset="-128"/>
              </a:defRPr>
            </a:lvl3pPr>
            <a:lvl4pPr marL="1692275" indent="-242888" defTabSz="966788">
              <a:defRPr sz="2000">
                <a:solidFill>
                  <a:schemeClr val="tx1"/>
                </a:solidFill>
                <a:latin typeface="Arial" panose="020B0604020202020204" pitchFamily="34" charset="0"/>
                <a:ea typeface="MS PGothic" panose="020B0600070205080204" pitchFamily="34" charset="-128"/>
              </a:defRPr>
            </a:lvl4pPr>
            <a:lvl5pPr marL="2174875" indent="-241300" defTabSz="966788">
              <a:defRPr sz="2000">
                <a:solidFill>
                  <a:schemeClr val="tx1"/>
                </a:solidFill>
                <a:latin typeface="Arial" panose="020B0604020202020204" pitchFamily="34" charset="0"/>
                <a:ea typeface="MS PGothic" panose="020B0600070205080204" pitchFamily="34" charset="-128"/>
              </a:defRPr>
            </a:lvl5pPr>
            <a:lvl6pPr marL="2632075" indent="-241300" defTabSz="966788"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3089275" indent="-241300" defTabSz="966788"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546475" indent="-241300" defTabSz="966788"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4003675" indent="-241300" defTabSz="966788"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r" eaLnBrk="1" hangingPunct="1"/>
            <a:fld id="{7A4208EC-AD17-4A05-809F-D0F403689230}" type="slidenum">
              <a:rPr lang="en-US" sz="1300"/>
              <a:pPr algn="r" eaLnBrk="1" hangingPunct="1"/>
              <a:t>17</a:t>
            </a:fld>
            <a:endParaRPr lang="en-US" sz="13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pPr defTabSz="457200">
              <a:lnSpc>
                <a:spcPct val="80000"/>
              </a:lnSpc>
            </a:pPr>
            <a:r>
              <a:rPr lang="en-US" sz="1000" smtClean="0">
                <a:latin typeface="Arial" panose="020B0604020202020204" pitchFamily="34" charset="0"/>
                <a:ea typeface="MS PGothic" panose="020B0600070205080204" pitchFamily="34" charset="-128"/>
              </a:rPr>
              <a:t>Patterns of expertise come in three types:</a:t>
            </a:r>
          </a:p>
          <a:p>
            <a:pPr defTabSz="457200">
              <a:lnSpc>
                <a:spcPct val="80000"/>
              </a:lnSpc>
            </a:pPr>
            <a:endParaRPr lang="en-US" sz="1000" smtClean="0">
              <a:latin typeface="Arial" panose="020B0604020202020204" pitchFamily="34" charset="0"/>
              <a:ea typeface="MS PGothic" panose="020B0600070205080204" pitchFamily="34" charset="-128"/>
            </a:endParaRPr>
          </a:p>
          <a:p>
            <a:pPr defTabSz="457200">
              <a:lnSpc>
                <a:spcPct val="80000"/>
              </a:lnSpc>
            </a:pPr>
            <a:r>
              <a:rPr lang="en-US" sz="1000" smtClean="0">
                <a:latin typeface="Arial" panose="020B0604020202020204" pitchFamily="34" charset="0"/>
                <a:ea typeface="MS PGothic" panose="020B0600070205080204" pitchFamily="34" charset="-128"/>
              </a:rPr>
              <a:t>Infrastructure patterns bridge the base system infrastructure elements like servers, storage, network, virtualization and management.</a:t>
            </a:r>
          </a:p>
          <a:p>
            <a:pPr defTabSz="457200">
              <a:lnSpc>
                <a:spcPct val="80000"/>
              </a:lnSpc>
            </a:pPr>
            <a:endParaRPr lang="en-US" sz="1000" smtClean="0">
              <a:latin typeface="Arial" panose="020B0604020202020204" pitchFamily="34" charset="0"/>
              <a:ea typeface="MS PGothic" panose="020B0600070205080204" pitchFamily="34" charset="-128"/>
            </a:endParaRPr>
          </a:p>
          <a:p>
            <a:pPr defTabSz="457200">
              <a:lnSpc>
                <a:spcPct val="80000"/>
              </a:lnSpc>
            </a:pPr>
            <a:r>
              <a:rPr lang="en-US" sz="1000" smtClean="0">
                <a:latin typeface="Arial" panose="020B0604020202020204" pitchFamily="34" charset="0"/>
                <a:ea typeface="MS PGothic" panose="020B0600070205080204" pitchFamily="34" charset="-128"/>
              </a:rPr>
              <a:t>Platform patterns bring into play the middleware in addition to the system infrastructure.</a:t>
            </a:r>
          </a:p>
          <a:p>
            <a:pPr defTabSz="457200">
              <a:lnSpc>
                <a:spcPct val="80000"/>
              </a:lnSpc>
            </a:pPr>
            <a:endParaRPr lang="en-US" sz="1000" smtClean="0">
              <a:latin typeface="Arial" panose="020B0604020202020204" pitchFamily="34" charset="0"/>
              <a:ea typeface="MS PGothic" panose="020B0600070205080204" pitchFamily="34" charset="-128"/>
            </a:endParaRPr>
          </a:p>
          <a:p>
            <a:pPr defTabSz="457200">
              <a:lnSpc>
                <a:spcPct val="80000"/>
              </a:lnSpc>
            </a:pPr>
            <a:r>
              <a:rPr lang="en-US" sz="1000" smtClean="0">
                <a:latin typeface="Arial" panose="020B0604020202020204" pitchFamily="34" charset="0"/>
                <a:ea typeface="MS PGothic" panose="020B0600070205080204" pitchFamily="34" charset="-128"/>
              </a:rPr>
              <a:t>Application patterns then bring in expertise at the business application level.  </a:t>
            </a:r>
          </a:p>
          <a:p>
            <a:pPr defTabSz="457200">
              <a:lnSpc>
                <a:spcPct val="80000"/>
              </a:lnSpc>
            </a:pPr>
            <a:endParaRPr lang="en-US" sz="1000" smtClean="0">
              <a:latin typeface="Arial" panose="020B0604020202020204" pitchFamily="34" charset="0"/>
              <a:ea typeface="MS PGothic" panose="020B0600070205080204" pitchFamily="34" charset="-128"/>
            </a:endParaRPr>
          </a:p>
          <a:p>
            <a:pPr defTabSz="457200">
              <a:lnSpc>
                <a:spcPct val="80000"/>
              </a:lnSpc>
            </a:pPr>
            <a:r>
              <a:rPr lang="en-US" sz="1000" smtClean="0">
                <a:latin typeface="Arial" panose="020B0604020202020204" pitchFamily="34" charset="0"/>
                <a:ea typeface="MS PGothic" panose="020B0600070205080204" pitchFamily="34" charset="-128"/>
              </a:rPr>
              <a:t>Many patterns are built-in the system directly out of the box.  Still more are available in a catalog for you to easily purchase and download.  </a:t>
            </a:r>
          </a:p>
        </p:txBody>
      </p:sp>
    </p:spTree>
    <p:extLst>
      <p:ext uri="{BB962C8B-B14F-4D97-AF65-F5344CB8AC3E}">
        <p14:creationId xmlns:p14="http://schemas.microsoft.com/office/powerpoint/2010/main" val="2474778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81100" y="696913"/>
            <a:ext cx="4649788" cy="3486150"/>
          </a:xfrm>
          <a:ln/>
        </p:spPr>
      </p:sp>
      <p:sp>
        <p:nvSpPr>
          <p:cNvPr id="64515" name="Rectangle 3"/>
          <p:cNvSpPr>
            <a:spLocks noGrp="1" noChangeArrowheads="1"/>
          </p:cNvSpPr>
          <p:nvPr>
            <p:ph type="body" idx="1"/>
          </p:nvPr>
        </p:nvSpPr>
        <p:spPr>
          <a:xfrm>
            <a:off x="482600" y="4416425"/>
            <a:ext cx="6078538" cy="4183063"/>
          </a:xfrm>
          <a:noFill/>
        </p:spPr>
        <p:txBody>
          <a:bodyPr/>
          <a:lstStyle/>
          <a:p>
            <a:pPr eaLnBrk="1" hangingPunct="1">
              <a:lnSpc>
                <a:spcPct val="85000"/>
              </a:lnSpc>
              <a:spcBef>
                <a:spcPct val="10000"/>
              </a:spcBef>
            </a:pPr>
            <a:r>
              <a:rPr lang="en-US" altLang="en-US" sz="1000" b="1" smtClean="0">
                <a:cs typeface="Arial" panose="020B0604020202020204" pitchFamily="34" charset="0"/>
              </a:rPr>
              <a:t>Main Point: </a:t>
            </a:r>
            <a:r>
              <a:rPr lang="en-US" altLang="en-US" sz="1000" smtClean="0">
                <a:cs typeface="Arial" panose="020B0604020202020204" pitchFamily="34" charset="0"/>
              </a:rPr>
              <a:t> IBM and its partners have provides a broad set of solutions through patterns of expertise to meet your needs and made them available throught PureSystems Centre to deliver value even faster.</a:t>
            </a:r>
          </a:p>
          <a:p>
            <a:pPr eaLnBrk="1" hangingPunct="1">
              <a:lnSpc>
                <a:spcPct val="85000"/>
              </a:lnSpc>
              <a:spcBef>
                <a:spcPct val="10000"/>
              </a:spcBef>
            </a:pPr>
            <a:endParaRPr lang="en-US" altLang="en-US" sz="1000" b="1" smtClean="0">
              <a:cs typeface="Arial" panose="020B0604020202020204" pitchFamily="34" charset="0"/>
            </a:endParaRPr>
          </a:p>
          <a:p>
            <a:pPr eaLnBrk="1" hangingPunct="1">
              <a:lnSpc>
                <a:spcPct val="85000"/>
              </a:lnSpc>
              <a:spcBef>
                <a:spcPct val="10000"/>
              </a:spcBef>
            </a:pPr>
            <a:r>
              <a:rPr lang="en-US" altLang="en-US" sz="1000" b="1" smtClean="0">
                <a:cs typeface="Arial" panose="020B0604020202020204" pitchFamily="34" charset="0"/>
              </a:rPr>
              <a:t>Speaker Notes:</a:t>
            </a:r>
          </a:p>
          <a:p>
            <a:pPr eaLnBrk="1" hangingPunct="1">
              <a:lnSpc>
                <a:spcPct val="85000"/>
              </a:lnSpc>
              <a:spcBef>
                <a:spcPct val="10000"/>
              </a:spcBef>
            </a:pPr>
            <a:r>
              <a:rPr lang="en-US" altLang="en-US" sz="1000" smtClean="0">
                <a:cs typeface="Arial" panose="020B0604020202020204" pitchFamily="34" charset="0"/>
              </a:rPr>
              <a:t>IBM has delivered patterns for key solutions across our software portfolio and also the broadest open ecosystem of partners ready and able to provide industry expertise and solutions to clients.  </a:t>
            </a:r>
          </a:p>
          <a:p>
            <a:pPr eaLnBrk="1" hangingPunct="1">
              <a:lnSpc>
                <a:spcPct val="85000"/>
              </a:lnSpc>
              <a:spcBef>
                <a:spcPct val="10000"/>
              </a:spcBef>
            </a:pPr>
            <a:endParaRPr lang="en-US" altLang="en-US" sz="1000" smtClean="0">
              <a:cs typeface="Arial" panose="020B0604020202020204" pitchFamily="34" charset="0"/>
            </a:endParaRPr>
          </a:p>
          <a:p>
            <a:pPr>
              <a:lnSpc>
                <a:spcPct val="85000"/>
              </a:lnSpc>
              <a:spcBef>
                <a:spcPct val="10000"/>
              </a:spcBef>
            </a:pPr>
            <a:r>
              <a:rPr lang="en-US" altLang="en-US" sz="1000" smtClean="0">
                <a:cs typeface="Arial" panose="020B0604020202020204" pitchFamily="34" charset="0"/>
              </a:rPr>
              <a:t>PureSystems runs tens of thousands of existing Power and x86 applications. There are also more than 380 optimized solutions from more than 275 leading partners. </a:t>
            </a:r>
          </a:p>
          <a:p>
            <a:pPr>
              <a:lnSpc>
                <a:spcPct val="85000"/>
              </a:lnSpc>
              <a:spcBef>
                <a:spcPct val="10000"/>
              </a:spcBef>
            </a:pPr>
            <a:endParaRPr lang="en-US" altLang="en-US" sz="1000" smtClean="0">
              <a:cs typeface="Arial" panose="020B0604020202020204" pitchFamily="34" charset="0"/>
            </a:endParaRPr>
          </a:p>
          <a:p>
            <a:pPr>
              <a:lnSpc>
                <a:spcPct val="85000"/>
              </a:lnSpc>
              <a:spcBef>
                <a:spcPct val="10000"/>
              </a:spcBef>
            </a:pPr>
            <a:r>
              <a:rPr lang="en-US" altLang="en-US" sz="1000" smtClean="0">
                <a:cs typeface="Arial" panose="020B0604020202020204" pitchFamily="34" charset="0"/>
              </a:rPr>
              <a:t>PureSystems are the catalyst for helping ISVs transform their business model to cloud.</a:t>
            </a:r>
          </a:p>
          <a:p>
            <a:pPr>
              <a:lnSpc>
                <a:spcPct val="85000"/>
              </a:lnSpc>
              <a:spcBef>
                <a:spcPct val="10000"/>
              </a:spcBef>
            </a:pPr>
            <a:endParaRPr lang="en-US" altLang="en-US" sz="1000" smtClean="0">
              <a:cs typeface="Arial" panose="020B0604020202020204" pitchFamily="34" charset="0"/>
            </a:endParaRPr>
          </a:p>
          <a:p>
            <a:pPr>
              <a:lnSpc>
                <a:spcPct val="85000"/>
              </a:lnSpc>
              <a:spcBef>
                <a:spcPct val="10000"/>
              </a:spcBef>
            </a:pPr>
            <a:r>
              <a:rPr lang="en-US" altLang="en-US" sz="1000" smtClean="0">
                <a:cs typeface="Arial" panose="020B0604020202020204" pitchFamily="34" charset="0"/>
              </a:rPr>
              <a:t>We also developed the PureSystems Centre, which is a catalog and solution showcase that simplifies deployment of partner and IBM applications </a:t>
            </a:r>
          </a:p>
          <a:p>
            <a:pPr>
              <a:lnSpc>
                <a:spcPct val="85000"/>
              </a:lnSpc>
              <a:spcBef>
                <a:spcPct val="10000"/>
              </a:spcBef>
            </a:pPr>
            <a:endParaRPr lang="en-US" altLang="en-US" sz="1000" smtClean="0">
              <a:cs typeface="Arial" panose="020B0604020202020204" pitchFamily="34" charset="0"/>
            </a:endParaRPr>
          </a:p>
          <a:p>
            <a:pPr>
              <a:lnSpc>
                <a:spcPct val="85000"/>
              </a:lnSpc>
              <a:spcBef>
                <a:spcPct val="10000"/>
              </a:spcBef>
            </a:pPr>
            <a:r>
              <a:rPr lang="en-US" altLang="en-US" sz="1000" smtClean="0">
                <a:cs typeface="Arial" panose="020B0604020202020204" pitchFamily="34" charset="0"/>
              </a:rPr>
              <a:t>Clients will be able to access links to direct downloads and find such items as ISV application patterns, code and fixes, partner-ready offerings, access to developers etc.</a:t>
            </a:r>
          </a:p>
          <a:p>
            <a:pPr>
              <a:lnSpc>
                <a:spcPct val="85000"/>
              </a:lnSpc>
              <a:spcBef>
                <a:spcPct val="10000"/>
              </a:spcBef>
            </a:pPr>
            <a:endParaRPr lang="en-US" altLang="en-US" sz="1000" smtClean="0">
              <a:cs typeface="Arial" panose="020B0604020202020204" pitchFamily="34" charset="0"/>
            </a:endParaRPr>
          </a:p>
          <a:p>
            <a:pPr>
              <a:lnSpc>
                <a:spcPct val="85000"/>
              </a:lnSpc>
              <a:spcBef>
                <a:spcPct val="10000"/>
              </a:spcBef>
            </a:pPr>
            <a:r>
              <a:rPr lang="en-US" altLang="en-US" sz="1000" smtClean="0">
                <a:cs typeface="Arial" panose="020B0604020202020204" pitchFamily="34" charset="0"/>
              </a:rPr>
              <a:t>NOTE:  BPs to highlight for South Africa audience include Silvermoon, </a:t>
            </a:r>
            <a:r>
              <a:rPr lang="en-US" altLang="ja-JP" sz="1000" smtClean="0">
                <a:cs typeface="Arial" panose="020B0604020202020204" pitchFamily="34" charset="0"/>
              </a:rPr>
              <a:t>Temenos, Siemans, and Infor </a:t>
            </a:r>
            <a:endParaRPr lang="en-US" altLang="en-US" sz="1000" smtClean="0">
              <a:cs typeface="Arial" panose="020B0604020202020204" pitchFamily="34" charset="0"/>
            </a:endParaRPr>
          </a:p>
          <a:p>
            <a:pPr>
              <a:lnSpc>
                <a:spcPct val="85000"/>
              </a:lnSpc>
              <a:spcBef>
                <a:spcPct val="10000"/>
              </a:spcBef>
            </a:pPr>
            <a:endParaRPr lang="en-US" altLang="en-US" sz="1000" smtClean="0">
              <a:cs typeface="Arial" panose="020B0604020202020204" pitchFamily="34" charset="0"/>
            </a:endParaRPr>
          </a:p>
          <a:p>
            <a:pPr>
              <a:lnSpc>
                <a:spcPct val="85000"/>
              </a:lnSpc>
              <a:spcBef>
                <a:spcPct val="10000"/>
              </a:spcBef>
            </a:pPr>
            <a:r>
              <a:rPr lang="en-US" altLang="en-US" sz="1000" smtClean="0">
                <a:cs typeface="Arial" panose="020B0604020202020204" pitchFamily="34" charset="0"/>
              </a:rPr>
              <a:t>Recent Announcements:</a:t>
            </a:r>
          </a:p>
          <a:p>
            <a:pPr marL="269875" lvl="1" indent="-100013">
              <a:lnSpc>
                <a:spcPct val="85000"/>
              </a:lnSpc>
              <a:spcBef>
                <a:spcPct val="10000"/>
              </a:spcBef>
              <a:buFontTx/>
              <a:buChar char="•"/>
            </a:pPr>
            <a:r>
              <a:rPr lang="en-US" altLang="en-US" sz="1000" b="1" smtClean="0">
                <a:cs typeface="Arial" panose="020B0604020202020204" pitchFamily="34" charset="0"/>
              </a:rPr>
              <a:t>PureApplication Pattern:  </a:t>
            </a:r>
            <a:r>
              <a:rPr lang="en-US" altLang="en-US" sz="1000" smtClean="0">
                <a:cs typeface="Arial" panose="020B0604020202020204" pitchFamily="34" charset="0"/>
              </a:rPr>
              <a:t>IBM DB2 with BLU Acceleration enables analytics and reporting at breakthrough speed through dynamic in-memory columnar technologies </a:t>
            </a:r>
          </a:p>
          <a:p>
            <a:pPr marL="269875" lvl="1" indent="-100013">
              <a:lnSpc>
                <a:spcPct val="85000"/>
              </a:lnSpc>
              <a:spcBef>
                <a:spcPct val="10000"/>
              </a:spcBef>
              <a:buFontTx/>
              <a:buChar char="•"/>
            </a:pPr>
            <a:endParaRPr lang="en-US" altLang="ja-JP" sz="1000" smtClean="0">
              <a:cs typeface="Arial" panose="020B0604020202020204" pitchFamily="34" charset="0"/>
            </a:endParaRPr>
          </a:p>
          <a:p>
            <a:pPr marL="269875" lvl="1" indent="-100013" eaLnBrk="1" hangingPunct="1">
              <a:lnSpc>
                <a:spcPct val="85000"/>
              </a:lnSpc>
              <a:spcBef>
                <a:spcPct val="10000"/>
              </a:spcBef>
              <a:buFont typeface="Symbol" panose="05050102010706020507" pitchFamily="18" charset="2"/>
              <a:buChar char=""/>
            </a:pPr>
            <a:r>
              <a:rPr lang="en-US" altLang="en-US" sz="1000" smtClean="0">
                <a:cs typeface="Arial" panose="020B0604020202020204" pitchFamily="34" charset="0"/>
              </a:rPr>
              <a:t>SAP Business Suite virtual application pattern was included as SOD in PureApp 1.1 announce in April. The pattern deployes the SAP business suite on PureApplication System. It includes the CRM, ERP, SCM and SRM SAP modules and supports standalone, distributed and high availability topologies.  It is offerred as a services offering only</a:t>
            </a:r>
          </a:p>
          <a:p>
            <a:pPr eaLnBrk="1" hangingPunct="1">
              <a:lnSpc>
                <a:spcPct val="85000"/>
              </a:lnSpc>
              <a:spcBef>
                <a:spcPct val="10000"/>
              </a:spcBef>
            </a:pPr>
            <a:endParaRPr lang="en-US" altLang="en-US" sz="1000" smtClean="0">
              <a:cs typeface="Arial" panose="020B0604020202020204" pitchFamily="34" charset="0"/>
            </a:endParaRPr>
          </a:p>
          <a:p>
            <a:pPr>
              <a:lnSpc>
                <a:spcPct val="85000"/>
              </a:lnSpc>
              <a:spcBef>
                <a:spcPct val="10000"/>
              </a:spcBef>
            </a:pPr>
            <a:endParaRPr lang="en-US" altLang="en-US" sz="1000" smtClean="0">
              <a:cs typeface="Arial" panose="020B0604020202020204" pitchFamily="34" charset="0"/>
            </a:endParaRPr>
          </a:p>
        </p:txBody>
      </p:sp>
    </p:spTree>
    <p:extLst>
      <p:ext uri="{BB962C8B-B14F-4D97-AF65-F5344CB8AC3E}">
        <p14:creationId xmlns:p14="http://schemas.microsoft.com/office/powerpoint/2010/main" val="753135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6"/>
          <p:cNvSpPr txBox="1">
            <a:spLocks noGrp="1" noChangeArrowheads="1"/>
          </p:cNvSpPr>
          <p:nvPr/>
        </p:nvSpPr>
        <p:spPr bwMode="auto">
          <a:xfrm>
            <a:off x="3970338" y="8829675"/>
            <a:ext cx="30337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91710" tIns="47689" rIns="91710" bIns="47689" anchor="b"/>
          <a:lstStyle>
            <a:lvl1pPr defTabSz="465138">
              <a:tabLst>
                <a:tab pos="738188" algn="l"/>
                <a:tab pos="1474788" algn="l"/>
                <a:tab pos="2212975" algn="l"/>
                <a:tab pos="2951163" algn="l"/>
              </a:tabLst>
              <a:defRPr>
                <a:solidFill>
                  <a:srgbClr val="000000"/>
                </a:solidFill>
                <a:latin typeface="Gill Sans" pitchFamily="34" charset="0"/>
                <a:ea typeface="ＭＳ Ｐゴシック" panose="020B0600070205080204" pitchFamily="34" charset="-128"/>
              </a:defRPr>
            </a:lvl1pPr>
            <a:lvl2pPr marL="757238" indent="-292100" defTabSz="465138">
              <a:tabLst>
                <a:tab pos="738188" algn="l"/>
                <a:tab pos="1474788" algn="l"/>
                <a:tab pos="2212975" algn="l"/>
                <a:tab pos="2951163" algn="l"/>
              </a:tabLst>
              <a:defRPr>
                <a:solidFill>
                  <a:srgbClr val="000000"/>
                </a:solidFill>
                <a:latin typeface="Gill Sans" pitchFamily="34" charset="0"/>
                <a:ea typeface="ＭＳ Ｐゴシック" panose="020B0600070205080204" pitchFamily="34" charset="-128"/>
              </a:defRPr>
            </a:lvl2pPr>
            <a:lvl3pPr marL="1165225" indent="-233363" defTabSz="465138">
              <a:tabLst>
                <a:tab pos="738188" algn="l"/>
                <a:tab pos="1474788" algn="l"/>
                <a:tab pos="2212975" algn="l"/>
                <a:tab pos="2951163" algn="l"/>
              </a:tabLst>
              <a:defRPr>
                <a:solidFill>
                  <a:srgbClr val="000000"/>
                </a:solidFill>
                <a:latin typeface="Gill Sans" pitchFamily="34" charset="0"/>
                <a:ea typeface="ＭＳ Ｐゴシック" panose="020B0600070205080204" pitchFamily="34" charset="-128"/>
              </a:defRPr>
            </a:lvl3pPr>
            <a:lvl4pPr marL="1630363" indent="-233363" defTabSz="465138">
              <a:tabLst>
                <a:tab pos="738188" algn="l"/>
                <a:tab pos="1474788" algn="l"/>
                <a:tab pos="2212975" algn="l"/>
                <a:tab pos="2951163" algn="l"/>
              </a:tabLst>
              <a:defRPr>
                <a:solidFill>
                  <a:srgbClr val="000000"/>
                </a:solidFill>
                <a:latin typeface="Gill Sans" pitchFamily="34" charset="0"/>
                <a:ea typeface="ＭＳ Ｐゴシック" panose="020B0600070205080204" pitchFamily="34" charset="-128"/>
              </a:defRPr>
            </a:lvl4pPr>
            <a:lvl5pPr marL="2097088" indent="-233363" defTabSz="465138">
              <a:tabLst>
                <a:tab pos="738188" algn="l"/>
                <a:tab pos="1474788" algn="l"/>
                <a:tab pos="2212975" algn="l"/>
                <a:tab pos="2951163" algn="l"/>
              </a:tabLst>
              <a:defRPr>
                <a:solidFill>
                  <a:srgbClr val="000000"/>
                </a:solidFill>
                <a:latin typeface="Gill Sans" pitchFamily="34" charset="0"/>
                <a:ea typeface="ＭＳ Ｐゴシック" panose="020B0600070205080204" pitchFamily="34" charset="-128"/>
              </a:defRPr>
            </a:lvl5pPr>
            <a:lvl6pPr marL="2554288" indent="-233363" defTabSz="465138" eaLnBrk="0" fontAlgn="base" hangingPunct="0">
              <a:spcBef>
                <a:spcPct val="50000"/>
              </a:spcBef>
              <a:spcAft>
                <a:spcPct val="0"/>
              </a:spcAft>
              <a:buClr>
                <a:schemeClr val="tx1"/>
              </a:buClr>
              <a:buFont typeface="Wingdings" panose="05000000000000000000" pitchFamily="2" charset="2"/>
              <a:buChar char="§"/>
              <a:tabLst>
                <a:tab pos="738188" algn="l"/>
                <a:tab pos="1474788" algn="l"/>
                <a:tab pos="2212975" algn="l"/>
                <a:tab pos="2951163" algn="l"/>
              </a:tabLst>
              <a:defRPr>
                <a:solidFill>
                  <a:srgbClr val="000000"/>
                </a:solidFill>
                <a:latin typeface="Gill Sans" pitchFamily="34" charset="0"/>
                <a:ea typeface="ＭＳ Ｐゴシック" panose="020B0600070205080204" pitchFamily="34" charset="-128"/>
              </a:defRPr>
            </a:lvl6pPr>
            <a:lvl7pPr marL="3011488" indent="-233363" defTabSz="465138" eaLnBrk="0" fontAlgn="base" hangingPunct="0">
              <a:spcBef>
                <a:spcPct val="50000"/>
              </a:spcBef>
              <a:spcAft>
                <a:spcPct val="0"/>
              </a:spcAft>
              <a:buClr>
                <a:schemeClr val="tx1"/>
              </a:buClr>
              <a:buFont typeface="Wingdings" panose="05000000000000000000" pitchFamily="2" charset="2"/>
              <a:buChar char="§"/>
              <a:tabLst>
                <a:tab pos="738188" algn="l"/>
                <a:tab pos="1474788" algn="l"/>
                <a:tab pos="2212975" algn="l"/>
                <a:tab pos="2951163" algn="l"/>
              </a:tabLst>
              <a:defRPr>
                <a:solidFill>
                  <a:srgbClr val="000000"/>
                </a:solidFill>
                <a:latin typeface="Gill Sans" pitchFamily="34" charset="0"/>
                <a:ea typeface="ＭＳ Ｐゴシック" panose="020B0600070205080204" pitchFamily="34" charset="-128"/>
              </a:defRPr>
            </a:lvl7pPr>
            <a:lvl8pPr marL="3468688" indent="-233363" defTabSz="465138" eaLnBrk="0" fontAlgn="base" hangingPunct="0">
              <a:spcBef>
                <a:spcPct val="50000"/>
              </a:spcBef>
              <a:spcAft>
                <a:spcPct val="0"/>
              </a:spcAft>
              <a:buClr>
                <a:schemeClr val="tx1"/>
              </a:buClr>
              <a:buFont typeface="Wingdings" panose="05000000000000000000" pitchFamily="2" charset="2"/>
              <a:buChar char="§"/>
              <a:tabLst>
                <a:tab pos="738188" algn="l"/>
                <a:tab pos="1474788" algn="l"/>
                <a:tab pos="2212975" algn="l"/>
                <a:tab pos="2951163" algn="l"/>
              </a:tabLst>
              <a:defRPr>
                <a:solidFill>
                  <a:srgbClr val="000000"/>
                </a:solidFill>
                <a:latin typeface="Gill Sans" pitchFamily="34" charset="0"/>
                <a:ea typeface="ＭＳ Ｐゴシック" panose="020B0600070205080204" pitchFamily="34" charset="-128"/>
              </a:defRPr>
            </a:lvl8pPr>
            <a:lvl9pPr marL="3925888" indent="-233363" defTabSz="465138" eaLnBrk="0" fontAlgn="base" hangingPunct="0">
              <a:spcBef>
                <a:spcPct val="50000"/>
              </a:spcBef>
              <a:spcAft>
                <a:spcPct val="0"/>
              </a:spcAft>
              <a:buClr>
                <a:schemeClr val="tx1"/>
              </a:buClr>
              <a:buFont typeface="Wingdings" panose="05000000000000000000" pitchFamily="2" charset="2"/>
              <a:buChar char="§"/>
              <a:tabLst>
                <a:tab pos="738188" algn="l"/>
                <a:tab pos="1474788" algn="l"/>
                <a:tab pos="2212975" algn="l"/>
                <a:tab pos="2951163" algn="l"/>
              </a:tabLst>
              <a:defRPr>
                <a:solidFill>
                  <a:srgbClr val="000000"/>
                </a:solidFill>
                <a:latin typeface="Gill Sans" pitchFamily="34" charset="0"/>
                <a:ea typeface="ＭＳ Ｐゴシック" panose="020B0600070205080204" pitchFamily="34" charset="-128"/>
              </a:defRPr>
            </a:lvl9pPr>
          </a:lstStyle>
          <a:p>
            <a:pPr algn="r" eaLnBrk="1" hangingPunct="1">
              <a:spcBef>
                <a:spcPct val="0"/>
              </a:spcBef>
              <a:buClrTx/>
              <a:buSzPct val="100000"/>
              <a:buFontTx/>
              <a:buNone/>
            </a:pPr>
            <a:fld id="{528DFD22-F233-4399-8F61-4CB06F2A2480}" type="slidenum">
              <a:rPr lang="en-US" altLang="en-US" sz="1200">
                <a:latin typeface="Arial" panose="020B0604020202020204" pitchFamily="34" charset="0"/>
                <a:ea typeface="MS Gothic" panose="020B0609070205080204" pitchFamily="49" charset="-128"/>
                <a:cs typeface="Lucida Sans Unicode" panose="020B0602030504020204" pitchFamily="34" charset="0"/>
              </a:rPr>
              <a:pPr algn="r" eaLnBrk="1" hangingPunct="1">
                <a:spcBef>
                  <a:spcPct val="0"/>
                </a:spcBef>
                <a:buClrTx/>
                <a:buSzPct val="100000"/>
                <a:buFontTx/>
                <a:buNone/>
              </a:pPr>
              <a:t>19</a:t>
            </a:fld>
            <a:endParaRPr lang="en-US" altLang="en-US" sz="1200">
              <a:latin typeface="Arial" panose="020B0604020202020204" pitchFamily="34" charset="0"/>
              <a:ea typeface="MS Gothic" panose="020B0609070205080204" pitchFamily="49" charset="-128"/>
              <a:cs typeface="Lucida Sans Unicode" panose="020B0602030504020204" pitchFamily="34" charset="0"/>
            </a:endParaRPr>
          </a:p>
        </p:txBody>
      </p:sp>
      <p:sp>
        <p:nvSpPr>
          <p:cNvPr id="71683" name="Text Box 2"/>
          <p:cNvSpPr txBox="1">
            <a:spLocks noChangeArrowheads="1"/>
          </p:cNvSpPr>
          <p:nvPr/>
        </p:nvSpPr>
        <p:spPr bwMode="auto">
          <a:xfrm>
            <a:off x="3970338" y="8829675"/>
            <a:ext cx="303688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91710" tIns="47689" rIns="91710" bIns="47689" anchor="b"/>
          <a:lstStyle>
            <a:lvl1pPr defTabSz="465138">
              <a:tabLst>
                <a:tab pos="0" algn="l"/>
                <a:tab pos="465138" algn="l"/>
                <a:tab pos="931863" algn="l"/>
                <a:tab pos="1397000" algn="l"/>
                <a:tab pos="1863725" algn="l"/>
                <a:tab pos="2328863" algn="l"/>
                <a:tab pos="2795588" algn="l"/>
                <a:tab pos="3260725" algn="l"/>
                <a:tab pos="3727450" algn="l"/>
                <a:tab pos="4192588" algn="l"/>
                <a:tab pos="4659313" algn="l"/>
                <a:tab pos="5124450" algn="l"/>
                <a:tab pos="5591175" algn="l"/>
                <a:tab pos="6056313" algn="l"/>
                <a:tab pos="6523038" algn="l"/>
                <a:tab pos="6988175" algn="l"/>
                <a:tab pos="7454900" algn="l"/>
                <a:tab pos="7920038" algn="l"/>
                <a:tab pos="8385175" algn="l"/>
                <a:tab pos="8851900" algn="l"/>
                <a:tab pos="9317038" algn="l"/>
              </a:tabLst>
              <a:defRPr>
                <a:solidFill>
                  <a:srgbClr val="000000"/>
                </a:solidFill>
                <a:latin typeface="Gill Sans" pitchFamily="34" charset="0"/>
                <a:ea typeface="ＭＳ Ｐゴシック" panose="020B0600070205080204" pitchFamily="34" charset="-128"/>
              </a:defRPr>
            </a:lvl1pPr>
            <a:lvl2pPr marL="757238" indent="-292100" defTabSz="465138">
              <a:tabLst>
                <a:tab pos="0" algn="l"/>
                <a:tab pos="465138" algn="l"/>
                <a:tab pos="931863" algn="l"/>
                <a:tab pos="1397000" algn="l"/>
                <a:tab pos="1863725" algn="l"/>
                <a:tab pos="2328863" algn="l"/>
                <a:tab pos="2795588" algn="l"/>
                <a:tab pos="3260725" algn="l"/>
                <a:tab pos="3727450" algn="l"/>
                <a:tab pos="4192588" algn="l"/>
                <a:tab pos="4659313" algn="l"/>
                <a:tab pos="5124450" algn="l"/>
                <a:tab pos="5591175" algn="l"/>
                <a:tab pos="6056313" algn="l"/>
                <a:tab pos="6523038" algn="l"/>
                <a:tab pos="6988175" algn="l"/>
                <a:tab pos="7454900" algn="l"/>
                <a:tab pos="7920038" algn="l"/>
                <a:tab pos="8385175" algn="l"/>
                <a:tab pos="8851900" algn="l"/>
                <a:tab pos="9317038" algn="l"/>
              </a:tabLst>
              <a:defRPr>
                <a:solidFill>
                  <a:srgbClr val="000000"/>
                </a:solidFill>
                <a:latin typeface="Gill Sans" pitchFamily="34" charset="0"/>
                <a:ea typeface="ＭＳ Ｐゴシック" panose="020B0600070205080204" pitchFamily="34" charset="-128"/>
              </a:defRPr>
            </a:lvl2pPr>
            <a:lvl3pPr marL="1165225" indent="-233363" defTabSz="465138">
              <a:tabLst>
                <a:tab pos="0" algn="l"/>
                <a:tab pos="465138" algn="l"/>
                <a:tab pos="931863" algn="l"/>
                <a:tab pos="1397000" algn="l"/>
                <a:tab pos="1863725" algn="l"/>
                <a:tab pos="2328863" algn="l"/>
                <a:tab pos="2795588" algn="l"/>
                <a:tab pos="3260725" algn="l"/>
                <a:tab pos="3727450" algn="l"/>
                <a:tab pos="4192588" algn="l"/>
                <a:tab pos="4659313" algn="l"/>
                <a:tab pos="5124450" algn="l"/>
                <a:tab pos="5591175" algn="l"/>
                <a:tab pos="6056313" algn="l"/>
                <a:tab pos="6523038" algn="l"/>
                <a:tab pos="6988175" algn="l"/>
                <a:tab pos="7454900" algn="l"/>
                <a:tab pos="7920038" algn="l"/>
                <a:tab pos="8385175" algn="l"/>
                <a:tab pos="8851900" algn="l"/>
                <a:tab pos="9317038" algn="l"/>
              </a:tabLst>
              <a:defRPr>
                <a:solidFill>
                  <a:srgbClr val="000000"/>
                </a:solidFill>
                <a:latin typeface="Gill Sans" pitchFamily="34" charset="0"/>
                <a:ea typeface="ＭＳ Ｐゴシック" panose="020B0600070205080204" pitchFamily="34" charset="-128"/>
              </a:defRPr>
            </a:lvl3pPr>
            <a:lvl4pPr marL="1630363" indent="-233363" defTabSz="465138">
              <a:tabLst>
                <a:tab pos="0" algn="l"/>
                <a:tab pos="465138" algn="l"/>
                <a:tab pos="931863" algn="l"/>
                <a:tab pos="1397000" algn="l"/>
                <a:tab pos="1863725" algn="l"/>
                <a:tab pos="2328863" algn="l"/>
                <a:tab pos="2795588" algn="l"/>
                <a:tab pos="3260725" algn="l"/>
                <a:tab pos="3727450" algn="l"/>
                <a:tab pos="4192588" algn="l"/>
                <a:tab pos="4659313" algn="l"/>
                <a:tab pos="5124450" algn="l"/>
                <a:tab pos="5591175" algn="l"/>
                <a:tab pos="6056313" algn="l"/>
                <a:tab pos="6523038" algn="l"/>
                <a:tab pos="6988175" algn="l"/>
                <a:tab pos="7454900" algn="l"/>
                <a:tab pos="7920038" algn="l"/>
                <a:tab pos="8385175" algn="l"/>
                <a:tab pos="8851900" algn="l"/>
                <a:tab pos="9317038" algn="l"/>
              </a:tabLst>
              <a:defRPr>
                <a:solidFill>
                  <a:srgbClr val="000000"/>
                </a:solidFill>
                <a:latin typeface="Gill Sans" pitchFamily="34" charset="0"/>
                <a:ea typeface="ＭＳ Ｐゴシック" panose="020B0600070205080204" pitchFamily="34" charset="-128"/>
              </a:defRPr>
            </a:lvl4pPr>
            <a:lvl5pPr marL="2097088" indent="-233363" defTabSz="465138">
              <a:tabLst>
                <a:tab pos="0" algn="l"/>
                <a:tab pos="465138" algn="l"/>
                <a:tab pos="931863" algn="l"/>
                <a:tab pos="1397000" algn="l"/>
                <a:tab pos="1863725" algn="l"/>
                <a:tab pos="2328863" algn="l"/>
                <a:tab pos="2795588" algn="l"/>
                <a:tab pos="3260725" algn="l"/>
                <a:tab pos="3727450" algn="l"/>
                <a:tab pos="4192588" algn="l"/>
                <a:tab pos="4659313" algn="l"/>
                <a:tab pos="5124450" algn="l"/>
                <a:tab pos="5591175" algn="l"/>
                <a:tab pos="6056313" algn="l"/>
                <a:tab pos="6523038" algn="l"/>
                <a:tab pos="6988175" algn="l"/>
                <a:tab pos="7454900" algn="l"/>
                <a:tab pos="7920038" algn="l"/>
                <a:tab pos="8385175" algn="l"/>
                <a:tab pos="8851900" algn="l"/>
                <a:tab pos="9317038" algn="l"/>
              </a:tabLst>
              <a:defRPr>
                <a:solidFill>
                  <a:srgbClr val="000000"/>
                </a:solidFill>
                <a:latin typeface="Gill Sans" pitchFamily="34" charset="0"/>
                <a:ea typeface="ＭＳ Ｐゴシック" panose="020B0600070205080204" pitchFamily="34" charset="-128"/>
              </a:defRPr>
            </a:lvl5pPr>
            <a:lvl6pPr marL="2554288" indent="-233363" defTabSz="465138" eaLnBrk="0" fontAlgn="base" hangingPunct="0">
              <a:spcBef>
                <a:spcPct val="50000"/>
              </a:spcBef>
              <a:spcAft>
                <a:spcPct val="0"/>
              </a:spcAft>
              <a:buClr>
                <a:schemeClr val="tx1"/>
              </a:buClr>
              <a:buFont typeface="Wingdings" panose="05000000000000000000" pitchFamily="2" charset="2"/>
              <a:buChar char="§"/>
              <a:tabLst>
                <a:tab pos="0" algn="l"/>
                <a:tab pos="465138" algn="l"/>
                <a:tab pos="931863" algn="l"/>
                <a:tab pos="1397000" algn="l"/>
                <a:tab pos="1863725" algn="l"/>
                <a:tab pos="2328863" algn="l"/>
                <a:tab pos="2795588" algn="l"/>
                <a:tab pos="3260725" algn="l"/>
                <a:tab pos="3727450" algn="l"/>
                <a:tab pos="4192588" algn="l"/>
                <a:tab pos="4659313" algn="l"/>
                <a:tab pos="5124450" algn="l"/>
                <a:tab pos="5591175" algn="l"/>
                <a:tab pos="6056313" algn="l"/>
                <a:tab pos="6523038" algn="l"/>
                <a:tab pos="6988175" algn="l"/>
                <a:tab pos="7454900" algn="l"/>
                <a:tab pos="7920038" algn="l"/>
                <a:tab pos="8385175" algn="l"/>
                <a:tab pos="8851900" algn="l"/>
                <a:tab pos="9317038" algn="l"/>
              </a:tabLst>
              <a:defRPr>
                <a:solidFill>
                  <a:srgbClr val="000000"/>
                </a:solidFill>
                <a:latin typeface="Gill Sans" pitchFamily="34" charset="0"/>
                <a:ea typeface="ＭＳ Ｐゴシック" panose="020B0600070205080204" pitchFamily="34" charset="-128"/>
              </a:defRPr>
            </a:lvl6pPr>
            <a:lvl7pPr marL="3011488" indent="-233363" defTabSz="465138" eaLnBrk="0" fontAlgn="base" hangingPunct="0">
              <a:spcBef>
                <a:spcPct val="50000"/>
              </a:spcBef>
              <a:spcAft>
                <a:spcPct val="0"/>
              </a:spcAft>
              <a:buClr>
                <a:schemeClr val="tx1"/>
              </a:buClr>
              <a:buFont typeface="Wingdings" panose="05000000000000000000" pitchFamily="2" charset="2"/>
              <a:buChar char="§"/>
              <a:tabLst>
                <a:tab pos="0" algn="l"/>
                <a:tab pos="465138" algn="l"/>
                <a:tab pos="931863" algn="l"/>
                <a:tab pos="1397000" algn="l"/>
                <a:tab pos="1863725" algn="l"/>
                <a:tab pos="2328863" algn="l"/>
                <a:tab pos="2795588" algn="l"/>
                <a:tab pos="3260725" algn="l"/>
                <a:tab pos="3727450" algn="l"/>
                <a:tab pos="4192588" algn="l"/>
                <a:tab pos="4659313" algn="l"/>
                <a:tab pos="5124450" algn="l"/>
                <a:tab pos="5591175" algn="l"/>
                <a:tab pos="6056313" algn="l"/>
                <a:tab pos="6523038" algn="l"/>
                <a:tab pos="6988175" algn="l"/>
                <a:tab pos="7454900" algn="l"/>
                <a:tab pos="7920038" algn="l"/>
                <a:tab pos="8385175" algn="l"/>
                <a:tab pos="8851900" algn="l"/>
                <a:tab pos="9317038" algn="l"/>
              </a:tabLst>
              <a:defRPr>
                <a:solidFill>
                  <a:srgbClr val="000000"/>
                </a:solidFill>
                <a:latin typeface="Gill Sans" pitchFamily="34" charset="0"/>
                <a:ea typeface="ＭＳ Ｐゴシック" panose="020B0600070205080204" pitchFamily="34" charset="-128"/>
              </a:defRPr>
            </a:lvl7pPr>
            <a:lvl8pPr marL="3468688" indent="-233363" defTabSz="465138" eaLnBrk="0" fontAlgn="base" hangingPunct="0">
              <a:spcBef>
                <a:spcPct val="50000"/>
              </a:spcBef>
              <a:spcAft>
                <a:spcPct val="0"/>
              </a:spcAft>
              <a:buClr>
                <a:schemeClr val="tx1"/>
              </a:buClr>
              <a:buFont typeface="Wingdings" panose="05000000000000000000" pitchFamily="2" charset="2"/>
              <a:buChar char="§"/>
              <a:tabLst>
                <a:tab pos="0" algn="l"/>
                <a:tab pos="465138" algn="l"/>
                <a:tab pos="931863" algn="l"/>
                <a:tab pos="1397000" algn="l"/>
                <a:tab pos="1863725" algn="l"/>
                <a:tab pos="2328863" algn="l"/>
                <a:tab pos="2795588" algn="l"/>
                <a:tab pos="3260725" algn="l"/>
                <a:tab pos="3727450" algn="l"/>
                <a:tab pos="4192588" algn="l"/>
                <a:tab pos="4659313" algn="l"/>
                <a:tab pos="5124450" algn="l"/>
                <a:tab pos="5591175" algn="l"/>
                <a:tab pos="6056313" algn="l"/>
                <a:tab pos="6523038" algn="l"/>
                <a:tab pos="6988175" algn="l"/>
                <a:tab pos="7454900" algn="l"/>
                <a:tab pos="7920038" algn="l"/>
                <a:tab pos="8385175" algn="l"/>
                <a:tab pos="8851900" algn="l"/>
                <a:tab pos="9317038" algn="l"/>
              </a:tabLst>
              <a:defRPr>
                <a:solidFill>
                  <a:srgbClr val="000000"/>
                </a:solidFill>
                <a:latin typeface="Gill Sans" pitchFamily="34" charset="0"/>
                <a:ea typeface="ＭＳ Ｐゴシック" panose="020B0600070205080204" pitchFamily="34" charset="-128"/>
              </a:defRPr>
            </a:lvl8pPr>
            <a:lvl9pPr marL="3925888" indent="-233363" defTabSz="465138" eaLnBrk="0" fontAlgn="base" hangingPunct="0">
              <a:spcBef>
                <a:spcPct val="50000"/>
              </a:spcBef>
              <a:spcAft>
                <a:spcPct val="0"/>
              </a:spcAft>
              <a:buClr>
                <a:schemeClr val="tx1"/>
              </a:buClr>
              <a:buFont typeface="Wingdings" panose="05000000000000000000" pitchFamily="2" charset="2"/>
              <a:buChar char="§"/>
              <a:tabLst>
                <a:tab pos="0" algn="l"/>
                <a:tab pos="465138" algn="l"/>
                <a:tab pos="931863" algn="l"/>
                <a:tab pos="1397000" algn="l"/>
                <a:tab pos="1863725" algn="l"/>
                <a:tab pos="2328863" algn="l"/>
                <a:tab pos="2795588" algn="l"/>
                <a:tab pos="3260725" algn="l"/>
                <a:tab pos="3727450" algn="l"/>
                <a:tab pos="4192588" algn="l"/>
                <a:tab pos="4659313" algn="l"/>
                <a:tab pos="5124450" algn="l"/>
                <a:tab pos="5591175" algn="l"/>
                <a:tab pos="6056313" algn="l"/>
                <a:tab pos="6523038" algn="l"/>
                <a:tab pos="6988175" algn="l"/>
                <a:tab pos="7454900" algn="l"/>
                <a:tab pos="7920038" algn="l"/>
                <a:tab pos="8385175" algn="l"/>
                <a:tab pos="8851900" algn="l"/>
                <a:tab pos="9317038" algn="l"/>
              </a:tabLst>
              <a:defRPr>
                <a:solidFill>
                  <a:srgbClr val="000000"/>
                </a:solidFill>
                <a:latin typeface="Gill Sans" pitchFamily="34" charset="0"/>
                <a:ea typeface="ＭＳ Ｐゴシック" panose="020B0600070205080204" pitchFamily="34" charset="-128"/>
              </a:defRPr>
            </a:lvl9pPr>
          </a:lstStyle>
          <a:p>
            <a:pPr algn="r" eaLnBrk="1" hangingPunct="1">
              <a:spcBef>
                <a:spcPct val="0"/>
              </a:spcBef>
              <a:buClrTx/>
              <a:buSzPct val="100000"/>
              <a:buFontTx/>
              <a:buNone/>
            </a:pPr>
            <a:fld id="{A17170FA-E666-4275-83BA-88B9BB3F327A}" type="slidenum">
              <a:rPr lang="en-US" altLang="en-US" sz="1200">
                <a:latin typeface="Arial" panose="020B0604020202020204" pitchFamily="34" charset="0"/>
                <a:ea typeface="MS Gothic" panose="020B0609070205080204" pitchFamily="49" charset="-128"/>
                <a:cs typeface="Lucida Sans Unicode" panose="020B0602030504020204" pitchFamily="34" charset="0"/>
              </a:rPr>
              <a:pPr algn="r" eaLnBrk="1" hangingPunct="1">
                <a:spcBef>
                  <a:spcPct val="0"/>
                </a:spcBef>
                <a:buClrTx/>
                <a:buSzPct val="100000"/>
                <a:buFontTx/>
                <a:buNone/>
              </a:pPr>
              <a:t>19</a:t>
            </a:fld>
            <a:endParaRPr lang="en-US" altLang="en-US" sz="1200">
              <a:latin typeface="Arial" panose="020B0604020202020204" pitchFamily="34" charset="0"/>
              <a:ea typeface="MS Gothic" panose="020B0609070205080204" pitchFamily="49" charset="-128"/>
              <a:cs typeface="Lucida Sans Unicode" panose="020B0602030504020204" pitchFamily="34" charset="0"/>
            </a:endParaRPr>
          </a:p>
        </p:txBody>
      </p:sp>
      <p:sp>
        <p:nvSpPr>
          <p:cNvPr id="71684" name="Text Box 3"/>
          <p:cNvSpPr txBox="1">
            <a:spLocks noChangeArrowheads="1"/>
          </p:cNvSpPr>
          <p:nvPr/>
        </p:nvSpPr>
        <p:spPr bwMode="auto">
          <a:xfrm>
            <a:off x="0" y="8829675"/>
            <a:ext cx="30368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91710" tIns="47689" rIns="91710" bIns="47689" anchor="b"/>
          <a:lstStyle>
            <a:lvl1pPr defTabSz="465138">
              <a:tabLst>
                <a:tab pos="0" algn="l"/>
                <a:tab pos="465138" algn="l"/>
                <a:tab pos="931863" algn="l"/>
                <a:tab pos="1397000" algn="l"/>
                <a:tab pos="1863725" algn="l"/>
                <a:tab pos="2328863" algn="l"/>
                <a:tab pos="2795588" algn="l"/>
                <a:tab pos="3260725" algn="l"/>
                <a:tab pos="3727450" algn="l"/>
                <a:tab pos="4192588" algn="l"/>
                <a:tab pos="4659313" algn="l"/>
                <a:tab pos="5124450" algn="l"/>
                <a:tab pos="5591175" algn="l"/>
                <a:tab pos="6056313" algn="l"/>
                <a:tab pos="6523038" algn="l"/>
                <a:tab pos="6988175" algn="l"/>
                <a:tab pos="7454900" algn="l"/>
                <a:tab pos="7920038" algn="l"/>
                <a:tab pos="8385175" algn="l"/>
                <a:tab pos="8851900" algn="l"/>
                <a:tab pos="9317038" algn="l"/>
              </a:tabLst>
              <a:defRPr>
                <a:solidFill>
                  <a:srgbClr val="000000"/>
                </a:solidFill>
                <a:latin typeface="Gill Sans" pitchFamily="34" charset="0"/>
                <a:ea typeface="ＭＳ Ｐゴシック" panose="020B0600070205080204" pitchFamily="34" charset="-128"/>
              </a:defRPr>
            </a:lvl1pPr>
            <a:lvl2pPr marL="757238" indent="-292100" defTabSz="465138">
              <a:tabLst>
                <a:tab pos="0" algn="l"/>
                <a:tab pos="465138" algn="l"/>
                <a:tab pos="931863" algn="l"/>
                <a:tab pos="1397000" algn="l"/>
                <a:tab pos="1863725" algn="l"/>
                <a:tab pos="2328863" algn="l"/>
                <a:tab pos="2795588" algn="l"/>
                <a:tab pos="3260725" algn="l"/>
                <a:tab pos="3727450" algn="l"/>
                <a:tab pos="4192588" algn="l"/>
                <a:tab pos="4659313" algn="l"/>
                <a:tab pos="5124450" algn="l"/>
                <a:tab pos="5591175" algn="l"/>
                <a:tab pos="6056313" algn="l"/>
                <a:tab pos="6523038" algn="l"/>
                <a:tab pos="6988175" algn="l"/>
                <a:tab pos="7454900" algn="l"/>
                <a:tab pos="7920038" algn="l"/>
                <a:tab pos="8385175" algn="l"/>
                <a:tab pos="8851900" algn="l"/>
                <a:tab pos="9317038" algn="l"/>
              </a:tabLst>
              <a:defRPr>
                <a:solidFill>
                  <a:srgbClr val="000000"/>
                </a:solidFill>
                <a:latin typeface="Gill Sans" pitchFamily="34" charset="0"/>
                <a:ea typeface="ＭＳ Ｐゴシック" panose="020B0600070205080204" pitchFamily="34" charset="-128"/>
              </a:defRPr>
            </a:lvl2pPr>
            <a:lvl3pPr marL="1165225" indent="-233363" defTabSz="465138">
              <a:tabLst>
                <a:tab pos="0" algn="l"/>
                <a:tab pos="465138" algn="l"/>
                <a:tab pos="931863" algn="l"/>
                <a:tab pos="1397000" algn="l"/>
                <a:tab pos="1863725" algn="l"/>
                <a:tab pos="2328863" algn="l"/>
                <a:tab pos="2795588" algn="l"/>
                <a:tab pos="3260725" algn="l"/>
                <a:tab pos="3727450" algn="l"/>
                <a:tab pos="4192588" algn="l"/>
                <a:tab pos="4659313" algn="l"/>
                <a:tab pos="5124450" algn="l"/>
                <a:tab pos="5591175" algn="l"/>
                <a:tab pos="6056313" algn="l"/>
                <a:tab pos="6523038" algn="l"/>
                <a:tab pos="6988175" algn="l"/>
                <a:tab pos="7454900" algn="l"/>
                <a:tab pos="7920038" algn="l"/>
                <a:tab pos="8385175" algn="l"/>
                <a:tab pos="8851900" algn="l"/>
                <a:tab pos="9317038" algn="l"/>
              </a:tabLst>
              <a:defRPr>
                <a:solidFill>
                  <a:srgbClr val="000000"/>
                </a:solidFill>
                <a:latin typeface="Gill Sans" pitchFamily="34" charset="0"/>
                <a:ea typeface="ＭＳ Ｐゴシック" panose="020B0600070205080204" pitchFamily="34" charset="-128"/>
              </a:defRPr>
            </a:lvl3pPr>
            <a:lvl4pPr marL="1630363" indent="-233363" defTabSz="465138">
              <a:tabLst>
                <a:tab pos="0" algn="l"/>
                <a:tab pos="465138" algn="l"/>
                <a:tab pos="931863" algn="l"/>
                <a:tab pos="1397000" algn="l"/>
                <a:tab pos="1863725" algn="l"/>
                <a:tab pos="2328863" algn="l"/>
                <a:tab pos="2795588" algn="l"/>
                <a:tab pos="3260725" algn="l"/>
                <a:tab pos="3727450" algn="l"/>
                <a:tab pos="4192588" algn="l"/>
                <a:tab pos="4659313" algn="l"/>
                <a:tab pos="5124450" algn="l"/>
                <a:tab pos="5591175" algn="l"/>
                <a:tab pos="6056313" algn="l"/>
                <a:tab pos="6523038" algn="l"/>
                <a:tab pos="6988175" algn="l"/>
                <a:tab pos="7454900" algn="l"/>
                <a:tab pos="7920038" algn="l"/>
                <a:tab pos="8385175" algn="l"/>
                <a:tab pos="8851900" algn="l"/>
                <a:tab pos="9317038" algn="l"/>
              </a:tabLst>
              <a:defRPr>
                <a:solidFill>
                  <a:srgbClr val="000000"/>
                </a:solidFill>
                <a:latin typeface="Gill Sans" pitchFamily="34" charset="0"/>
                <a:ea typeface="ＭＳ Ｐゴシック" panose="020B0600070205080204" pitchFamily="34" charset="-128"/>
              </a:defRPr>
            </a:lvl4pPr>
            <a:lvl5pPr marL="2097088" indent="-233363" defTabSz="465138">
              <a:tabLst>
                <a:tab pos="0" algn="l"/>
                <a:tab pos="465138" algn="l"/>
                <a:tab pos="931863" algn="l"/>
                <a:tab pos="1397000" algn="l"/>
                <a:tab pos="1863725" algn="l"/>
                <a:tab pos="2328863" algn="l"/>
                <a:tab pos="2795588" algn="l"/>
                <a:tab pos="3260725" algn="l"/>
                <a:tab pos="3727450" algn="l"/>
                <a:tab pos="4192588" algn="l"/>
                <a:tab pos="4659313" algn="l"/>
                <a:tab pos="5124450" algn="l"/>
                <a:tab pos="5591175" algn="l"/>
                <a:tab pos="6056313" algn="l"/>
                <a:tab pos="6523038" algn="l"/>
                <a:tab pos="6988175" algn="l"/>
                <a:tab pos="7454900" algn="l"/>
                <a:tab pos="7920038" algn="l"/>
                <a:tab pos="8385175" algn="l"/>
                <a:tab pos="8851900" algn="l"/>
                <a:tab pos="9317038" algn="l"/>
              </a:tabLst>
              <a:defRPr>
                <a:solidFill>
                  <a:srgbClr val="000000"/>
                </a:solidFill>
                <a:latin typeface="Gill Sans" pitchFamily="34" charset="0"/>
                <a:ea typeface="ＭＳ Ｐゴシック" panose="020B0600070205080204" pitchFamily="34" charset="-128"/>
              </a:defRPr>
            </a:lvl5pPr>
            <a:lvl6pPr marL="2554288" indent="-233363" defTabSz="465138" eaLnBrk="0" fontAlgn="base" hangingPunct="0">
              <a:spcBef>
                <a:spcPct val="50000"/>
              </a:spcBef>
              <a:spcAft>
                <a:spcPct val="0"/>
              </a:spcAft>
              <a:buClr>
                <a:schemeClr val="tx1"/>
              </a:buClr>
              <a:buFont typeface="Wingdings" panose="05000000000000000000" pitchFamily="2" charset="2"/>
              <a:buChar char="§"/>
              <a:tabLst>
                <a:tab pos="0" algn="l"/>
                <a:tab pos="465138" algn="l"/>
                <a:tab pos="931863" algn="l"/>
                <a:tab pos="1397000" algn="l"/>
                <a:tab pos="1863725" algn="l"/>
                <a:tab pos="2328863" algn="l"/>
                <a:tab pos="2795588" algn="l"/>
                <a:tab pos="3260725" algn="l"/>
                <a:tab pos="3727450" algn="l"/>
                <a:tab pos="4192588" algn="l"/>
                <a:tab pos="4659313" algn="l"/>
                <a:tab pos="5124450" algn="l"/>
                <a:tab pos="5591175" algn="l"/>
                <a:tab pos="6056313" algn="l"/>
                <a:tab pos="6523038" algn="l"/>
                <a:tab pos="6988175" algn="l"/>
                <a:tab pos="7454900" algn="l"/>
                <a:tab pos="7920038" algn="l"/>
                <a:tab pos="8385175" algn="l"/>
                <a:tab pos="8851900" algn="l"/>
                <a:tab pos="9317038" algn="l"/>
              </a:tabLst>
              <a:defRPr>
                <a:solidFill>
                  <a:srgbClr val="000000"/>
                </a:solidFill>
                <a:latin typeface="Gill Sans" pitchFamily="34" charset="0"/>
                <a:ea typeface="ＭＳ Ｐゴシック" panose="020B0600070205080204" pitchFamily="34" charset="-128"/>
              </a:defRPr>
            </a:lvl6pPr>
            <a:lvl7pPr marL="3011488" indent="-233363" defTabSz="465138" eaLnBrk="0" fontAlgn="base" hangingPunct="0">
              <a:spcBef>
                <a:spcPct val="50000"/>
              </a:spcBef>
              <a:spcAft>
                <a:spcPct val="0"/>
              </a:spcAft>
              <a:buClr>
                <a:schemeClr val="tx1"/>
              </a:buClr>
              <a:buFont typeface="Wingdings" panose="05000000000000000000" pitchFamily="2" charset="2"/>
              <a:buChar char="§"/>
              <a:tabLst>
                <a:tab pos="0" algn="l"/>
                <a:tab pos="465138" algn="l"/>
                <a:tab pos="931863" algn="l"/>
                <a:tab pos="1397000" algn="l"/>
                <a:tab pos="1863725" algn="l"/>
                <a:tab pos="2328863" algn="l"/>
                <a:tab pos="2795588" algn="l"/>
                <a:tab pos="3260725" algn="l"/>
                <a:tab pos="3727450" algn="l"/>
                <a:tab pos="4192588" algn="l"/>
                <a:tab pos="4659313" algn="l"/>
                <a:tab pos="5124450" algn="l"/>
                <a:tab pos="5591175" algn="l"/>
                <a:tab pos="6056313" algn="l"/>
                <a:tab pos="6523038" algn="l"/>
                <a:tab pos="6988175" algn="l"/>
                <a:tab pos="7454900" algn="l"/>
                <a:tab pos="7920038" algn="l"/>
                <a:tab pos="8385175" algn="l"/>
                <a:tab pos="8851900" algn="l"/>
                <a:tab pos="9317038" algn="l"/>
              </a:tabLst>
              <a:defRPr>
                <a:solidFill>
                  <a:srgbClr val="000000"/>
                </a:solidFill>
                <a:latin typeface="Gill Sans" pitchFamily="34" charset="0"/>
                <a:ea typeface="ＭＳ Ｐゴシック" panose="020B0600070205080204" pitchFamily="34" charset="-128"/>
              </a:defRPr>
            </a:lvl7pPr>
            <a:lvl8pPr marL="3468688" indent="-233363" defTabSz="465138" eaLnBrk="0" fontAlgn="base" hangingPunct="0">
              <a:spcBef>
                <a:spcPct val="50000"/>
              </a:spcBef>
              <a:spcAft>
                <a:spcPct val="0"/>
              </a:spcAft>
              <a:buClr>
                <a:schemeClr val="tx1"/>
              </a:buClr>
              <a:buFont typeface="Wingdings" panose="05000000000000000000" pitchFamily="2" charset="2"/>
              <a:buChar char="§"/>
              <a:tabLst>
                <a:tab pos="0" algn="l"/>
                <a:tab pos="465138" algn="l"/>
                <a:tab pos="931863" algn="l"/>
                <a:tab pos="1397000" algn="l"/>
                <a:tab pos="1863725" algn="l"/>
                <a:tab pos="2328863" algn="l"/>
                <a:tab pos="2795588" algn="l"/>
                <a:tab pos="3260725" algn="l"/>
                <a:tab pos="3727450" algn="l"/>
                <a:tab pos="4192588" algn="l"/>
                <a:tab pos="4659313" algn="l"/>
                <a:tab pos="5124450" algn="l"/>
                <a:tab pos="5591175" algn="l"/>
                <a:tab pos="6056313" algn="l"/>
                <a:tab pos="6523038" algn="l"/>
                <a:tab pos="6988175" algn="l"/>
                <a:tab pos="7454900" algn="l"/>
                <a:tab pos="7920038" algn="l"/>
                <a:tab pos="8385175" algn="l"/>
                <a:tab pos="8851900" algn="l"/>
                <a:tab pos="9317038" algn="l"/>
              </a:tabLst>
              <a:defRPr>
                <a:solidFill>
                  <a:srgbClr val="000000"/>
                </a:solidFill>
                <a:latin typeface="Gill Sans" pitchFamily="34" charset="0"/>
                <a:ea typeface="ＭＳ Ｐゴシック" panose="020B0600070205080204" pitchFamily="34" charset="-128"/>
              </a:defRPr>
            </a:lvl8pPr>
            <a:lvl9pPr marL="3925888" indent="-233363" defTabSz="465138" eaLnBrk="0" fontAlgn="base" hangingPunct="0">
              <a:spcBef>
                <a:spcPct val="50000"/>
              </a:spcBef>
              <a:spcAft>
                <a:spcPct val="0"/>
              </a:spcAft>
              <a:buClr>
                <a:schemeClr val="tx1"/>
              </a:buClr>
              <a:buFont typeface="Wingdings" panose="05000000000000000000" pitchFamily="2" charset="2"/>
              <a:buChar char="§"/>
              <a:tabLst>
                <a:tab pos="0" algn="l"/>
                <a:tab pos="465138" algn="l"/>
                <a:tab pos="931863" algn="l"/>
                <a:tab pos="1397000" algn="l"/>
                <a:tab pos="1863725" algn="l"/>
                <a:tab pos="2328863" algn="l"/>
                <a:tab pos="2795588" algn="l"/>
                <a:tab pos="3260725" algn="l"/>
                <a:tab pos="3727450" algn="l"/>
                <a:tab pos="4192588" algn="l"/>
                <a:tab pos="4659313" algn="l"/>
                <a:tab pos="5124450" algn="l"/>
                <a:tab pos="5591175" algn="l"/>
                <a:tab pos="6056313" algn="l"/>
                <a:tab pos="6523038" algn="l"/>
                <a:tab pos="6988175" algn="l"/>
                <a:tab pos="7454900" algn="l"/>
                <a:tab pos="7920038" algn="l"/>
                <a:tab pos="8385175" algn="l"/>
                <a:tab pos="8851900" algn="l"/>
                <a:tab pos="9317038" algn="l"/>
              </a:tabLst>
              <a:defRPr>
                <a:solidFill>
                  <a:srgbClr val="000000"/>
                </a:solidFill>
                <a:latin typeface="Gill Sans" pitchFamily="34" charset="0"/>
                <a:ea typeface="ＭＳ Ｐゴシック" panose="020B0600070205080204" pitchFamily="34" charset="-128"/>
              </a:defRPr>
            </a:lvl9pPr>
          </a:lstStyle>
          <a:p>
            <a:pPr eaLnBrk="1" hangingPunct="1">
              <a:spcBef>
                <a:spcPct val="0"/>
              </a:spcBef>
              <a:buClrTx/>
              <a:buSzPct val="100000"/>
              <a:buFontTx/>
              <a:buNone/>
            </a:pPr>
            <a:endParaRPr lang="en-US" altLang="en-US" sz="1200">
              <a:latin typeface="Arial" panose="020B0604020202020204" pitchFamily="34" charset="0"/>
              <a:ea typeface="MS Gothic" panose="020B0609070205080204" pitchFamily="49" charset="-128"/>
              <a:cs typeface="Lucida Sans Unicode" panose="020B0602030504020204" pitchFamily="34" charset="0"/>
            </a:endParaRPr>
          </a:p>
        </p:txBody>
      </p:sp>
      <p:sp>
        <p:nvSpPr>
          <p:cNvPr id="71685" name="Text Box 4"/>
          <p:cNvSpPr txBox="1">
            <a:spLocks noChangeArrowheads="1"/>
          </p:cNvSpPr>
          <p:nvPr/>
        </p:nvSpPr>
        <p:spPr bwMode="auto">
          <a:xfrm>
            <a:off x="0" y="0"/>
            <a:ext cx="30368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91710" tIns="47689" rIns="91710" bIns="47689"/>
          <a:lstStyle>
            <a:lvl1pPr defTabSz="465138">
              <a:tabLst>
                <a:tab pos="0" algn="l"/>
                <a:tab pos="465138" algn="l"/>
                <a:tab pos="931863" algn="l"/>
                <a:tab pos="1397000" algn="l"/>
                <a:tab pos="1863725" algn="l"/>
                <a:tab pos="2328863" algn="l"/>
                <a:tab pos="2795588" algn="l"/>
                <a:tab pos="3260725" algn="l"/>
                <a:tab pos="3727450" algn="l"/>
                <a:tab pos="4192588" algn="l"/>
                <a:tab pos="4659313" algn="l"/>
                <a:tab pos="5124450" algn="l"/>
                <a:tab pos="5591175" algn="l"/>
                <a:tab pos="6056313" algn="l"/>
                <a:tab pos="6523038" algn="l"/>
                <a:tab pos="6988175" algn="l"/>
                <a:tab pos="7454900" algn="l"/>
                <a:tab pos="7920038" algn="l"/>
                <a:tab pos="8385175" algn="l"/>
                <a:tab pos="8851900" algn="l"/>
                <a:tab pos="9317038" algn="l"/>
              </a:tabLst>
              <a:defRPr>
                <a:solidFill>
                  <a:srgbClr val="000000"/>
                </a:solidFill>
                <a:latin typeface="Gill Sans" pitchFamily="34" charset="0"/>
                <a:ea typeface="ＭＳ Ｐゴシック" panose="020B0600070205080204" pitchFamily="34" charset="-128"/>
              </a:defRPr>
            </a:lvl1pPr>
            <a:lvl2pPr marL="757238" indent="-292100" defTabSz="465138">
              <a:tabLst>
                <a:tab pos="0" algn="l"/>
                <a:tab pos="465138" algn="l"/>
                <a:tab pos="931863" algn="l"/>
                <a:tab pos="1397000" algn="l"/>
                <a:tab pos="1863725" algn="l"/>
                <a:tab pos="2328863" algn="l"/>
                <a:tab pos="2795588" algn="l"/>
                <a:tab pos="3260725" algn="l"/>
                <a:tab pos="3727450" algn="l"/>
                <a:tab pos="4192588" algn="l"/>
                <a:tab pos="4659313" algn="l"/>
                <a:tab pos="5124450" algn="l"/>
                <a:tab pos="5591175" algn="l"/>
                <a:tab pos="6056313" algn="l"/>
                <a:tab pos="6523038" algn="l"/>
                <a:tab pos="6988175" algn="l"/>
                <a:tab pos="7454900" algn="l"/>
                <a:tab pos="7920038" algn="l"/>
                <a:tab pos="8385175" algn="l"/>
                <a:tab pos="8851900" algn="l"/>
                <a:tab pos="9317038" algn="l"/>
              </a:tabLst>
              <a:defRPr>
                <a:solidFill>
                  <a:srgbClr val="000000"/>
                </a:solidFill>
                <a:latin typeface="Gill Sans" pitchFamily="34" charset="0"/>
                <a:ea typeface="ＭＳ Ｐゴシック" panose="020B0600070205080204" pitchFamily="34" charset="-128"/>
              </a:defRPr>
            </a:lvl2pPr>
            <a:lvl3pPr marL="1165225" indent="-233363" defTabSz="465138">
              <a:tabLst>
                <a:tab pos="0" algn="l"/>
                <a:tab pos="465138" algn="l"/>
                <a:tab pos="931863" algn="l"/>
                <a:tab pos="1397000" algn="l"/>
                <a:tab pos="1863725" algn="l"/>
                <a:tab pos="2328863" algn="l"/>
                <a:tab pos="2795588" algn="l"/>
                <a:tab pos="3260725" algn="l"/>
                <a:tab pos="3727450" algn="l"/>
                <a:tab pos="4192588" algn="l"/>
                <a:tab pos="4659313" algn="l"/>
                <a:tab pos="5124450" algn="l"/>
                <a:tab pos="5591175" algn="l"/>
                <a:tab pos="6056313" algn="l"/>
                <a:tab pos="6523038" algn="l"/>
                <a:tab pos="6988175" algn="l"/>
                <a:tab pos="7454900" algn="l"/>
                <a:tab pos="7920038" algn="l"/>
                <a:tab pos="8385175" algn="l"/>
                <a:tab pos="8851900" algn="l"/>
                <a:tab pos="9317038" algn="l"/>
              </a:tabLst>
              <a:defRPr>
                <a:solidFill>
                  <a:srgbClr val="000000"/>
                </a:solidFill>
                <a:latin typeface="Gill Sans" pitchFamily="34" charset="0"/>
                <a:ea typeface="ＭＳ Ｐゴシック" panose="020B0600070205080204" pitchFamily="34" charset="-128"/>
              </a:defRPr>
            </a:lvl3pPr>
            <a:lvl4pPr marL="1630363" indent="-233363" defTabSz="465138">
              <a:tabLst>
                <a:tab pos="0" algn="l"/>
                <a:tab pos="465138" algn="l"/>
                <a:tab pos="931863" algn="l"/>
                <a:tab pos="1397000" algn="l"/>
                <a:tab pos="1863725" algn="l"/>
                <a:tab pos="2328863" algn="l"/>
                <a:tab pos="2795588" algn="l"/>
                <a:tab pos="3260725" algn="l"/>
                <a:tab pos="3727450" algn="l"/>
                <a:tab pos="4192588" algn="l"/>
                <a:tab pos="4659313" algn="l"/>
                <a:tab pos="5124450" algn="l"/>
                <a:tab pos="5591175" algn="l"/>
                <a:tab pos="6056313" algn="l"/>
                <a:tab pos="6523038" algn="l"/>
                <a:tab pos="6988175" algn="l"/>
                <a:tab pos="7454900" algn="l"/>
                <a:tab pos="7920038" algn="l"/>
                <a:tab pos="8385175" algn="l"/>
                <a:tab pos="8851900" algn="l"/>
                <a:tab pos="9317038" algn="l"/>
              </a:tabLst>
              <a:defRPr>
                <a:solidFill>
                  <a:srgbClr val="000000"/>
                </a:solidFill>
                <a:latin typeface="Gill Sans" pitchFamily="34" charset="0"/>
                <a:ea typeface="ＭＳ Ｐゴシック" panose="020B0600070205080204" pitchFamily="34" charset="-128"/>
              </a:defRPr>
            </a:lvl4pPr>
            <a:lvl5pPr marL="2097088" indent="-233363" defTabSz="465138">
              <a:tabLst>
                <a:tab pos="0" algn="l"/>
                <a:tab pos="465138" algn="l"/>
                <a:tab pos="931863" algn="l"/>
                <a:tab pos="1397000" algn="l"/>
                <a:tab pos="1863725" algn="l"/>
                <a:tab pos="2328863" algn="l"/>
                <a:tab pos="2795588" algn="l"/>
                <a:tab pos="3260725" algn="l"/>
                <a:tab pos="3727450" algn="l"/>
                <a:tab pos="4192588" algn="l"/>
                <a:tab pos="4659313" algn="l"/>
                <a:tab pos="5124450" algn="l"/>
                <a:tab pos="5591175" algn="l"/>
                <a:tab pos="6056313" algn="l"/>
                <a:tab pos="6523038" algn="l"/>
                <a:tab pos="6988175" algn="l"/>
                <a:tab pos="7454900" algn="l"/>
                <a:tab pos="7920038" algn="l"/>
                <a:tab pos="8385175" algn="l"/>
                <a:tab pos="8851900" algn="l"/>
                <a:tab pos="9317038" algn="l"/>
              </a:tabLst>
              <a:defRPr>
                <a:solidFill>
                  <a:srgbClr val="000000"/>
                </a:solidFill>
                <a:latin typeface="Gill Sans" pitchFamily="34" charset="0"/>
                <a:ea typeface="ＭＳ Ｐゴシック" panose="020B0600070205080204" pitchFamily="34" charset="-128"/>
              </a:defRPr>
            </a:lvl5pPr>
            <a:lvl6pPr marL="2554288" indent="-233363" defTabSz="465138" eaLnBrk="0" fontAlgn="base" hangingPunct="0">
              <a:spcBef>
                <a:spcPct val="50000"/>
              </a:spcBef>
              <a:spcAft>
                <a:spcPct val="0"/>
              </a:spcAft>
              <a:buClr>
                <a:schemeClr val="tx1"/>
              </a:buClr>
              <a:buFont typeface="Wingdings" panose="05000000000000000000" pitchFamily="2" charset="2"/>
              <a:buChar char="§"/>
              <a:tabLst>
                <a:tab pos="0" algn="l"/>
                <a:tab pos="465138" algn="l"/>
                <a:tab pos="931863" algn="l"/>
                <a:tab pos="1397000" algn="l"/>
                <a:tab pos="1863725" algn="l"/>
                <a:tab pos="2328863" algn="l"/>
                <a:tab pos="2795588" algn="l"/>
                <a:tab pos="3260725" algn="l"/>
                <a:tab pos="3727450" algn="l"/>
                <a:tab pos="4192588" algn="l"/>
                <a:tab pos="4659313" algn="l"/>
                <a:tab pos="5124450" algn="l"/>
                <a:tab pos="5591175" algn="l"/>
                <a:tab pos="6056313" algn="l"/>
                <a:tab pos="6523038" algn="l"/>
                <a:tab pos="6988175" algn="l"/>
                <a:tab pos="7454900" algn="l"/>
                <a:tab pos="7920038" algn="l"/>
                <a:tab pos="8385175" algn="l"/>
                <a:tab pos="8851900" algn="l"/>
                <a:tab pos="9317038" algn="l"/>
              </a:tabLst>
              <a:defRPr>
                <a:solidFill>
                  <a:srgbClr val="000000"/>
                </a:solidFill>
                <a:latin typeface="Gill Sans" pitchFamily="34" charset="0"/>
                <a:ea typeface="ＭＳ Ｐゴシック" panose="020B0600070205080204" pitchFamily="34" charset="-128"/>
              </a:defRPr>
            </a:lvl6pPr>
            <a:lvl7pPr marL="3011488" indent="-233363" defTabSz="465138" eaLnBrk="0" fontAlgn="base" hangingPunct="0">
              <a:spcBef>
                <a:spcPct val="50000"/>
              </a:spcBef>
              <a:spcAft>
                <a:spcPct val="0"/>
              </a:spcAft>
              <a:buClr>
                <a:schemeClr val="tx1"/>
              </a:buClr>
              <a:buFont typeface="Wingdings" panose="05000000000000000000" pitchFamily="2" charset="2"/>
              <a:buChar char="§"/>
              <a:tabLst>
                <a:tab pos="0" algn="l"/>
                <a:tab pos="465138" algn="l"/>
                <a:tab pos="931863" algn="l"/>
                <a:tab pos="1397000" algn="l"/>
                <a:tab pos="1863725" algn="l"/>
                <a:tab pos="2328863" algn="l"/>
                <a:tab pos="2795588" algn="l"/>
                <a:tab pos="3260725" algn="l"/>
                <a:tab pos="3727450" algn="l"/>
                <a:tab pos="4192588" algn="l"/>
                <a:tab pos="4659313" algn="l"/>
                <a:tab pos="5124450" algn="l"/>
                <a:tab pos="5591175" algn="l"/>
                <a:tab pos="6056313" algn="l"/>
                <a:tab pos="6523038" algn="l"/>
                <a:tab pos="6988175" algn="l"/>
                <a:tab pos="7454900" algn="l"/>
                <a:tab pos="7920038" algn="l"/>
                <a:tab pos="8385175" algn="l"/>
                <a:tab pos="8851900" algn="l"/>
                <a:tab pos="9317038" algn="l"/>
              </a:tabLst>
              <a:defRPr>
                <a:solidFill>
                  <a:srgbClr val="000000"/>
                </a:solidFill>
                <a:latin typeface="Gill Sans" pitchFamily="34" charset="0"/>
                <a:ea typeface="ＭＳ Ｐゴシック" panose="020B0600070205080204" pitchFamily="34" charset="-128"/>
              </a:defRPr>
            </a:lvl7pPr>
            <a:lvl8pPr marL="3468688" indent="-233363" defTabSz="465138" eaLnBrk="0" fontAlgn="base" hangingPunct="0">
              <a:spcBef>
                <a:spcPct val="50000"/>
              </a:spcBef>
              <a:spcAft>
                <a:spcPct val="0"/>
              </a:spcAft>
              <a:buClr>
                <a:schemeClr val="tx1"/>
              </a:buClr>
              <a:buFont typeface="Wingdings" panose="05000000000000000000" pitchFamily="2" charset="2"/>
              <a:buChar char="§"/>
              <a:tabLst>
                <a:tab pos="0" algn="l"/>
                <a:tab pos="465138" algn="l"/>
                <a:tab pos="931863" algn="l"/>
                <a:tab pos="1397000" algn="l"/>
                <a:tab pos="1863725" algn="l"/>
                <a:tab pos="2328863" algn="l"/>
                <a:tab pos="2795588" algn="l"/>
                <a:tab pos="3260725" algn="l"/>
                <a:tab pos="3727450" algn="l"/>
                <a:tab pos="4192588" algn="l"/>
                <a:tab pos="4659313" algn="l"/>
                <a:tab pos="5124450" algn="l"/>
                <a:tab pos="5591175" algn="l"/>
                <a:tab pos="6056313" algn="l"/>
                <a:tab pos="6523038" algn="l"/>
                <a:tab pos="6988175" algn="l"/>
                <a:tab pos="7454900" algn="l"/>
                <a:tab pos="7920038" algn="l"/>
                <a:tab pos="8385175" algn="l"/>
                <a:tab pos="8851900" algn="l"/>
                <a:tab pos="9317038" algn="l"/>
              </a:tabLst>
              <a:defRPr>
                <a:solidFill>
                  <a:srgbClr val="000000"/>
                </a:solidFill>
                <a:latin typeface="Gill Sans" pitchFamily="34" charset="0"/>
                <a:ea typeface="ＭＳ Ｐゴシック" panose="020B0600070205080204" pitchFamily="34" charset="-128"/>
              </a:defRPr>
            </a:lvl8pPr>
            <a:lvl9pPr marL="3925888" indent="-233363" defTabSz="465138" eaLnBrk="0" fontAlgn="base" hangingPunct="0">
              <a:spcBef>
                <a:spcPct val="50000"/>
              </a:spcBef>
              <a:spcAft>
                <a:spcPct val="0"/>
              </a:spcAft>
              <a:buClr>
                <a:schemeClr val="tx1"/>
              </a:buClr>
              <a:buFont typeface="Wingdings" panose="05000000000000000000" pitchFamily="2" charset="2"/>
              <a:buChar char="§"/>
              <a:tabLst>
                <a:tab pos="0" algn="l"/>
                <a:tab pos="465138" algn="l"/>
                <a:tab pos="931863" algn="l"/>
                <a:tab pos="1397000" algn="l"/>
                <a:tab pos="1863725" algn="l"/>
                <a:tab pos="2328863" algn="l"/>
                <a:tab pos="2795588" algn="l"/>
                <a:tab pos="3260725" algn="l"/>
                <a:tab pos="3727450" algn="l"/>
                <a:tab pos="4192588" algn="l"/>
                <a:tab pos="4659313" algn="l"/>
                <a:tab pos="5124450" algn="l"/>
                <a:tab pos="5591175" algn="l"/>
                <a:tab pos="6056313" algn="l"/>
                <a:tab pos="6523038" algn="l"/>
                <a:tab pos="6988175" algn="l"/>
                <a:tab pos="7454900" algn="l"/>
                <a:tab pos="7920038" algn="l"/>
                <a:tab pos="8385175" algn="l"/>
                <a:tab pos="8851900" algn="l"/>
                <a:tab pos="9317038" algn="l"/>
              </a:tabLst>
              <a:defRPr>
                <a:solidFill>
                  <a:srgbClr val="000000"/>
                </a:solidFill>
                <a:latin typeface="Gill Sans" pitchFamily="34" charset="0"/>
                <a:ea typeface="ＭＳ Ｐゴシック" panose="020B0600070205080204" pitchFamily="34" charset="-128"/>
              </a:defRPr>
            </a:lvl9pPr>
          </a:lstStyle>
          <a:p>
            <a:pPr eaLnBrk="1" hangingPunct="1">
              <a:spcBef>
                <a:spcPct val="0"/>
              </a:spcBef>
              <a:buClrTx/>
              <a:buSzPct val="100000"/>
              <a:buFontTx/>
              <a:buNone/>
            </a:pPr>
            <a:endParaRPr lang="en-US" altLang="en-US" sz="1200">
              <a:latin typeface="Arial" panose="020B0604020202020204" pitchFamily="34" charset="0"/>
              <a:ea typeface="MS Gothic" panose="020B0609070205080204" pitchFamily="49" charset="-128"/>
              <a:cs typeface="Lucida Sans Unicode" panose="020B0602030504020204" pitchFamily="34" charset="0"/>
            </a:endParaRPr>
          </a:p>
        </p:txBody>
      </p:sp>
      <p:sp>
        <p:nvSpPr>
          <p:cNvPr id="71686" name="Text Box 5"/>
          <p:cNvSpPr txBox="1">
            <a:spLocks noChangeArrowheads="1"/>
          </p:cNvSpPr>
          <p:nvPr/>
        </p:nvSpPr>
        <p:spPr bwMode="auto">
          <a:xfrm>
            <a:off x="3970338" y="0"/>
            <a:ext cx="303688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91710" tIns="47689" rIns="91710" bIns="47689"/>
          <a:lstStyle>
            <a:lvl1pPr defTabSz="465138">
              <a:tabLst>
                <a:tab pos="0" algn="l"/>
                <a:tab pos="465138" algn="l"/>
                <a:tab pos="931863" algn="l"/>
                <a:tab pos="1397000" algn="l"/>
                <a:tab pos="1863725" algn="l"/>
                <a:tab pos="2328863" algn="l"/>
                <a:tab pos="2795588" algn="l"/>
                <a:tab pos="3260725" algn="l"/>
                <a:tab pos="3727450" algn="l"/>
                <a:tab pos="4192588" algn="l"/>
                <a:tab pos="4659313" algn="l"/>
                <a:tab pos="5124450" algn="l"/>
                <a:tab pos="5591175" algn="l"/>
                <a:tab pos="6056313" algn="l"/>
                <a:tab pos="6523038" algn="l"/>
                <a:tab pos="6988175" algn="l"/>
                <a:tab pos="7454900" algn="l"/>
                <a:tab pos="7920038" algn="l"/>
                <a:tab pos="8385175" algn="l"/>
                <a:tab pos="8851900" algn="l"/>
                <a:tab pos="9317038" algn="l"/>
              </a:tabLst>
              <a:defRPr>
                <a:solidFill>
                  <a:srgbClr val="000000"/>
                </a:solidFill>
                <a:latin typeface="Gill Sans" pitchFamily="34" charset="0"/>
                <a:ea typeface="ＭＳ Ｐゴシック" panose="020B0600070205080204" pitchFamily="34" charset="-128"/>
              </a:defRPr>
            </a:lvl1pPr>
            <a:lvl2pPr marL="757238" indent="-292100" defTabSz="465138">
              <a:tabLst>
                <a:tab pos="0" algn="l"/>
                <a:tab pos="465138" algn="l"/>
                <a:tab pos="931863" algn="l"/>
                <a:tab pos="1397000" algn="l"/>
                <a:tab pos="1863725" algn="l"/>
                <a:tab pos="2328863" algn="l"/>
                <a:tab pos="2795588" algn="l"/>
                <a:tab pos="3260725" algn="l"/>
                <a:tab pos="3727450" algn="l"/>
                <a:tab pos="4192588" algn="l"/>
                <a:tab pos="4659313" algn="l"/>
                <a:tab pos="5124450" algn="l"/>
                <a:tab pos="5591175" algn="l"/>
                <a:tab pos="6056313" algn="l"/>
                <a:tab pos="6523038" algn="l"/>
                <a:tab pos="6988175" algn="l"/>
                <a:tab pos="7454900" algn="l"/>
                <a:tab pos="7920038" algn="l"/>
                <a:tab pos="8385175" algn="l"/>
                <a:tab pos="8851900" algn="l"/>
                <a:tab pos="9317038" algn="l"/>
              </a:tabLst>
              <a:defRPr>
                <a:solidFill>
                  <a:srgbClr val="000000"/>
                </a:solidFill>
                <a:latin typeface="Gill Sans" pitchFamily="34" charset="0"/>
                <a:ea typeface="ＭＳ Ｐゴシック" panose="020B0600070205080204" pitchFamily="34" charset="-128"/>
              </a:defRPr>
            </a:lvl2pPr>
            <a:lvl3pPr marL="1165225" indent="-233363" defTabSz="465138">
              <a:tabLst>
                <a:tab pos="0" algn="l"/>
                <a:tab pos="465138" algn="l"/>
                <a:tab pos="931863" algn="l"/>
                <a:tab pos="1397000" algn="l"/>
                <a:tab pos="1863725" algn="l"/>
                <a:tab pos="2328863" algn="l"/>
                <a:tab pos="2795588" algn="l"/>
                <a:tab pos="3260725" algn="l"/>
                <a:tab pos="3727450" algn="l"/>
                <a:tab pos="4192588" algn="l"/>
                <a:tab pos="4659313" algn="l"/>
                <a:tab pos="5124450" algn="l"/>
                <a:tab pos="5591175" algn="l"/>
                <a:tab pos="6056313" algn="l"/>
                <a:tab pos="6523038" algn="l"/>
                <a:tab pos="6988175" algn="l"/>
                <a:tab pos="7454900" algn="l"/>
                <a:tab pos="7920038" algn="l"/>
                <a:tab pos="8385175" algn="l"/>
                <a:tab pos="8851900" algn="l"/>
                <a:tab pos="9317038" algn="l"/>
              </a:tabLst>
              <a:defRPr>
                <a:solidFill>
                  <a:srgbClr val="000000"/>
                </a:solidFill>
                <a:latin typeface="Gill Sans" pitchFamily="34" charset="0"/>
                <a:ea typeface="ＭＳ Ｐゴシック" panose="020B0600070205080204" pitchFamily="34" charset="-128"/>
              </a:defRPr>
            </a:lvl3pPr>
            <a:lvl4pPr marL="1630363" indent="-233363" defTabSz="465138">
              <a:tabLst>
                <a:tab pos="0" algn="l"/>
                <a:tab pos="465138" algn="l"/>
                <a:tab pos="931863" algn="l"/>
                <a:tab pos="1397000" algn="l"/>
                <a:tab pos="1863725" algn="l"/>
                <a:tab pos="2328863" algn="l"/>
                <a:tab pos="2795588" algn="l"/>
                <a:tab pos="3260725" algn="l"/>
                <a:tab pos="3727450" algn="l"/>
                <a:tab pos="4192588" algn="l"/>
                <a:tab pos="4659313" algn="l"/>
                <a:tab pos="5124450" algn="l"/>
                <a:tab pos="5591175" algn="l"/>
                <a:tab pos="6056313" algn="l"/>
                <a:tab pos="6523038" algn="l"/>
                <a:tab pos="6988175" algn="l"/>
                <a:tab pos="7454900" algn="l"/>
                <a:tab pos="7920038" algn="l"/>
                <a:tab pos="8385175" algn="l"/>
                <a:tab pos="8851900" algn="l"/>
                <a:tab pos="9317038" algn="l"/>
              </a:tabLst>
              <a:defRPr>
                <a:solidFill>
                  <a:srgbClr val="000000"/>
                </a:solidFill>
                <a:latin typeface="Gill Sans" pitchFamily="34" charset="0"/>
                <a:ea typeface="ＭＳ Ｐゴシック" panose="020B0600070205080204" pitchFamily="34" charset="-128"/>
              </a:defRPr>
            </a:lvl4pPr>
            <a:lvl5pPr marL="2097088" indent="-233363" defTabSz="465138">
              <a:tabLst>
                <a:tab pos="0" algn="l"/>
                <a:tab pos="465138" algn="l"/>
                <a:tab pos="931863" algn="l"/>
                <a:tab pos="1397000" algn="l"/>
                <a:tab pos="1863725" algn="l"/>
                <a:tab pos="2328863" algn="l"/>
                <a:tab pos="2795588" algn="l"/>
                <a:tab pos="3260725" algn="l"/>
                <a:tab pos="3727450" algn="l"/>
                <a:tab pos="4192588" algn="l"/>
                <a:tab pos="4659313" algn="l"/>
                <a:tab pos="5124450" algn="l"/>
                <a:tab pos="5591175" algn="l"/>
                <a:tab pos="6056313" algn="l"/>
                <a:tab pos="6523038" algn="l"/>
                <a:tab pos="6988175" algn="l"/>
                <a:tab pos="7454900" algn="l"/>
                <a:tab pos="7920038" algn="l"/>
                <a:tab pos="8385175" algn="l"/>
                <a:tab pos="8851900" algn="l"/>
                <a:tab pos="9317038" algn="l"/>
              </a:tabLst>
              <a:defRPr>
                <a:solidFill>
                  <a:srgbClr val="000000"/>
                </a:solidFill>
                <a:latin typeface="Gill Sans" pitchFamily="34" charset="0"/>
                <a:ea typeface="ＭＳ Ｐゴシック" panose="020B0600070205080204" pitchFamily="34" charset="-128"/>
              </a:defRPr>
            </a:lvl5pPr>
            <a:lvl6pPr marL="2554288" indent="-233363" defTabSz="465138" eaLnBrk="0" fontAlgn="base" hangingPunct="0">
              <a:spcBef>
                <a:spcPct val="50000"/>
              </a:spcBef>
              <a:spcAft>
                <a:spcPct val="0"/>
              </a:spcAft>
              <a:buClr>
                <a:schemeClr val="tx1"/>
              </a:buClr>
              <a:buFont typeface="Wingdings" panose="05000000000000000000" pitchFamily="2" charset="2"/>
              <a:buChar char="§"/>
              <a:tabLst>
                <a:tab pos="0" algn="l"/>
                <a:tab pos="465138" algn="l"/>
                <a:tab pos="931863" algn="l"/>
                <a:tab pos="1397000" algn="l"/>
                <a:tab pos="1863725" algn="l"/>
                <a:tab pos="2328863" algn="l"/>
                <a:tab pos="2795588" algn="l"/>
                <a:tab pos="3260725" algn="l"/>
                <a:tab pos="3727450" algn="l"/>
                <a:tab pos="4192588" algn="l"/>
                <a:tab pos="4659313" algn="l"/>
                <a:tab pos="5124450" algn="l"/>
                <a:tab pos="5591175" algn="l"/>
                <a:tab pos="6056313" algn="l"/>
                <a:tab pos="6523038" algn="l"/>
                <a:tab pos="6988175" algn="l"/>
                <a:tab pos="7454900" algn="l"/>
                <a:tab pos="7920038" algn="l"/>
                <a:tab pos="8385175" algn="l"/>
                <a:tab pos="8851900" algn="l"/>
                <a:tab pos="9317038" algn="l"/>
              </a:tabLst>
              <a:defRPr>
                <a:solidFill>
                  <a:srgbClr val="000000"/>
                </a:solidFill>
                <a:latin typeface="Gill Sans" pitchFamily="34" charset="0"/>
                <a:ea typeface="ＭＳ Ｐゴシック" panose="020B0600070205080204" pitchFamily="34" charset="-128"/>
              </a:defRPr>
            </a:lvl6pPr>
            <a:lvl7pPr marL="3011488" indent="-233363" defTabSz="465138" eaLnBrk="0" fontAlgn="base" hangingPunct="0">
              <a:spcBef>
                <a:spcPct val="50000"/>
              </a:spcBef>
              <a:spcAft>
                <a:spcPct val="0"/>
              </a:spcAft>
              <a:buClr>
                <a:schemeClr val="tx1"/>
              </a:buClr>
              <a:buFont typeface="Wingdings" panose="05000000000000000000" pitchFamily="2" charset="2"/>
              <a:buChar char="§"/>
              <a:tabLst>
                <a:tab pos="0" algn="l"/>
                <a:tab pos="465138" algn="l"/>
                <a:tab pos="931863" algn="l"/>
                <a:tab pos="1397000" algn="l"/>
                <a:tab pos="1863725" algn="l"/>
                <a:tab pos="2328863" algn="l"/>
                <a:tab pos="2795588" algn="l"/>
                <a:tab pos="3260725" algn="l"/>
                <a:tab pos="3727450" algn="l"/>
                <a:tab pos="4192588" algn="l"/>
                <a:tab pos="4659313" algn="l"/>
                <a:tab pos="5124450" algn="l"/>
                <a:tab pos="5591175" algn="l"/>
                <a:tab pos="6056313" algn="l"/>
                <a:tab pos="6523038" algn="l"/>
                <a:tab pos="6988175" algn="l"/>
                <a:tab pos="7454900" algn="l"/>
                <a:tab pos="7920038" algn="l"/>
                <a:tab pos="8385175" algn="l"/>
                <a:tab pos="8851900" algn="l"/>
                <a:tab pos="9317038" algn="l"/>
              </a:tabLst>
              <a:defRPr>
                <a:solidFill>
                  <a:srgbClr val="000000"/>
                </a:solidFill>
                <a:latin typeface="Gill Sans" pitchFamily="34" charset="0"/>
                <a:ea typeface="ＭＳ Ｐゴシック" panose="020B0600070205080204" pitchFamily="34" charset="-128"/>
              </a:defRPr>
            </a:lvl7pPr>
            <a:lvl8pPr marL="3468688" indent="-233363" defTabSz="465138" eaLnBrk="0" fontAlgn="base" hangingPunct="0">
              <a:spcBef>
                <a:spcPct val="50000"/>
              </a:spcBef>
              <a:spcAft>
                <a:spcPct val="0"/>
              </a:spcAft>
              <a:buClr>
                <a:schemeClr val="tx1"/>
              </a:buClr>
              <a:buFont typeface="Wingdings" panose="05000000000000000000" pitchFamily="2" charset="2"/>
              <a:buChar char="§"/>
              <a:tabLst>
                <a:tab pos="0" algn="l"/>
                <a:tab pos="465138" algn="l"/>
                <a:tab pos="931863" algn="l"/>
                <a:tab pos="1397000" algn="l"/>
                <a:tab pos="1863725" algn="l"/>
                <a:tab pos="2328863" algn="l"/>
                <a:tab pos="2795588" algn="l"/>
                <a:tab pos="3260725" algn="l"/>
                <a:tab pos="3727450" algn="l"/>
                <a:tab pos="4192588" algn="l"/>
                <a:tab pos="4659313" algn="l"/>
                <a:tab pos="5124450" algn="l"/>
                <a:tab pos="5591175" algn="l"/>
                <a:tab pos="6056313" algn="l"/>
                <a:tab pos="6523038" algn="l"/>
                <a:tab pos="6988175" algn="l"/>
                <a:tab pos="7454900" algn="l"/>
                <a:tab pos="7920038" algn="l"/>
                <a:tab pos="8385175" algn="l"/>
                <a:tab pos="8851900" algn="l"/>
                <a:tab pos="9317038" algn="l"/>
              </a:tabLst>
              <a:defRPr>
                <a:solidFill>
                  <a:srgbClr val="000000"/>
                </a:solidFill>
                <a:latin typeface="Gill Sans" pitchFamily="34" charset="0"/>
                <a:ea typeface="ＭＳ Ｐゴシック" panose="020B0600070205080204" pitchFamily="34" charset="-128"/>
              </a:defRPr>
            </a:lvl8pPr>
            <a:lvl9pPr marL="3925888" indent="-233363" defTabSz="465138" eaLnBrk="0" fontAlgn="base" hangingPunct="0">
              <a:spcBef>
                <a:spcPct val="50000"/>
              </a:spcBef>
              <a:spcAft>
                <a:spcPct val="0"/>
              </a:spcAft>
              <a:buClr>
                <a:schemeClr val="tx1"/>
              </a:buClr>
              <a:buFont typeface="Wingdings" panose="05000000000000000000" pitchFamily="2" charset="2"/>
              <a:buChar char="§"/>
              <a:tabLst>
                <a:tab pos="0" algn="l"/>
                <a:tab pos="465138" algn="l"/>
                <a:tab pos="931863" algn="l"/>
                <a:tab pos="1397000" algn="l"/>
                <a:tab pos="1863725" algn="l"/>
                <a:tab pos="2328863" algn="l"/>
                <a:tab pos="2795588" algn="l"/>
                <a:tab pos="3260725" algn="l"/>
                <a:tab pos="3727450" algn="l"/>
                <a:tab pos="4192588" algn="l"/>
                <a:tab pos="4659313" algn="l"/>
                <a:tab pos="5124450" algn="l"/>
                <a:tab pos="5591175" algn="l"/>
                <a:tab pos="6056313" algn="l"/>
                <a:tab pos="6523038" algn="l"/>
                <a:tab pos="6988175" algn="l"/>
                <a:tab pos="7454900" algn="l"/>
                <a:tab pos="7920038" algn="l"/>
                <a:tab pos="8385175" algn="l"/>
                <a:tab pos="8851900" algn="l"/>
                <a:tab pos="9317038" algn="l"/>
              </a:tabLst>
              <a:defRPr>
                <a:solidFill>
                  <a:srgbClr val="000000"/>
                </a:solidFill>
                <a:latin typeface="Gill Sans" pitchFamily="34" charset="0"/>
                <a:ea typeface="ＭＳ Ｐゴシック" panose="020B0600070205080204" pitchFamily="34" charset="-128"/>
              </a:defRPr>
            </a:lvl9pPr>
          </a:lstStyle>
          <a:p>
            <a:pPr algn="r" eaLnBrk="1" hangingPunct="1">
              <a:spcBef>
                <a:spcPct val="0"/>
              </a:spcBef>
              <a:buClrTx/>
              <a:buSzPct val="100000"/>
              <a:buFontTx/>
              <a:buNone/>
            </a:pPr>
            <a:endParaRPr lang="en-US" altLang="en-US" sz="1200">
              <a:latin typeface="Arial" panose="020B0604020202020204" pitchFamily="34" charset="0"/>
              <a:ea typeface="MS Gothic" panose="020B0609070205080204" pitchFamily="49" charset="-128"/>
              <a:cs typeface="Lucida Sans Unicode" panose="020B0602030504020204" pitchFamily="34" charset="0"/>
            </a:endParaRPr>
          </a:p>
        </p:txBody>
      </p:sp>
      <p:sp>
        <p:nvSpPr>
          <p:cNvPr id="71687" name="Rectangle 6"/>
          <p:cNvSpPr>
            <a:spLocks noGrp="1" noRot="1" noChangeAspect="1" noChangeArrowheads="1" noTextEdit="1"/>
          </p:cNvSpPr>
          <p:nvPr>
            <p:ph type="sldImg"/>
          </p:nvPr>
        </p:nvSpPr>
        <p:spPr>
          <a:ln/>
        </p:spPr>
      </p:sp>
      <p:sp>
        <p:nvSpPr>
          <p:cNvPr id="71688" name="Text Box 7"/>
          <p:cNvSpPr>
            <a:spLocks noGrp="1" noChangeArrowheads="1"/>
          </p:cNvSpPr>
          <p:nvPr>
            <p:ph type="body" idx="1"/>
          </p:nvPr>
        </p:nvSpPr>
        <p:spPr>
          <a:xfrm>
            <a:off x="93663" y="4416425"/>
            <a:ext cx="6811962" cy="3965575"/>
          </a:xfrm>
          <a:noFill/>
        </p:spPr>
        <p:txBody>
          <a:bodyPr lIns="91710" tIns="47689" rIns="91710" bIns="47689"/>
          <a:lstStyle/>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This is why IBM PureData  systems are available in different models which have been optimized to best meet the needs of these different data challenges.  The system exclusively provides data services to applications – transactional and analytics - including running stored procedures or in-database analytics functions.  </a:t>
            </a:r>
          </a:p>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p>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The applications themselves are running on other systems – such as PureApplication System and PureFlex System - that access these data services over the network through open standard interfaces.</a:t>
            </a:r>
          </a:p>
        </p:txBody>
      </p:sp>
      <p:sp>
        <p:nvSpPr>
          <p:cNvPr id="71689" name="Text Box 8"/>
          <p:cNvSpPr txBox="1">
            <a:spLocks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91710" tIns="47689" rIns="91710" bIns="47689" anchor="b"/>
          <a:lstStyle>
            <a:lvl1pPr defTabSz="465138">
              <a:tabLst>
                <a:tab pos="0" algn="l"/>
                <a:tab pos="465138" algn="l"/>
                <a:tab pos="931863" algn="l"/>
                <a:tab pos="1397000" algn="l"/>
                <a:tab pos="1863725" algn="l"/>
                <a:tab pos="2328863" algn="l"/>
                <a:tab pos="2795588" algn="l"/>
                <a:tab pos="3260725" algn="l"/>
                <a:tab pos="3727450" algn="l"/>
                <a:tab pos="4192588" algn="l"/>
                <a:tab pos="4659313" algn="l"/>
                <a:tab pos="5124450" algn="l"/>
                <a:tab pos="5591175" algn="l"/>
                <a:tab pos="6056313" algn="l"/>
                <a:tab pos="6523038" algn="l"/>
                <a:tab pos="6988175" algn="l"/>
                <a:tab pos="7454900" algn="l"/>
                <a:tab pos="7920038" algn="l"/>
                <a:tab pos="8385175" algn="l"/>
                <a:tab pos="8851900" algn="l"/>
                <a:tab pos="9317038" algn="l"/>
              </a:tabLst>
              <a:defRPr>
                <a:solidFill>
                  <a:srgbClr val="000000"/>
                </a:solidFill>
                <a:latin typeface="Gill Sans" pitchFamily="34" charset="0"/>
                <a:ea typeface="ＭＳ Ｐゴシック" panose="020B0600070205080204" pitchFamily="34" charset="-128"/>
              </a:defRPr>
            </a:lvl1pPr>
            <a:lvl2pPr marL="757238" indent="-292100" defTabSz="465138">
              <a:tabLst>
                <a:tab pos="0" algn="l"/>
                <a:tab pos="465138" algn="l"/>
                <a:tab pos="931863" algn="l"/>
                <a:tab pos="1397000" algn="l"/>
                <a:tab pos="1863725" algn="l"/>
                <a:tab pos="2328863" algn="l"/>
                <a:tab pos="2795588" algn="l"/>
                <a:tab pos="3260725" algn="l"/>
                <a:tab pos="3727450" algn="l"/>
                <a:tab pos="4192588" algn="l"/>
                <a:tab pos="4659313" algn="l"/>
                <a:tab pos="5124450" algn="l"/>
                <a:tab pos="5591175" algn="l"/>
                <a:tab pos="6056313" algn="l"/>
                <a:tab pos="6523038" algn="l"/>
                <a:tab pos="6988175" algn="l"/>
                <a:tab pos="7454900" algn="l"/>
                <a:tab pos="7920038" algn="l"/>
                <a:tab pos="8385175" algn="l"/>
                <a:tab pos="8851900" algn="l"/>
                <a:tab pos="9317038" algn="l"/>
              </a:tabLst>
              <a:defRPr>
                <a:solidFill>
                  <a:srgbClr val="000000"/>
                </a:solidFill>
                <a:latin typeface="Gill Sans" pitchFamily="34" charset="0"/>
                <a:ea typeface="ＭＳ Ｐゴシック" panose="020B0600070205080204" pitchFamily="34" charset="-128"/>
              </a:defRPr>
            </a:lvl2pPr>
            <a:lvl3pPr marL="1165225" indent="-233363" defTabSz="465138">
              <a:tabLst>
                <a:tab pos="0" algn="l"/>
                <a:tab pos="465138" algn="l"/>
                <a:tab pos="931863" algn="l"/>
                <a:tab pos="1397000" algn="l"/>
                <a:tab pos="1863725" algn="l"/>
                <a:tab pos="2328863" algn="l"/>
                <a:tab pos="2795588" algn="l"/>
                <a:tab pos="3260725" algn="l"/>
                <a:tab pos="3727450" algn="l"/>
                <a:tab pos="4192588" algn="l"/>
                <a:tab pos="4659313" algn="l"/>
                <a:tab pos="5124450" algn="l"/>
                <a:tab pos="5591175" algn="l"/>
                <a:tab pos="6056313" algn="l"/>
                <a:tab pos="6523038" algn="l"/>
                <a:tab pos="6988175" algn="l"/>
                <a:tab pos="7454900" algn="l"/>
                <a:tab pos="7920038" algn="l"/>
                <a:tab pos="8385175" algn="l"/>
                <a:tab pos="8851900" algn="l"/>
                <a:tab pos="9317038" algn="l"/>
              </a:tabLst>
              <a:defRPr>
                <a:solidFill>
                  <a:srgbClr val="000000"/>
                </a:solidFill>
                <a:latin typeface="Gill Sans" pitchFamily="34" charset="0"/>
                <a:ea typeface="ＭＳ Ｐゴシック" panose="020B0600070205080204" pitchFamily="34" charset="-128"/>
              </a:defRPr>
            </a:lvl3pPr>
            <a:lvl4pPr marL="1630363" indent="-233363" defTabSz="465138">
              <a:tabLst>
                <a:tab pos="0" algn="l"/>
                <a:tab pos="465138" algn="l"/>
                <a:tab pos="931863" algn="l"/>
                <a:tab pos="1397000" algn="l"/>
                <a:tab pos="1863725" algn="l"/>
                <a:tab pos="2328863" algn="l"/>
                <a:tab pos="2795588" algn="l"/>
                <a:tab pos="3260725" algn="l"/>
                <a:tab pos="3727450" algn="l"/>
                <a:tab pos="4192588" algn="l"/>
                <a:tab pos="4659313" algn="l"/>
                <a:tab pos="5124450" algn="l"/>
                <a:tab pos="5591175" algn="l"/>
                <a:tab pos="6056313" algn="l"/>
                <a:tab pos="6523038" algn="l"/>
                <a:tab pos="6988175" algn="l"/>
                <a:tab pos="7454900" algn="l"/>
                <a:tab pos="7920038" algn="l"/>
                <a:tab pos="8385175" algn="l"/>
                <a:tab pos="8851900" algn="l"/>
                <a:tab pos="9317038" algn="l"/>
              </a:tabLst>
              <a:defRPr>
                <a:solidFill>
                  <a:srgbClr val="000000"/>
                </a:solidFill>
                <a:latin typeface="Gill Sans" pitchFamily="34" charset="0"/>
                <a:ea typeface="ＭＳ Ｐゴシック" panose="020B0600070205080204" pitchFamily="34" charset="-128"/>
              </a:defRPr>
            </a:lvl4pPr>
            <a:lvl5pPr marL="2097088" indent="-233363" defTabSz="465138">
              <a:tabLst>
                <a:tab pos="0" algn="l"/>
                <a:tab pos="465138" algn="l"/>
                <a:tab pos="931863" algn="l"/>
                <a:tab pos="1397000" algn="l"/>
                <a:tab pos="1863725" algn="l"/>
                <a:tab pos="2328863" algn="l"/>
                <a:tab pos="2795588" algn="l"/>
                <a:tab pos="3260725" algn="l"/>
                <a:tab pos="3727450" algn="l"/>
                <a:tab pos="4192588" algn="l"/>
                <a:tab pos="4659313" algn="l"/>
                <a:tab pos="5124450" algn="l"/>
                <a:tab pos="5591175" algn="l"/>
                <a:tab pos="6056313" algn="l"/>
                <a:tab pos="6523038" algn="l"/>
                <a:tab pos="6988175" algn="l"/>
                <a:tab pos="7454900" algn="l"/>
                <a:tab pos="7920038" algn="l"/>
                <a:tab pos="8385175" algn="l"/>
                <a:tab pos="8851900" algn="l"/>
                <a:tab pos="9317038" algn="l"/>
              </a:tabLst>
              <a:defRPr>
                <a:solidFill>
                  <a:srgbClr val="000000"/>
                </a:solidFill>
                <a:latin typeface="Gill Sans" pitchFamily="34" charset="0"/>
                <a:ea typeface="ＭＳ Ｐゴシック" panose="020B0600070205080204" pitchFamily="34" charset="-128"/>
              </a:defRPr>
            </a:lvl5pPr>
            <a:lvl6pPr marL="2554288" indent="-233363" defTabSz="465138" eaLnBrk="0" fontAlgn="base" hangingPunct="0">
              <a:spcBef>
                <a:spcPct val="50000"/>
              </a:spcBef>
              <a:spcAft>
                <a:spcPct val="0"/>
              </a:spcAft>
              <a:buClr>
                <a:schemeClr val="tx1"/>
              </a:buClr>
              <a:buFont typeface="Wingdings" panose="05000000000000000000" pitchFamily="2" charset="2"/>
              <a:buChar char="§"/>
              <a:tabLst>
                <a:tab pos="0" algn="l"/>
                <a:tab pos="465138" algn="l"/>
                <a:tab pos="931863" algn="l"/>
                <a:tab pos="1397000" algn="l"/>
                <a:tab pos="1863725" algn="l"/>
                <a:tab pos="2328863" algn="l"/>
                <a:tab pos="2795588" algn="l"/>
                <a:tab pos="3260725" algn="l"/>
                <a:tab pos="3727450" algn="l"/>
                <a:tab pos="4192588" algn="l"/>
                <a:tab pos="4659313" algn="l"/>
                <a:tab pos="5124450" algn="l"/>
                <a:tab pos="5591175" algn="l"/>
                <a:tab pos="6056313" algn="l"/>
                <a:tab pos="6523038" algn="l"/>
                <a:tab pos="6988175" algn="l"/>
                <a:tab pos="7454900" algn="l"/>
                <a:tab pos="7920038" algn="l"/>
                <a:tab pos="8385175" algn="l"/>
                <a:tab pos="8851900" algn="l"/>
                <a:tab pos="9317038" algn="l"/>
              </a:tabLst>
              <a:defRPr>
                <a:solidFill>
                  <a:srgbClr val="000000"/>
                </a:solidFill>
                <a:latin typeface="Gill Sans" pitchFamily="34" charset="0"/>
                <a:ea typeface="ＭＳ Ｐゴシック" panose="020B0600070205080204" pitchFamily="34" charset="-128"/>
              </a:defRPr>
            </a:lvl6pPr>
            <a:lvl7pPr marL="3011488" indent="-233363" defTabSz="465138" eaLnBrk="0" fontAlgn="base" hangingPunct="0">
              <a:spcBef>
                <a:spcPct val="50000"/>
              </a:spcBef>
              <a:spcAft>
                <a:spcPct val="0"/>
              </a:spcAft>
              <a:buClr>
                <a:schemeClr val="tx1"/>
              </a:buClr>
              <a:buFont typeface="Wingdings" panose="05000000000000000000" pitchFamily="2" charset="2"/>
              <a:buChar char="§"/>
              <a:tabLst>
                <a:tab pos="0" algn="l"/>
                <a:tab pos="465138" algn="l"/>
                <a:tab pos="931863" algn="l"/>
                <a:tab pos="1397000" algn="l"/>
                <a:tab pos="1863725" algn="l"/>
                <a:tab pos="2328863" algn="l"/>
                <a:tab pos="2795588" algn="l"/>
                <a:tab pos="3260725" algn="l"/>
                <a:tab pos="3727450" algn="l"/>
                <a:tab pos="4192588" algn="l"/>
                <a:tab pos="4659313" algn="l"/>
                <a:tab pos="5124450" algn="l"/>
                <a:tab pos="5591175" algn="l"/>
                <a:tab pos="6056313" algn="l"/>
                <a:tab pos="6523038" algn="l"/>
                <a:tab pos="6988175" algn="l"/>
                <a:tab pos="7454900" algn="l"/>
                <a:tab pos="7920038" algn="l"/>
                <a:tab pos="8385175" algn="l"/>
                <a:tab pos="8851900" algn="l"/>
                <a:tab pos="9317038" algn="l"/>
              </a:tabLst>
              <a:defRPr>
                <a:solidFill>
                  <a:srgbClr val="000000"/>
                </a:solidFill>
                <a:latin typeface="Gill Sans" pitchFamily="34" charset="0"/>
                <a:ea typeface="ＭＳ Ｐゴシック" panose="020B0600070205080204" pitchFamily="34" charset="-128"/>
              </a:defRPr>
            </a:lvl7pPr>
            <a:lvl8pPr marL="3468688" indent="-233363" defTabSz="465138" eaLnBrk="0" fontAlgn="base" hangingPunct="0">
              <a:spcBef>
                <a:spcPct val="50000"/>
              </a:spcBef>
              <a:spcAft>
                <a:spcPct val="0"/>
              </a:spcAft>
              <a:buClr>
                <a:schemeClr val="tx1"/>
              </a:buClr>
              <a:buFont typeface="Wingdings" panose="05000000000000000000" pitchFamily="2" charset="2"/>
              <a:buChar char="§"/>
              <a:tabLst>
                <a:tab pos="0" algn="l"/>
                <a:tab pos="465138" algn="l"/>
                <a:tab pos="931863" algn="l"/>
                <a:tab pos="1397000" algn="l"/>
                <a:tab pos="1863725" algn="l"/>
                <a:tab pos="2328863" algn="l"/>
                <a:tab pos="2795588" algn="l"/>
                <a:tab pos="3260725" algn="l"/>
                <a:tab pos="3727450" algn="l"/>
                <a:tab pos="4192588" algn="l"/>
                <a:tab pos="4659313" algn="l"/>
                <a:tab pos="5124450" algn="l"/>
                <a:tab pos="5591175" algn="l"/>
                <a:tab pos="6056313" algn="l"/>
                <a:tab pos="6523038" algn="l"/>
                <a:tab pos="6988175" algn="l"/>
                <a:tab pos="7454900" algn="l"/>
                <a:tab pos="7920038" algn="l"/>
                <a:tab pos="8385175" algn="l"/>
                <a:tab pos="8851900" algn="l"/>
                <a:tab pos="9317038" algn="l"/>
              </a:tabLst>
              <a:defRPr>
                <a:solidFill>
                  <a:srgbClr val="000000"/>
                </a:solidFill>
                <a:latin typeface="Gill Sans" pitchFamily="34" charset="0"/>
                <a:ea typeface="ＭＳ Ｐゴシック" panose="020B0600070205080204" pitchFamily="34" charset="-128"/>
              </a:defRPr>
            </a:lvl8pPr>
            <a:lvl9pPr marL="3925888" indent="-233363" defTabSz="465138" eaLnBrk="0" fontAlgn="base" hangingPunct="0">
              <a:spcBef>
                <a:spcPct val="50000"/>
              </a:spcBef>
              <a:spcAft>
                <a:spcPct val="0"/>
              </a:spcAft>
              <a:buClr>
                <a:schemeClr val="tx1"/>
              </a:buClr>
              <a:buFont typeface="Wingdings" panose="05000000000000000000" pitchFamily="2" charset="2"/>
              <a:buChar char="§"/>
              <a:tabLst>
                <a:tab pos="0" algn="l"/>
                <a:tab pos="465138" algn="l"/>
                <a:tab pos="931863" algn="l"/>
                <a:tab pos="1397000" algn="l"/>
                <a:tab pos="1863725" algn="l"/>
                <a:tab pos="2328863" algn="l"/>
                <a:tab pos="2795588" algn="l"/>
                <a:tab pos="3260725" algn="l"/>
                <a:tab pos="3727450" algn="l"/>
                <a:tab pos="4192588" algn="l"/>
                <a:tab pos="4659313" algn="l"/>
                <a:tab pos="5124450" algn="l"/>
                <a:tab pos="5591175" algn="l"/>
                <a:tab pos="6056313" algn="l"/>
                <a:tab pos="6523038" algn="l"/>
                <a:tab pos="6988175" algn="l"/>
                <a:tab pos="7454900" algn="l"/>
                <a:tab pos="7920038" algn="l"/>
                <a:tab pos="8385175" algn="l"/>
                <a:tab pos="8851900" algn="l"/>
                <a:tab pos="9317038" algn="l"/>
              </a:tabLst>
              <a:defRPr>
                <a:solidFill>
                  <a:srgbClr val="000000"/>
                </a:solidFill>
                <a:latin typeface="Gill Sans" pitchFamily="34" charset="0"/>
                <a:ea typeface="ＭＳ Ｐゴシック" panose="020B0600070205080204" pitchFamily="34" charset="-128"/>
              </a:defRPr>
            </a:lvl9pPr>
          </a:lstStyle>
          <a:p>
            <a:pPr algn="r" eaLnBrk="1" hangingPunct="1">
              <a:spcBef>
                <a:spcPct val="0"/>
              </a:spcBef>
              <a:buClrTx/>
              <a:buSzPct val="100000"/>
              <a:buFontTx/>
              <a:buNone/>
            </a:pPr>
            <a:fld id="{5972C810-7234-450D-A239-3335C3F64084}" type="slidenum">
              <a:rPr lang="en-US" altLang="en-US" sz="1200">
                <a:latin typeface="Arial" panose="020B0604020202020204" pitchFamily="34" charset="0"/>
                <a:ea typeface="MS Gothic" panose="020B0609070205080204" pitchFamily="49" charset="-128"/>
              </a:rPr>
              <a:pPr algn="r" eaLnBrk="1" hangingPunct="1">
                <a:spcBef>
                  <a:spcPct val="0"/>
                </a:spcBef>
                <a:buClrTx/>
                <a:buSzPct val="100000"/>
                <a:buFontTx/>
                <a:buNone/>
              </a:pPr>
              <a:t>19</a:t>
            </a:fld>
            <a:endParaRPr lang="en-US" altLang="en-US" sz="1200">
              <a:latin typeface="Arial" panose="020B0604020202020204" pitchFamily="34" charset="0"/>
              <a:ea typeface="MS Gothic" panose="020B0609070205080204" pitchFamily="49" charset="-128"/>
            </a:endParaRPr>
          </a:p>
        </p:txBody>
      </p:sp>
    </p:spTree>
    <p:extLst>
      <p:ext uri="{BB962C8B-B14F-4D97-AF65-F5344CB8AC3E}">
        <p14:creationId xmlns:p14="http://schemas.microsoft.com/office/powerpoint/2010/main" val="1851967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r>
              <a:rPr lang="en-US" altLang="en-US" smtClean="0"/>
              <a:t>Behind each of the application workloads is a </a:t>
            </a:r>
            <a:r>
              <a:rPr lang="en-US" altLang="en-US" b="1" smtClean="0"/>
              <a:t>data system</a:t>
            </a:r>
            <a:r>
              <a:rPr lang="en-US" altLang="en-US" smtClean="0"/>
              <a:t> that is optimized for the specific set of data services required.  </a:t>
            </a:r>
          </a:p>
          <a:p>
            <a:endParaRPr lang="en-US" altLang="en-US" smtClean="0"/>
          </a:p>
          <a:p>
            <a:r>
              <a:rPr lang="en-US" altLang="en-US" smtClean="0"/>
              <a:t>With traditional custom integrated systems, clients spend a great deal of time and effort configuring, tuning and maintaining the systems for top performance and efficiency.</a:t>
            </a:r>
          </a:p>
          <a:p>
            <a:endParaRPr lang="en-US" altLang="en-US" smtClean="0"/>
          </a:p>
          <a:p>
            <a:r>
              <a:rPr lang="en-US" altLang="en-US" smtClean="0"/>
              <a:t>There is a great opportunity to improve performance and efficiency, and to accelerate solution deployment, by using systems that are already optimized by experts for each need.</a:t>
            </a:r>
          </a:p>
          <a:p>
            <a:endParaRPr lang="en-US" altLang="en-US" smtClean="0"/>
          </a:p>
        </p:txBody>
      </p:sp>
    </p:spTree>
    <p:extLst>
      <p:ext uri="{BB962C8B-B14F-4D97-AF65-F5344CB8AC3E}">
        <p14:creationId xmlns:p14="http://schemas.microsoft.com/office/powerpoint/2010/main" val="3785395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p:spPr>
        <p:txBody>
          <a:bodyPr/>
          <a:lstStyle/>
          <a:p>
            <a:pPr>
              <a:lnSpc>
                <a:spcPct val="80000"/>
              </a:lnSpc>
            </a:pPr>
            <a:r>
              <a:rPr lang="en-US" altLang="en-US" sz="800" smtClean="0"/>
              <a:t>Why is it important to have PureData systems models that are optimized  for different data workloads?   Because different types of applications require different types of data services.  </a:t>
            </a:r>
          </a:p>
          <a:p>
            <a:pPr>
              <a:lnSpc>
                <a:spcPct val="80000"/>
              </a:lnSpc>
            </a:pPr>
            <a:endParaRPr lang="en-US" altLang="en-US" sz="800" smtClean="0"/>
          </a:p>
          <a:p>
            <a:pPr>
              <a:lnSpc>
                <a:spcPct val="80000"/>
              </a:lnSpc>
            </a:pPr>
            <a:r>
              <a:rPr lang="en-US" altLang="en-US" sz="800" smtClean="0"/>
              <a:t>For example…</a:t>
            </a:r>
          </a:p>
          <a:p>
            <a:pPr>
              <a:lnSpc>
                <a:spcPct val="80000"/>
              </a:lnSpc>
              <a:buFontTx/>
              <a:buChar char="-"/>
            </a:pPr>
            <a:r>
              <a:rPr lang="en-US" altLang="en-US" sz="800" smtClean="0"/>
              <a:t>When you are making an online purchase, you – and all others shopping on the site – are causing transactional reads and updates to the data system managing the product catalogs, your account profile and your purchase transaction.</a:t>
            </a:r>
          </a:p>
          <a:p>
            <a:pPr>
              <a:lnSpc>
                <a:spcPct val="80000"/>
              </a:lnSpc>
              <a:buFontTx/>
              <a:buChar char="-"/>
            </a:pPr>
            <a:r>
              <a:rPr lang="en-US" altLang="en-US" sz="800" smtClean="0"/>
              <a:t>When you get a coupon at checkout that is for something you actually need – you actually caused an analysis of your purchase, your purchase history and the purchase history of others similar to you, and an assessment was made based on predictable buying patterns to create a coupon specifically tailored to you.</a:t>
            </a:r>
          </a:p>
          <a:p>
            <a:pPr>
              <a:lnSpc>
                <a:spcPct val="80000"/>
              </a:lnSpc>
              <a:buFontTx/>
              <a:buChar char="-"/>
            </a:pPr>
            <a:r>
              <a:rPr lang="en-US" altLang="en-US" sz="800" smtClean="0"/>
              <a:t>When your credit card provider declines a purchase with your card – on the other side of the word – they are using a data systems that not only has the ability to analyze large volumes of customer data to identify patterns of fraudulent activity, but can also handle 100</a:t>
            </a:r>
            <a:r>
              <a:rPr lang="ja-JP" altLang="en-US" sz="800" smtClean="0"/>
              <a:t>’</a:t>
            </a:r>
            <a:r>
              <a:rPr lang="en-US" altLang="ja-JP" sz="800" smtClean="0"/>
              <a:t>s and at time more than 1000 concurrent accesses of the data warehouse to support real-time operational decision making.</a:t>
            </a:r>
          </a:p>
          <a:p>
            <a:pPr>
              <a:lnSpc>
                <a:spcPct val="80000"/>
              </a:lnSpc>
              <a:buFontTx/>
              <a:buChar char="-"/>
            </a:pPr>
            <a:r>
              <a:rPr lang="en-US" altLang="ja-JP" sz="800" smtClean="0"/>
              <a:t>When the retailer wants to understand their customers and prospects better – they are increasingly using the wealth of data available on social networks to get a complete 360-degree view of customer sentiment, and using this insight to drive new products and services, marketing, advertising, promotion and even pricing.</a:t>
            </a:r>
          </a:p>
          <a:p>
            <a:pPr>
              <a:lnSpc>
                <a:spcPct val="80000"/>
              </a:lnSpc>
            </a:pPr>
            <a:r>
              <a:rPr lang="en-US" altLang="en-US" sz="800" smtClean="0"/>
              <a:t>Behind each of the application workloads is a </a:t>
            </a:r>
            <a:r>
              <a:rPr lang="en-US" altLang="en-US" sz="800" b="1" smtClean="0"/>
              <a:t>data system</a:t>
            </a:r>
            <a:r>
              <a:rPr lang="en-US" altLang="en-US" sz="800" smtClean="0"/>
              <a:t> that is optimized for the specific set of data services required.  </a:t>
            </a:r>
          </a:p>
          <a:p>
            <a:pPr>
              <a:lnSpc>
                <a:spcPct val="80000"/>
              </a:lnSpc>
            </a:pPr>
            <a:endParaRPr lang="en-US" altLang="en-US" sz="800" smtClean="0"/>
          </a:p>
          <a:p>
            <a:pPr>
              <a:lnSpc>
                <a:spcPct val="80000"/>
              </a:lnSpc>
            </a:pPr>
            <a:r>
              <a:rPr lang="en-US" altLang="en-US" sz="800" smtClean="0"/>
              <a:t>With traditional custom integrated systems, clients spend a great deal of time and effort configuring, tuning and maintaining the systems for top performance and efficiency.</a:t>
            </a:r>
          </a:p>
          <a:p>
            <a:pPr>
              <a:lnSpc>
                <a:spcPct val="80000"/>
              </a:lnSpc>
            </a:pPr>
            <a:endParaRPr lang="en-US" altLang="en-US" sz="800" smtClean="0"/>
          </a:p>
          <a:p>
            <a:pPr>
              <a:lnSpc>
                <a:spcPct val="80000"/>
              </a:lnSpc>
            </a:pPr>
            <a:r>
              <a:rPr lang="en-US" altLang="en-US" sz="800" smtClean="0"/>
              <a:t>There is a great opportunity to improve performance and efficiency, and to accelerate solution deployment, by using systems that are already optimized by experts for each need.</a:t>
            </a:r>
          </a:p>
          <a:p>
            <a:pPr>
              <a:lnSpc>
                <a:spcPct val="80000"/>
              </a:lnSpc>
              <a:spcBef>
                <a:spcPts val="338"/>
              </a:spcBef>
            </a:pPr>
            <a:endParaRPr lang="en-US" altLang="en-US" sz="800" b="1" smtClean="0"/>
          </a:p>
          <a:p>
            <a:pPr>
              <a:lnSpc>
                <a:spcPct val="80000"/>
              </a:lnSpc>
              <a:spcBef>
                <a:spcPts val="338"/>
              </a:spcBef>
            </a:pPr>
            <a:endParaRPr lang="en-US" altLang="en-US" sz="800" b="1" smtClean="0"/>
          </a:p>
          <a:p>
            <a:pPr>
              <a:lnSpc>
                <a:spcPct val="80000"/>
              </a:lnSpc>
              <a:spcBef>
                <a:spcPts val="338"/>
              </a:spcBef>
            </a:pPr>
            <a:r>
              <a:rPr lang="en-US" altLang="en-US" sz="800" b="1" smtClean="0"/>
              <a:t>This slide presented in the PureSystems Key note. Use again, but dive deeper into the specific use cases….</a:t>
            </a:r>
          </a:p>
          <a:p>
            <a:pPr>
              <a:lnSpc>
                <a:spcPct val="80000"/>
              </a:lnSpc>
              <a:spcBef>
                <a:spcPts val="338"/>
              </a:spcBef>
            </a:pPr>
            <a:endParaRPr lang="en-US" altLang="en-US" sz="800" b="1" smtClean="0"/>
          </a:p>
          <a:p>
            <a:pPr>
              <a:lnSpc>
                <a:spcPct val="80000"/>
              </a:lnSpc>
              <a:spcBef>
                <a:spcPts val="338"/>
              </a:spcBef>
            </a:pPr>
            <a:r>
              <a:rPr lang="en-US" altLang="en-US" sz="800" b="1" smtClean="0"/>
              <a:t>Takeaway – Choice. Openness. Most comprehensive IM portfolio with broadest set of SW and HW delivery options available. </a:t>
            </a:r>
          </a:p>
          <a:p>
            <a:pPr>
              <a:lnSpc>
                <a:spcPct val="80000"/>
              </a:lnSpc>
              <a:spcBef>
                <a:spcPts val="375"/>
              </a:spcBef>
              <a:buFontTx/>
              <a:buChar char="•"/>
            </a:pPr>
            <a:r>
              <a:rPr lang="en-US" altLang="en-US" sz="900" smtClean="0"/>
              <a:t>In most large enterprises today, it is common to see a mix of deployment options as clients choose the best deployment strategy to meet the unique requirements of a particular part of the business. For example, a client might use System z to support their manufacturing processes, and use private cloud services to support marketing, HR and finance, and PureData System for various analytic applications. </a:t>
            </a:r>
          </a:p>
          <a:p>
            <a:pPr>
              <a:lnSpc>
                <a:spcPct val="80000"/>
              </a:lnSpc>
              <a:spcBef>
                <a:spcPts val="375"/>
              </a:spcBef>
            </a:pPr>
            <a:r>
              <a:rPr lang="en-US" altLang="en-US" sz="900" smtClean="0"/>
              <a:t>When an area of the business needs:  </a:t>
            </a:r>
          </a:p>
          <a:p>
            <a:pPr>
              <a:lnSpc>
                <a:spcPct val="80000"/>
              </a:lnSpc>
              <a:spcBef>
                <a:spcPts val="375"/>
              </a:spcBef>
              <a:buFontTx/>
              <a:buChar char="•"/>
            </a:pPr>
            <a:r>
              <a:rPr lang="en-US" altLang="en-US" sz="900" b="1" smtClean="0"/>
              <a:t>Highest qualities of service</a:t>
            </a:r>
            <a:r>
              <a:rPr lang="en-US" altLang="en-US" sz="900" smtClean="0"/>
              <a:t> (i.e., security, availability, performance, efficiency), System z solutions are a good fit,  .   </a:t>
            </a:r>
          </a:p>
          <a:p>
            <a:pPr lvl="1" eaLnBrk="1" hangingPunct="1">
              <a:lnSpc>
                <a:spcPct val="95000"/>
              </a:lnSpc>
              <a:spcBef>
                <a:spcPts val="163"/>
              </a:spcBef>
              <a:buFontTx/>
              <a:buChar char="•"/>
            </a:pPr>
            <a:r>
              <a:rPr lang="en-US" altLang="en-US" sz="800" smtClean="0"/>
              <a:t>Ensure critical data is always available across the enterprise, making it accessible in new ways so that actionable insights can be derived from advanced and operational analytics</a:t>
            </a:r>
          </a:p>
          <a:p>
            <a:pPr lvl="1" eaLnBrk="1" hangingPunct="1">
              <a:lnSpc>
                <a:spcPct val="95000"/>
              </a:lnSpc>
              <a:spcBef>
                <a:spcPts val="163"/>
              </a:spcBef>
              <a:buFontTx/>
              <a:buChar char="•"/>
            </a:pPr>
            <a:r>
              <a:rPr lang="en-US" altLang="en-US" sz="800" smtClean="0"/>
              <a:t>Provide ultimate security, ensuring the integrity of critical data while mitigating risk and providing enhanced compliance</a:t>
            </a:r>
          </a:p>
          <a:p>
            <a:pPr>
              <a:lnSpc>
                <a:spcPct val="80000"/>
              </a:lnSpc>
              <a:spcBef>
                <a:spcPts val="338"/>
              </a:spcBef>
              <a:buFontTx/>
              <a:buChar char="•"/>
            </a:pPr>
            <a:r>
              <a:rPr lang="en-US" altLang="en-US" sz="900" b="1" smtClean="0"/>
              <a:t>Most flexibility</a:t>
            </a:r>
            <a:r>
              <a:rPr lang="en-US" altLang="en-US" sz="900" smtClean="0"/>
              <a:t> (i.e., need to run a particular application on a particular set of hardware and/or middleware), multi-platform software </a:t>
            </a:r>
            <a:r>
              <a:rPr lang="en-US" altLang="en-US" sz="800" smtClean="0"/>
              <a:t>as part of custom-built solutions provide </a:t>
            </a:r>
            <a:r>
              <a:rPr lang="en-US" altLang="en-US" sz="800" smtClean="0">
                <a:solidFill>
                  <a:srgbClr val="333399"/>
                </a:solidFill>
              </a:rPr>
              <a:t>highest levels of flexibility</a:t>
            </a:r>
            <a:r>
              <a:rPr lang="en-US" altLang="en-US" sz="800" smtClean="0"/>
              <a:t> for delivering and managing data services. </a:t>
            </a:r>
          </a:p>
          <a:p>
            <a:pPr>
              <a:lnSpc>
                <a:spcPct val="80000"/>
              </a:lnSpc>
              <a:spcBef>
                <a:spcPts val="338"/>
              </a:spcBef>
              <a:buFontTx/>
              <a:buChar char="•"/>
            </a:pPr>
            <a:r>
              <a:rPr lang="en-US" altLang="en-US" sz="800" b="1" smtClean="0"/>
              <a:t>Appliance Simplicity – </a:t>
            </a:r>
            <a:r>
              <a:rPr lang="en-US" altLang="en-US" sz="800" smtClean="0"/>
              <a:t>PureData Systems are pre-integrated &amp; workload-optimized systems that </a:t>
            </a:r>
            <a:r>
              <a:rPr lang="en-US" altLang="en-US" sz="800" smtClean="0">
                <a:solidFill>
                  <a:srgbClr val="333399"/>
                </a:solidFill>
              </a:rPr>
              <a:t>simplify</a:t>
            </a:r>
            <a:r>
              <a:rPr lang="en-US" altLang="en-US" sz="800" smtClean="0"/>
              <a:t> data deployment  </a:t>
            </a:r>
            <a:br>
              <a:rPr lang="en-US" altLang="en-US" sz="800" smtClean="0"/>
            </a:br>
            <a:r>
              <a:rPr lang="en-US" altLang="en-US" sz="800" smtClean="0"/>
              <a:t>and management. The Systems include server, storage, network and data management capabilities, pre-built and tuned for specific data workloads: </a:t>
            </a:r>
          </a:p>
          <a:p>
            <a:pPr lvl="1">
              <a:lnSpc>
                <a:spcPct val="80000"/>
              </a:lnSpc>
              <a:spcBef>
                <a:spcPts val="338"/>
              </a:spcBef>
              <a:buFontTx/>
              <a:buChar char="•"/>
            </a:pPr>
            <a:r>
              <a:rPr lang="en-US" altLang="en-US" sz="800" smtClean="0"/>
              <a:t>For OLTP workloads: PureData System for Transactions </a:t>
            </a:r>
          </a:p>
          <a:p>
            <a:pPr lvl="1">
              <a:lnSpc>
                <a:spcPct val="80000"/>
              </a:lnSpc>
              <a:spcBef>
                <a:spcPts val="338"/>
              </a:spcBef>
              <a:buFontTx/>
              <a:buChar char="•"/>
            </a:pPr>
            <a:r>
              <a:rPr lang="en-US" altLang="en-US" sz="800" smtClean="0"/>
              <a:t>For Operational analytic workloads: PureData System for Operational Analytics </a:t>
            </a:r>
          </a:p>
          <a:p>
            <a:pPr lvl="1">
              <a:lnSpc>
                <a:spcPct val="80000"/>
              </a:lnSpc>
              <a:spcBef>
                <a:spcPts val="338"/>
              </a:spcBef>
              <a:buFontTx/>
              <a:buChar char="•"/>
            </a:pPr>
            <a:r>
              <a:rPr lang="en-US" altLang="en-US" sz="800" smtClean="0"/>
              <a:t>For Reporting and Analytic workloads: PureData System for Analytics </a:t>
            </a:r>
          </a:p>
          <a:p>
            <a:pPr>
              <a:lnSpc>
                <a:spcPct val="80000"/>
              </a:lnSpc>
              <a:spcBef>
                <a:spcPts val="338"/>
              </a:spcBef>
              <a:buFontTx/>
              <a:buChar char="•"/>
            </a:pPr>
            <a:r>
              <a:rPr lang="en-US" altLang="en-US" sz="800" b="1" smtClean="0"/>
              <a:t>Cloud Agility – </a:t>
            </a:r>
            <a:r>
              <a:rPr lang="en-US" altLang="en-US" sz="800" smtClean="0"/>
              <a:t>Cloud services offer agility and speed time to market for delivering and managing data services. IBM offers options to provide cloud services like Database as a Service in both private and public cloud environments. </a:t>
            </a:r>
          </a:p>
          <a:p>
            <a:pPr>
              <a:lnSpc>
                <a:spcPct val="80000"/>
              </a:lnSpc>
            </a:pPr>
            <a:endParaRPr lang="en-US" altLang="en-US" sz="1000" smtClean="0"/>
          </a:p>
          <a:p>
            <a:pPr>
              <a:lnSpc>
                <a:spcPct val="80000"/>
              </a:lnSpc>
              <a:spcBef>
                <a:spcPts val="338"/>
              </a:spcBef>
            </a:pPr>
            <a:endParaRPr lang="en-US" altLang="en-US" sz="800" b="1" smtClean="0"/>
          </a:p>
          <a:p>
            <a:pPr>
              <a:lnSpc>
                <a:spcPct val="80000"/>
              </a:lnSpc>
              <a:spcBef>
                <a:spcPts val="338"/>
              </a:spcBef>
            </a:pPr>
            <a:endParaRPr lang="en-US" altLang="en-US" sz="800" b="1" smtClean="0"/>
          </a:p>
        </p:txBody>
      </p:sp>
    </p:spTree>
    <p:extLst>
      <p:ext uri="{BB962C8B-B14F-4D97-AF65-F5344CB8AC3E}">
        <p14:creationId xmlns:p14="http://schemas.microsoft.com/office/powerpoint/2010/main" val="1743062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a:defRPr sz="2000">
                <a:solidFill>
                  <a:schemeClr val="tx1"/>
                </a:solidFill>
                <a:latin typeface="Arial" panose="020B0604020202020204" pitchFamily="34" charset="0"/>
                <a:ea typeface="MS PGothic" panose="020B0600070205080204" pitchFamily="34" charset="-128"/>
              </a:defRPr>
            </a:lvl1pPr>
            <a:lvl2pPr marL="785813" indent="-303213" defTabSz="966788">
              <a:defRPr sz="2000">
                <a:solidFill>
                  <a:schemeClr val="tx1"/>
                </a:solidFill>
                <a:latin typeface="Arial" panose="020B0604020202020204" pitchFamily="34" charset="0"/>
                <a:ea typeface="MS PGothic" panose="020B0600070205080204" pitchFamily="34" charset="-128"/>
              </a:defRPr>
            </a:lvl2pPr>
            <a:lvl3pPr marL="1208088" indent="-241300" defTabSz="966788">
              <a:defRPr sz="2000">
                <a:solidFill>
                  <a:schemeClr val="tx1"/>
                </a:solidFill>
                <a:latin typeface="Arial" panose="020B0604020202020204" pitchFamily="34" charset="0"/>
                <a:ea typeface="MS PGothic" panose="020B0600070205080204" pitchFamily="34" charset="-128"/>
              </a:defRPr>
            </a:lvl3pPr>
            <a:lvl4pPr marL="1692275" indent="-242888" defTabSz="966788">
              <a:defRPr sz="2000">
                <a:solidFill>
                  <a:schemeClr val="tx1"/>
                </a:solidFill>
                <a:latin typeface="Arial" panose="020B0604020202020204" pitchFamily="34" charset="0"/>
                <a:ea typeface="MS PGothic" panose="020B0600070205080204" pitchFamily="34" charset="-128"/>
              </a:defRPr>
            </a:lvl4pPr>
            <a:lvl5pPr marL="2174875" indent="-241300" defTabSz="966788">
              <a:defRPr sz="2000">
                <a:solidFill>
                  <a:schemeClr val="tx1"/>
                </a:solidFill>
                <a:latin typeface="Arial" panose="020B0604020202020204" pitchFamily="34" charset="0"/>
                <a:ea typeface="MS PGothic" panose="020B0600070205080204" pitchFamily="34" charset="-128"/>
              </a:defRPr>
            </a:lvl5pPr>
            <a:lvl6pPr marL="2632075" indent="-241300" defTabSz="966788"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3089275" indent="-241300" defTabSz="966788"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546475" indent="-241300" defTabSz="966788"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4003675" indent="-241300" defTabSz="966788"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r" eaLnBrk="1" hangingPunct="1"/>
            <a:fld id="{7C23A650-057C-489D-87F5-0FCC65740757}" type="slidenum">
              <a:rPr lang="en-US" sz="1300"/>
              <a:pPr algn="r" eaLnBrk="1" hangingPunct="1"/>
              <a:t>3</a:t>
            </a:fld>
            <a:endParaRPr lang="en-US" sz="1300"/>
          </a:p>
        </p:txBody>
      </p:sp>
      <p:sp>
        <p:nvSpPr>
          <p:cNvPr id="11267" name="Rectangle 2"/>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alpha val="74997"/>
                    </a:srgbClr>
                  </a:outerShdw>
                </a:effectLst>
              </a14:hiddenEffects>
            </a:ext>
            <a:ext uri="{53640926-AAD7-44D8-BBD7-CCE9431645EC}">
              <a14:shadowObscured xmlns:a14="http://schemas.microsoft.com/office/drawing/2010/main" val="1"/>
            </a:ext>
          </a:extLst>
        </p:spPr>
      </p:sp>
      <p:sp>
        <p:nvSpPr>
          <p:cNvPr id="11268" name="Rectangle 3"/>
          <p:cNvSpPr>
            <a:spLocks noGrp="1" noChangeArrowheads="1"/>
          </p:cNvSpPr>
          <p:nvPr>
            <p:ph type="body" idx="1"/>
          </p:nvPr>
        </p:nvSpPr>
        <p:spPr>
          <a:xfrm>
            <a:off x="731838" y="4560888"/>
            <a:ext cx="5851525" cy="4319587"/>
          </a:xfrm>
          <a:noFill/>
        </p:spPr>
        <p:txBody>
          <a:bodyPr lIns="96661" tIns="48331" rIns="96661" bIns="48331"/>
          <a:lstStyle/>
          <a:p>
            <a:pPr defTabSz="457200" eaLnBrk="1" hangingPunct="1">
              <a:lnSpc>
                <a:spcPct val="80000"/>
              </a:lnSpc>
            </a:pPr>
            <a:endParaRPr lang="fr-FR" sz="800" dirty="0" smtClean="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399750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Rot="1" noChangeAspect="1" noChangeArrowheads="1" noTextEdit="1"/>
          </p:cNvSpPr>
          <p:nvPr>
            <p:ph type="sldImg"/>
          </p:nvPr>
        </p:nvSpPr>
        <p:spPr>
          <a:xfrm>
            <a:off x="1144588" y="684213"/>
            <a:ext cx="4572000" cy="3429000"/>
          </a:xfrm>
          <a:ln/>
        </p:spPr>
      </p:sp>
      <p:sp>
        <p:nvSpPr>
          <p:cNvPr id="123906" name="Rectangle 3"/>
          <p:cNvSpPr>
            <a:spLocks noGrp="1" noChangeArrowheads="1"/>
          </p:cNvSpPr>
          <p:nvPr>
            <p:ph type="body" idx="1"/>
          </p:nvPr>
        </p:nvSpPr>
        <p:spPr>
          <a:xfrm>
            <a:off x="685800" y="4343400"/>
            <a:ext cx="5486400" cy="4116388"/>
          </a:xfrm>
          <a:noFill/>
        </p:spPr>
        <p:txBody>
          <a:bodyPr/>
          <a:lstStyle/>
          <a:p>
            <a:pPr marL="228600" indent="-228600" defTabSz="914400">
              <a:lnSpc>
                <a:spcPct val="80000"/>
              </a:lnSpc>
            </a:pPr>
            <a:endParaRPr lang="en-US" sz="1000" smtClean="0">
              <a:latin typeface="Times New Roman" pitchFamily="18" charset="0"/>
            </a:endParaRPr>
          </a:p>
        </p:txBody>
      </p:sp>
    </p:spTree>
    <p:extLst>
      <p:ext uri="{BB962C8B-B14F-4D97-AF65-F5344CB8AC3E}">
        <p14:creationId xmlns:p14="http://schemas.microsoft.com/office/powerpoint/2010/main" val="1520394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p:spPr>
        <p:txBody>
          <a:bodyPr/>
          <a:lstStyle/>
          <a:p>
            <a:pPr>
              <a:lnSpc>
                <a:spcPct val="90000"/>
              </a:lnSpc>
            </a:pPr>
            <a:endParaRPr lang="en-US" altLang="en-US" dirty="0" smtClean="0"/>
          </a:p>
        </p:txBody>
      </p:sp>
    </p:spTree>
    <p:extLst>
      <p:ext uri="{BB962C8B-B14F-4D97-AF65-F5344CB8AC3E}">
        <p14:creationId xmlns:p14="http://schemas.microsoft.com/office/powerpoint/2010/main" val="3556812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a:defRPr sz="2000">
                <a:solidFill>
                  <a:schemeClr val="tx1"/>
                </a:solidFill>
                <a:latin typeface="Arial" panose="020B0604020202020204" pitchFamily="34" charset="0"/>
                <a:ea typeface="MS PGothic" panose="020B0600070205080204" pitchFamily="34" charset="-128"/>
              </a:defRPr>
            </a:lvl1pPr>
            <a:lvl2pPr marL="785813" indent="-303213" defTabSz="966788">
              <a:defRPr sz="2000">
                <a:solidFill>
                  <a:schemeClr val="tx1"/>
                </a:solidFill>
                <a:latin typeface="Arial" panose="020B0604020202020204" pitchFamily="34" charset="0"/>
                <a:ea typeface="MS PGothic" panose="020B0600070205080204" pitchFamily="34" charset="-128"/>
              </a:defRPr>
            </a:lvl2pPr>
            <a:lvl3pPr marL="1208088" indent="-241300" defTabSz="966788">
              <a:defRPr sz="2000">
                <a:solidFill>
                  <a:schemeClr val="tx1"/>
                </a:solidFill>
                <a:latin typeface="Arial" panose="020B0604020202020204" pitchFamily="34" charset="0"/>
                <a:ea typeface="MS PGothic" panose="020B0600070205080204" pitchFamily="34" charset="-128"/>
              </a:defRPr>
            </a:lvl3pPr>
            <a:lvl4pPr marL="1692275" indent="-242888" defTabSz="966788">
              <a:defRPr sz="2000">
                <a:solidFill>
                  <a:schemeClr val="tx1"/>
                </a:solidFill>
                <a:latin typeface="Arial" panose="020B0604020202020204" pitchFamily="34" charset="0"/>
                <a:ea typeface="MS PGothic" panose="020B0600070205080204" pitchFamily="34" charset="-128"/>
              </a:defRPr>
            </a:lvl4pPr>
            <a:lvl5pPr marL="2174875" indent="-241300" defTabSz="966788">
              <a:defRPr sz="2000">
                <a:solidFill>
                  <a:schemeClr val="tx1"/>
                </a:solidFill>
                <a:latin typeface="Arial" panose="020B0604020202020204" pitchFamily="34" charset="0"/>
                <a:ea typeface="MS PGothic" panose="020B0600070205080204" pitchFamily="34" charset="-128"/>
              </a:defRPr>
            </a:lvl5pPr>
            <a:lvl6pPr marL="2632075" indent="-241300" defTabSz="966788"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3089275" indent="-241300" defTabSz="966788"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546475" indent="-241300" defTabSz="966788"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4003675" indent="-241300" defTabSz="966788"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r" eaLnBrk="1" hangingPunct="1"/>
            <a:fld id="{57AFA18A-01E4-4F9E-BD8C-D098206F7DE8}" type="slidenum">
              <a:rPr lang="en-US" sz="1300"/>
              <a:pPr algn="r" eaLnBrk="1" hangingPunct="1"/>
              <a:t>5</a:t>
            </a:fld>
            <a:endParaRPr lang="en-US" sz="1300"/>
          </a:p>
        </p:txBody>
      </p:sp>
      <p:sp>
        <p:nvSpPr>
          <p:cNvPr id="15363" name="Rectangle 2"/>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alpha val="74997"/>
                    </a:srgbClr>
                  </a:outerShdw>
                </a:effectLst>
              </a14:hiddenEffects>
            </a:ext>
            <a:ext uri="{53640926-AAD7-44D8-BBD7-CCE9431645EC}">
              <a14:shadowObscured xmlns:a14="http://schemas.microsoft.com/office/drawing/2010/main" val="1"/>
            </a:ext>
          </a:extLst>
        </p:spPr>
      </p:sp>
      <p:sp>
        <p:nvSpPr>
          <p:cNvPr id="15364" name="Rectangle 3"/>
          <p:cNvSpPr>
            <a:spLocks noGrp="1" noChangeArrowheads="1"/>
          </p:cNvSpPr>
          <p:nvPr>
            <p:ph type="body" idx="1"/>
          </p:nvPr>
        </p:nvSpPr>
        <p:spPr>
          <a:xfrm>
            <a:off x="731838" y="4560888"/>
            <a:ext cx="5851525" cy="4319587"/>
          </a:xfrm>
          <a:noFill/>
        </p:spPr>
        <p:txBody>
          <a:bodyPr lIns="96661" tIns="48331" rIns="96661" bIns="48331"/>
          <a:lstStyle/>
          <a:p>
            <a:pPr eaLnBrk="1" hangingPunct="1"/>
            <a:endParaRPr lang="fr-FR" smtClean="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405433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p:spPr>
        <p:txBody>
          <a:bodyPr/>
          <a:lstStyle/>
          <a:p>
            <a:pPr>
              <a:lnSpc>
                <a:spcPct val="90000"/>
              </a:lnSpc>
            </a:pPr>
            <a:endParaRPr lang="en-US" altLang="en-US" sz="900" dirty="0" smtClean="0">
              <a:ea typeface="MS Gothic" panose="020B0609070205080204" pitchFamily="49" charset="-128"/>
            </a:endParaRPr>
          </a:p>
        </p:txBody>
      </p:sp>
    </p:spTree>
    <p:extLst>
      <p:ext uri="{BB962C8B-B14F-4D97-AF65-F5344CB8AC3E}">
        <p14:creationId xmlns:p14="http://schemas.microsoft.com/office/powerpoint/2010/main" val="2882360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p:spPr>
        <p:txBody>
          <a:bodyPr/>
          <a:lstStyle/>
          <a:p>
            <a:r>
              <a:rPr lang="en-US" altLang="ko-KR" smtClean="0"/>
              <a:t>The IBM PureSystems family simplifies the entire IT lifecycle to reduce time, cost and risk.  Forrester consulting did a study we commissioned to take a look at the time and money spent across the IT lifecycle.  The chart on the left shows the consolidated averages from that study.  You can see the numbers are non-trivial PureSystems fundamentally change the experience of IT and simplify the entire IT lifecycle.  By providing benefits like, a pre-integrated, pre-tested, ready to run systems, that are up and running in hours, enabling rapid application, and data deployment, rapid dev/test environment replication, dynamic scaling, automatic failover and high availability, with fully integrated management, and a single support number, with system level updates and upgrades, and simplified problem determination</a:t>
            </a:r>
          </a:p>
          <a:p>
            <a:endParaRPr lang="en-US" altLang="en-US" smtClean="0"/>
          </a:p>
        </p:txBody>
      </p:sp>
    </p:spTree>
    <p:extLst>
      <p:ext uri="{BB962C8B-B14F-4D97-AF65-F5344CB8AC3E}">
        <p14:creationId xmlns:p14="http://schemas.microsoft.com/office/powerpoint/2010/main" val="3367419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p:spPr>
        <p:txBody>
          <a:bodyPr/>
          <a:lstStyle/>
          <a:p>
            <a:r>
              <a:rPr lang="en-US" altLang="en-US" smtClean="0"/>
              <a:t>We’ve designed the PureSystems family to meet the spectrum of needs clients have given us</a:t>
            </a:r>
          </a:p>
          <a:p>
            <a:endParaRPr lang="en-US" altLang="en-US" smtClean="0"/>
          </a:p>
        </p:txBody>
      </p:sp>
    </p:spTree>
    <p:extLst>
      <p:ext uri="{BB962C8B-B14F-4D97-AF65-F5344CB8AC3E}">
        <p14:creationId xmlns:p14="http://schemas.microsoft.com/office/powerpoint/2010/main" val="1839998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p:spPr>
        <p:txBody>
          <a:bodyPr/>
          <a:lstStyle/>
          <a:p>
            <a:r>
              <a:rPr lang="en-US" altLang="en-US" sz="1600" dirty="0" smtClean="0"/>
              <a:t>Let’s talk about the technology that has gone into them.  When we set out to create </a:t>
            </a:r>
            <a:r>
              <a:rPr lang="en-US" altLang="en-US" sz="1600" dirty="0" err="1" smtClean="0"/>
              <a:t>PureSystems</a:t>
            </a:r>
            <a:r>
              <a:rPr lang="en-US" altLang="en-US" sz="1600" dirty="0" smtClean="0"/>
              <a:t> we discovered a new set of technology building blocks was required.  These new infrastructure components are available as the </a:t>
            </a:r>
            <a:r>
              <a:rPr lang="en-US" altLang="en-US" sz="1600" b="1" dirty="0" smtClean="0"/>
              <a:t>Flex System</a:t>
            </a:r>
            <a:r>
              <a:rPr lang="en-US" altLang="en-US" sz="1600" dirty="0" smtClean="0"/>
              <a:t>, which is advanced blade technology that you can buy as separate components as you normally would today. Flex System is the most advanced blade technology in the  market, and constitutes the foundational technology components used for </a:t>
            </a:r>
            <a:r>
              <a:rPr lang="en-US" altLang="en-US" sz="1600" dirty="0" err="1" smtClean="0"/>
              <a:t>PureSystems</a:t>
            </a:r>
            <a:r>
              <a:rPr lang="en-US" altLang="en-US" sz="1600" dirty="0" smtClean="0"/>
              <a:t> offerings</a:t>
            </a:r>
            <a:endParaRPr lang="en-US" altLang="en-US" dirty="0" smtClean="0">
              <a:cs typeface="Arial" panose="020B0604020202020204" pitchFamily="34" charset="0"/>
            </a:endParaRPr>
          </a:p>
          <a:p>
            <a:pPr>
              <a:spcBef>
                <a:spcPct val="10000"/>
              </a:spcBef>
            </a:pPr>
            <a:endParaRPr lang="en-US" altLang="en-US" dirty="0" smtClean="0">
              <a:cs typeface="Arial" panose="020B0604020202020204" pitchFamily="34" charset="0"/>
            </a:endParaRPr>
          </a:p>
          <a:p>
            <a:pPr>
              <a:spcBef>
                <a:spcPct val="10000"/>
              </a:spcBef>
            </a:pPr>
            <a:r>
              <a:rPr lang="en-US" altLang="ja-JP" b="1" i="1" dirty="0" smtClean="0">
                <a:cs typeface="Arial" panose="020B0604020202020204" pitchFamily="34" charset="0"/>
              </a:rPr>
              <a:t>IBM </a:t>
            </a:r>
            <a:r>
              <a:rPr lang="en-US" altLang="ja-JP" b="1" i="1" dirty="0" err="1" smtClean="0">
                <a:cs typeface="Arial" panose="020B0604020202020204" pitchFamily="34" charset="0"/>
              </a:rPr>
              <a:t>PureFlex</a:t>
            </a:r>
            <a:r>
              <a:rPr lang="en-US" altLang="ja-JP" b="1" i="1" dirty="0" smtClean="0">
                <a:cs typeface="Arial" panose="020B0604020202020204" pitchFamily="34" charset="0"/>
              </a:rPr>
              <a:t>™ System</a:t>
            </a:r>
            <a:r>
              <a:rPr lang="en-US" altLang="ja-JP" dirty="0" smtClean="0">
                <a:cs typeface="Arial" panose="020B0604020202020204" pitchFamily="34" charset="0"/>
              </a:rPr>
              <a:t> - is a comprehensive, flexible </a:t>
            </a:r>
            <a:r>
              <a:rPr lang="en-US" altLang="ja-JP" b="1" dirty="0" smtClean="0">
                <a:cs typeface="Arial" panose="020B0604020202020204" pitchFamily="34" charset="0"/>
              </a:rPr>
              <a:t>cloud</a:t>
            </a:r>
            <a:r>
              <a:rPr lang="en-US" altLang="ja-JP" dirty="0" smtClean="0">
                <a:cs typeface="Arial" panose="020B0604020202020204" pitchFamily="34" charset="0"/>
              </a:rPr>
              <a:t> </a:t>
            </a:r>
            <a:r>
              <a:rPr lang="en-US" altLang="ja-JP" b="1" dirty="0" smtClean="0">
                <a:cs typeface="Arial" panose="020B0604020202020204" pitchFamily="34" charset="0"/>
              </a:rPr>
              <a:t>infrastructure</a:t>
            </a:r>
            <a:r>
              <a:rPr lang="en-US" altLang="ja-JP" dirty="0" smtClean="0">
                <a:cs typeface="Arial" panose="020B0604020202020204" pitchFamily="34" charset="0"/>
              </a:rPr>
              <a:t> system with integrated expertise that is fully integrated and optimized to deliver infrastructure-as-a-service (</a:t>
            </a:r>
            <a:r>
              <a:rPr lang="en-US" altLang="ja-JP" dirty="0" err="1" smtClean="0">
                <a:cs typeface="Arial" panose="020B0604020202020204" pitchFamily="34" charset="0"/>
              </a:rPr>
              <a:t>IaaS</a:t>
            </a:r>
            <a:r>
              <a:rPr lang="en-US" altLang="ja-JP" dirty="0" smtClean="0">
                <a:cs typeface="Arial" panose="020B0604020202020204" pitchFamily="34" charset="0"/>
              </a:rPr>
              <a:t>) out of the box with integrated and simplified infrastructure management.  IT organizations have the ability to start with these flexible, open infrastructure services that save time, resources and cost across the IT lifecycle and add their choice of middleware and applications. </a:t>
            </a:r>
            <a:endParaRPr lang="en-US" altLang="en-US" dirty="0" smtClean="0">
              <a:cs typeface="Arial" panose="020B0604020202020204" pitchFamily="34" charset="0"/>
            </a:endParaRPr>
          </a:p>
          <a:p>
            <a:pPr>
              <a:spcBef>
                <a:spcPct val="10000"/>
              </a:spcBef>
            </a:pPr>
            <a:endParaRPr lang="en-US" altLang="en-US" dirty="0" smtClean="0">
              <a:cs typeface="Arial" panose="020B0604020202020204" pitchFamily="34" charset="0"/>
            </a:endParaRPr>
          </a:p>
          <a:p>
            <a:pPr>
              <a:spcBef>
                <a:spcPct val="10000"/>
              </a:spcBef>
            </a:pPr>
            <a:r>
              <a:rPr lang="en-US" altLang="ja-JP" b="1" i="1" dirty="0" smtClean="0">
                <a:cs typeface="Arial" panose="020B0604020202020204" pitchFamily="34" charset="0"/>
              </a:rPr>
              <a:t>IBM </a:t>
            </a:r>
            <a:r>
              <a:rPr lang="en-US" altLang="ja-JP" b="1" i="1" dirty="0" err="1" smtClean="0">
                <a:cs typeface="Arial" panose="020B0604020202020204" pitchFamily="34" charset="0"/>
              </a:rPr>
              <a:t>PureApplication</a:t>
            </a:r>
            <a:r>
              <a:rPr lang="en-US" altLang="ja-JP" b="1" i="1" dirty="0" smtClean="0">
                <a:cs typeface="Arial" panose="020B0604020202020204" pitchFamily="34" charset="0"/>
              </a:rPr>
              <a:t>™ System</a:t>
            </a:r>
            <a:r>
              <a:rPr lang="en-US" altLang="ja-JP" dirty="0" smtClean="0">
                <a:cs typeface="Arial" panose="020B0604020202020204" pitchFamily="34" charset="0"/>
              </a:rPr>
              <a:t> is something different. Is an entirely different model for deploying and managing apps – nothing like it exists in the industry today. It is particularly effective deploying applications in the cloud.  It is a platform for your enterprise applications:</a:t>
            </a:r>
          </a:p>
          <a:p>
            <a:pPr lvl="1">
              <a:spcBef>
                <a:spcPct val="10000"/>
              </a:spcBef>
              <a:buFontTx/>
              <a:buChar char="•"/>
            </a:pPr>
            <a:r>
              <a:rPr lang="en-US" altLang="ja-JP" dirty="0" smtClean="0">
                <a:cs typeface="Arial" panose="020B0604020202020204" pitchFamily="34" charset="0"/>
              </a:rPr>
              <a:t>All of the platform elements are provided and automated for you</a:t>
            </a:r>
          </a:p>
          <a:p>
            <a:pPr lvl="1">
              <a:spcBef>
                <a:spcPct val="10000"/>
              </a:spcBef>
              <a:buFontTx/>
              <a:buChar char="•"/>
            </a:pPr>
            <a:r>
              <a:rPr lang="en-US" altLang="ja-JP" dirty="0" smtClean="0">
                <a:cs typeface="Arial" panose="020B0604020202020204" pitchFamily="34" charset="0"/>
              </a:rPr>
              <a:t>You bring your application and data and go</a:t>
            </a:r>
          </a:p>
          <a:p>
            <a:pPr lvl="1">
              <a:spcBef>
                <a:spcPct val="10000"/>
              </a:spcBef>
              <a:buFontTx/>
              <a:buChar char="•"/>
            </a:pPr>
            <a:r>
              <a:rPr lang="en-US" altLang="ja-JP" dirty="0" smtClean="0">
                <a:cs typeface="Arial" panose="020B0604020202020204" pitchFamily="34" charset="0"/>
              </a:rPr>
              <a:t>Think of how iPads have change the model for the use – form managing hard drives, memory, drivers, network, etc. to simply running apps.  The model change is analogous here.</a:t>
            </a:r>
          </a:p>
          <a:p>
            <a:pPr lvl="1">
              <a:spcBef>
                <a:spcPct val="10000"/>
              </a:spcBef>
              <a:buFontTx/>
              <a:buChar char="•"/>
            </a:pPr>
            <a:r>
              <a:rPr lang="en-US" altLang="ja-JP" dirty="0" err="1" smtClean="0">
                <a:cs typeface="Arial" panose="020B0604020202020204" pitchFamily="34" charset="0"/>
              </a:rPr>
              <a:t>PureApplication</a:t>
            </a:r>
            <a:r>
              <a:rPr lang="en-US" altLang="ja-JP" dirty="0" smtClean="0">
                <a:cs typeface="Arial" panose="020B0604020202020204" pitchFamily="34" charset="0"/>
              </a:rPr>
              <a:t> is a defined set of hardened configurations that have been optimized</a:t>
            </a:r>
          </a:p>
          <a:p>
            <a:pPr lvl="1">
              <a:spcBef>
                <a:spcPct val="10000"/>
              </a:spcBef>
              <a:buFontTx/>
              <a:buChar char="•"/>
            </a:pPr>
            <a:r>
              <a:rPr lang="en-US" altLang="ja-JP" dirty="0" smtClean="0">
                <a:cs typeface="Arial" panose="020B0604020202020204" pitchFamily="34" charset="0"/>
              </a:rPr>
              <a:t>It’s not a place clients can get to on their own with components;</a:t>
            </a:r>
          </a:p>
          <a:p>
            <a:pPr lvl="2">
              <a:spcBef>
                <a:spcPct val="10000"/>
              </a:spcBef>
              <a:buFontTx/>
              <a:buChar char="•"/>
            </a:pPr>
            <a:r>
              <a:rPr lang="en-US" altLang="ja-JP" dirty="0" smtClean="0">
                <a:cs typeface="Arial" panose="020B0604020202020204" pitchFamily="34" charset="0"/>
              </a:rPr>
              <a:t>300 developers for 2.5 years building </a:t>
            </a:r>
          </a:p>
          <a:p>
            <a:pPr lvl="2">
              <a:spcBef>
                <a:spcPct val="10000"/>
              </a:spcBef>
              <a:buFontTx/>
              <a:buChar char="•"/>
            </a:pPr>
            <a:r>
              <a:rPr lang="en-US" altLang="ja-JP" dirty="0" smtClean="0">
                <a:cs typeface="Arial" panose="020B0604020202020204" pitchFamily="34" charset="0"/>
              </a:rPr>
              <a:t>If you wanted the same level of monitoring you’d have to integrate 27 different monitoring environments.</a:t>
            </a:r>
          </a:p>
          <a:p>
            <a:pPr lvl="2">
              <a:spcBef>
                <a:spcPct val="10000"/>
              </a:spcBef>
              <a:buFontTx/>
              <a:buChar char="•"/>
            </a:pPr>
            <a:r>
              <a:rPr lang="en-US" altLang="ja-JP" dirty="0" smtClean="0">
                <a:cs typeface="Arial" panose="020B0604020202020204" pitchFamily="34" charset="0"/>
              </a:rPr>
              <a:t>Pre-integrated provisioning.</a:t>
            </a:r>
          </a:p>
          <a:p>
            <a:pPr lvl="2">
              <a:spcBef>
                <a:spcPct val="10000"/>
              </a:spcBef>
              <a:buFontTx/>
              <a:buChar char="•"/>
            </a:pPr>
            <a:r>
              <a:rPr lang="en-US" altLang="ja-JP" dirty="0" smtClean="0">
                <a:cs typeface="Arial" panose="020B0604020202020204" pitchFamily="34" charset="0"/>
              </a:rPr>
              <a:t>Pre-integrated and maintenance support including OS and hypervisor – you can’t do yourself.</a:t>
            </a:r>
          </a:p>
          <a:p>
            <a:pPr lvl="2">
              <a:spcBef>
                <a:spcPct val="10000"/>
              </a:spcBef>
              <a:buFontTx/>
              <a:buChar char="•"/>
            </a:pPr>
            <a:r>
              <a:rPr lang="en-US" altLang="ja-JP" dirty="0" smtClean="0">
                <a:cs typeface="Arial" panose="020B0604020202020204" pitchFamily="34" charset="0"/>
              </a:rPr>
              <a:t>Patterns are aware of this specific configuration and are optimized for this configuration.</a:t>
            </a:r>
          </a:p>
          <a:p>
            <a:pPr>
              <a:spcBef>
                <a:spcPct val="10000"/>
              </a:spcBef>
            </a:pPr>
            <a:endParaRPr lang="en-US" altLang="ja-JP" dirty="0" smtClean="0">
              <a:cs typeface="Arial" panose="020B0604020202020204" pitchFamily="34" charset="0"/>
            </a:endParaRPr>
          </a:p>
          <a:p>
            <a:pPr>
              <a:spcBef>
                <a:spcPct val="10000"/>
              </a:spcBef>
            </a:pPr>
            <a:r>
              <a:rPr lang="en-US" altLang="ja-JP" b="1" i="1" dirty="0" smtClean="0">
                <a:cs typeface="Arial" panose="020B0604020202020204" pitchFamily="34" charset="0"/>
              </a:rPr>
              <a:t>IBM </a:t>
            </a:r>
            <a:r>
              <a:rPr lang="en-US" altLang="ja-JP" b="1" i="1" dirty="0" err="1" smtClean="0">
                <a:cs typeface="Arial" panose="020B0604020202020204" pitchFamily="34" charset="0"/>
              </a:rPr>
              <a:t>PureData</a:t>
            </a:r>
            <a:r>
              <a:rPr lang="en-US" altLang="ja-JP" b="1" i="1" dirty="0" smtClean="0">
                <a:cs typeface="Arial" panose="020B0604020202020204" pitchFamily="34" charset="0"/>
              </a:rPr>
              <a:t> System</a:t>
            </a:r>
            <a:r>
              <a:rPr lang="en-US" altLang="ja-JP" dirty="0" smtClean="0">
                <a:cs typeface="Arial" panose="020B0604020202020204" pitchFamily="34" charset="0"/>
              </a:rPr>
              <a:t> is a comprehensive data platform system that is optimized exclusively for delivering data services for transactional applications and analytics.  Because different types of applications require different types of data services we have 4 models of the </a:t>
            </a:r>
            <a:r>
              <a:rPr lang="en-US" altLang="ja-JP" dirty="0" err="1" smtClean="0">
                <a:cs typeface="Arial" panose="020B0604020202020204" pitchFamily="34" charset="0"/>
              </a:rPr>
              <a:t>PureData</a:t>
            </a:r>
            <a:r>
              <a:rPr lang="en-US" altLang="ja-JP" dirty="0" smtClean="0">
                <a:cs typeface="Arial" panose="020B0604020202020204" pitchFamily="34" charset="0"/>
              </a:rPr>
              <a:t> System – each optimized for a specific data workload:</a:t>
            </a:r>
          </a:p>
          <a:p>
            <a:pPr>
              <a:spcBef>
                <a:spcPct val="10000"/>
              </a:spcBef>
            </a:pPr>
            <a:endParaRPr lang="en-US" altLang="en-US" dirty="0" smtClean="0">
              <a:cs typeface="Arial" panose="020B0604020202020204" pitchFamily="34" charset="0"/>
            </a:endParaRPr>
          </a:p>
          <a:p>
            <a:pPr>
              <a:spcBef>
                <a:spcPct val="10000"/>
              </a:spcBef>
              <a:buFontTx/>
              <a:buChar char="•"/>
            </a:pPr>
            <a:r>
              <a:rPr lang="en-US" altLang="en-US" b="1" i="1" dirty="0" smtClean="0">
                <a:cs typeface="Arial" panose="020B0604020202020204" pitchFamily="34" charset="0"/>
              </a:rPr>
              <a:t>IBM </a:t>
            </a:r>
            <a:r>
              <a:rPr lang="en-US" altLang="en-US" b="1" i="1" dirty="0" err="1" smtClean="0">
                <a:cs typeface="Arial" panose="020B0604020202020204" pitchFamily="34" charset="0"/>
              </a:rPr>
              <a:t>PureData</a:t>
            </a:r>
            <a:r>
              <a:rPr lang="en-US" altLang="en-US" b="1" i="1" dirty="0" smtClean="0">
                <a:cs typeface="Arial" panose="020B0604020202020204" pitchFamily="34" charset="0"/>
              </a:rPr>
              <a:t> System for Transactions:</a:t>
            </a:r>
            <a:r>
              <a:rPr lang="en-US" altLang="en-US" dirty="0" smtClean="0">
                <a:cs typeface="Arial" panose="020B0604020202020204" pitchFamily="34" charset="0"/>
              </a:rPr>
              <a:t>  is purpose-built to provide high availability, high scalability, and high performance for transactional database workloads.</a:t>
            </a:r>
          </a:p>
          <a:p>
            <a:pPr>
              <a:spcBef>
                <a:spcPct val="10000"/>
              </a:spcBef>
              <a:buFontTx/>
              <a:buChar char="•"/>
            </a:pPr>
            <a:r>
              <a:rPr lang="en-US" altLang="en-US" b="1" i="1" dirty="0" smtClean="0">
                <a:cs typeface="Arial" panose="020B0604020202020204" pitchFamily="34" charset="0"/>
              </a:rPr>
              <a:t>IBM </a:t>
            </a:r>
            <a:r>
              <a:rPr lang="en-US" altLang="en-US" b="1" i="1" dirty="0" err="1" smtClean="0">
                <a:cs typeface="Arial" panose="020B0604020202020204" pitchFamily="34" charset="0"/>
              </a:rPr>
              <a:t>PureData</a:t>
            </a:r>
            <a:r>
              <a:rPr lang="en-US" altLang="en-US" b="1" i="1" dirty="0" smtClean="0">
                <a:cs typeface="Arial" panose="020B0604020202020204" pitchFamily="34" charset="0"/>
              </a:rPr>
              <a:t> System for Analytics:</a:t>
            </a:r>
            <a:r>
              <a:rPr lang="en-US" altLang="en-US" dirty="0" smtClean="0">
                <a:cs typeface="Arial" panose="020B0604020202020204" pitchFamily="34" charset="0"/>
              </a:rPr>
              <a:t>  which is powered by </a:t>
            </a:r>
            <a:r>
              <a:rPr lang="en-US" altLang="en-US" dirty="0" err="1" smtClean="0">
                <a:cs typeface="Arial" panose="020B0604020202020204" pitchFamily="34" charset="0"/>
              </a:rPr>
              <a:t>Netezza</a:t>
            </a:r>
            <a:r>
              <a:rPr lang="en-US" altLang="en-US" dirty="0" smtClean="0">
                <a:cs typeface="Arial" panose="020B0604020202020204" pitchFamily="34" charset="0"/>
              </a:rPr>
              <a:t> technology - is a data warehouse system for high performance analytics and reporting on large volumes of data.    Built specifically for analytics, it greatly simplifies both data and system management.</a:t>
            </a:r>
          </a:p>
          <a:p>
            <a:pPr>
              <a:spcBef>
                <a:spcPct val="10000"/>
              </a:spcBef>
              <a:buFontTx/>
              <a:buChar char="•"/>
            </a:pPr>
            <a:r>
              <a:rPr lang="en-US" altLang="en-US" b="1" i="1" dirty="0" smtClean="0">
                <a:cs typeface="Arial" panose="020B0604020202020204" pitchFamily="34" charset="0"/>
              </a:rPr>
              <a:t>IBM </a:t>
            </a:r>
            <a:r>
              <a:rPr lang="en-US" altLang="en-US" b="1" i="1" dirty="0" err="1" smtClean="0">
                <a:cs typeface="Arial" panose="020B0604020202020204" pitchFamily="34" charset="0"/>
              </a:rPr>
              <a:t>PureData</a:t>
            </a:r>
            <a:r>
              <a:rPr lang="en-US" altLang="en-US" b="1" i="1" dirty="0" smtClean="0">
                <a:cs typeface="Arial" panose="020B0604020202020204" pitchFamily="34" charset="0"/>
              </a:rPr>
              <a:t> System for Operational Analytics:</a:t>
            </a:r>
            <a:r>
              <a:rPr lang="en-US" altLang="en-US" dirty="0" smtClean="0">
                <a:cs typeface="Arial" panose="020B0604020202020204" pitchFamily="34" charset="0"/>
              </a:rPr>
              <a:t>  is an Operational Warehouse system that balances the demands of delivering analytics to real-time decision making in business operations.   It handles continuous loading of data, complex data analysis, and up to 1000 or more concurrent operational queries.</a:t>
            </a:r>
          </a:p>
          <a:p>
            <a:pPr>
              <a:spcBef>
                <a:spcPct val="10000"/>
              </a:spcBef>
              <a:buFontTx/>
              <a:buChar char="•"/>
            </a:pPr>
            <a:r>
              <a:rPr lang="en-US" altLang="en-US" b="1" i="1" dirty="0" smtClean="0">
                <a:cs typeface="Arial" panose="020B0604020202020204" pitchFamily="34" charset="0"/>
              </a:rPr>
              <a:t>IBM </a:t>
            </a:r>
            <a:r>
              <a:rPr lang="en-US" altLang="en-US" b="1" i="1" dirty="0" err="1" smtClean="0">
                <a:cs typeface="Arial" panose="020B0604020202020204" pitchFamily="34" charset="0"/>
              </a:rPr>
              <a:t>PureData</a:t>
            </a:r>
            <a:r>
              <a:rPr lang="en-US" altLang="en-US" b="1" i="1" dirty="0" smtClean="0">
                <a:cs typeface="Arial" panose="020B0604020202020204" pitchFamily="34" charset="0"/>
              </a:rPr>
              <a:t> System for Hadoop:  </a:t>
            </a:r>
            <a:r>
              <a:rPr lang="en-US" altLang="en-US" dirty="0" smtClean="0">
                <a:cs typeface="Arial" panose="020B0604020202020204" pitchFamily="34" charset="0"/>
              </a:rPr>
              <a:t>is for delivering Hadoop services optimized for exploration of large volumes of data with any type of structure; and as a </a:t>
            </a:r>
            <a:r>
              <a:rPr lang="en-US" altLang="en-US" dirty="0" err="1" smtClean="0">
                <a:cs typeface="Arial" panose="020B0604020202020204" pitchFamily="34" charset="0"/>
              </a:rPr>
              <a:t>queryable</a:t>
            </a:r>
            <a:r>
              <a:rPr lang="en-US" altLang="en-US" dirty="0" smtClean="0">
                <a:cs typeface="Arial" panose="020B0604020202020204" pitchFamily="34" charset="0"/>
              </a:rPr>
              <a:t> archive to augment traditional data warehousing</a:t>
            </a:r>
          </a:p>
          <a:p>
            <a:pPr>
              <a:spcBef>
                <a:spcPct val="10000"/>
              </a:spcBef>
            </a:pPr>
            <a:endParaRPr lang="en-US" altLang="en-US" dirty="0" smtClean="0">
              <a:cs typeface="Arial" panose="020B0604020202020204" pitchFamily="34" charset="0"/>
            </a:endParaRPr>
          </a:p>
          <a:p>
            <a:pPr>
              <a:spcBef>
                <a:spcPct val="10000"/>
              </a:spcBef>
            </a:pPr>
            <a:r>
              <a:rPr lang="en-US" altLang="en-US" dirty="0" smtClean="0">
                <a:cs typeface="Arial" panose="020B0604020202020204" pitchFamily="34" charset="0"/>
              </a:rPr>
              <a:t>Together this family delivers capabilities that nobody else can match..</a:t>
            </a:r>
          </a:p>
          <a:p>
            <a:endParaRPr lang="en-US" altLang="en-US" dirty="0" smtClean="0"/>
          </a:p>
        </p:txBody>
      </p:sp>
    </p:spTree>
    <p:extLst>
      <p:ext uri="{BB962C8B-B14F-4D97-AF65-F5344CB8AC3E}">
        <p14:creationId xmlns:p14="http://schemas.microsoft.com/office/powerpoint/2010/main" val="3529010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alpha val="74997"/>
                    </a:srgbClr>
                  </a:outerShdw>
                </a:effectLst>
              </a14:hiddenEffects>
            </a:ext>
            <a:ext uri="{53640926-AAD7-44D8-BBD7-CCE9431645EC}">
              <a14:shadowObscured xmlns:a14="http://schemas.microsoft.com/office/drawing/2010/main" val="1"/>
            </a:ext>
          </a:extLst>
        </p:spPr>
      </p:sp>
      <p:sp>
        <p:nvSpPr>
          <p:cNvPr id="46083" name="Notes Placeholder 2"/>
          <p:cNvSpPr>
            <a:spLocks noGrp="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1" tIns="48321" rIns="96641" bIns="48321"/>
          <a:lstStyle/>
          <a:p>
            <a:endParaRPr lang="fr-FR" smtClean="0">
              <a:latin typeface="Arial" panose="020B0604020202020204" pitchFamily="34" charset="0"/>
              <a:ea typeface="MS PGothic" panose="020B0600070205080204" pitchFamily="34" charset="-128"/>
            </a:endParaRPr>
          </a:p>
        </p:txBody>
      </p:sp>
      <p:sp>
        <p:nvSpPr>
          <p:cNvPr id="46084" name="Slide Number Placeholder 3"/>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1" tIns="48321" rIns="96641" bIns="48321" anchor="b"/>
          <a:lstStyle>
            <a:lvl1pPr defTabSz="966788">
              <a:defRPr sz="2000">
                <a:solidFill>
                  <a:schemeClr val="tx1"/>
                </a:solidFill>
                <a:latin typeface="Arial" panose="020B0604020202020204" pitchFamily="34" charset="0"/>
                <a:ea typeface="MS PGothic" panose="020B0600070205080204" pitchFamily="34" charset="-128"/>
              </a:defRPr>
            </a:lvl1pPr>
            <a:lvl2pPr marL="774700" indent="-298450" defTabSz="966788">
              <a:defRPr sz="2000">
                <a:solidFill>
                  <a:schemeClr val="tx1"/>
                </a:solidFill>
                <a:latin typeface="Arial" panose="020B0604020202020204" pitchFamily="34" charset="0"/>
                <a:ea typeface="MS PGothic" panose="020B0600070205080204" pitchFamily="34" charset="-128"/>
              </a:defRPr>
            </a:lvl2pPr>
            <a:lvl3pPr marL="1190625" indent="-238125" defTabSz="966788">
              <a:defRPr sz="2000">
                <a:solidFill>
                  <a:schemeClr val="tx1"/>
                </a:solidFill>
                <a:latin typeface="Arial" panose="020B0604020202020204" pitchFamily="34" charset="0"/>
                <a:ea typeface="MS PGothic" panose="020B0600070205080204" pitchFamily="34" charset="-128"/>
              </a:defRPr>
            </a:lvl3pPr>
            <a:lvl4pPr marL="1668463" indent="-241300" defTabSz="966788">
              <a:defRPr sz="2000">
                <a:solidFill>
                  <a:schemeClr val="tx1"/>
                </a:solidFill>
                <a:latin typeface="Arial" panose="020B0604020202020204" pitchFamily="34" charset="0"/>
                <a:ea typeface="MS PGothic" panose="020B0600070205080204" pitchFamily="34" charset="-128"/>
              </a:defRPr>
            </a:lvl4pPr>
            <a:lvl5pPr marL="2144713" indent="-238125" defTabSz="966788">
              <a:defRPr sz="2000">
                <a:solidFill>
                  <a:schemeClr val="tx1"/>
                </a:solidFill>
                <a:latin typeface="Arial" panose="020B0604020202020204" pitchFamily="34" charset="0"/>
                <a:ea typeface="MS PGothic" panose="020B0600070205080204" pitchFamily="34" charset="-128"/>
              </a:defRPr>
            </a:lvl5pPr>
            <a:lvl6pPr marL="2601913" indent="-238125" defTabSz="966788"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3059113" indent="-238125" defTabSz="966788"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516313" indent="-238125" defTabSz="966788"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973513" indent="-238125" defTabSz="966788"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r" eaLnBrk="1" hangingPunct="1"/>
            <a:fld id="{BBF238C0-3B65-4BB0-A787-B7E328737C0D}" type="slidenum">
              <a:rPr lang="en-US" sz="1300"/>
              <a:pPr algn="r" eaLnBrk="1" hangingPunct="1"/>
              <a:t>11</a:t>
            </a:fld>
            <a:endParaRPr lang="en-US" sz="1300"/>
          </a:p>
        </p:txBody>
      </p:sp>
    </p:spTree>
    <p:extLst>
      <p:ext uri="{BB962C8B-B14F-4D97-AF65-F5344CB8AC3E}">
        <p14:creationId xmlns:p14="http://schemas.microsoft.com/office/powerpoint/2010/main" val="8241729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8641" name="Picture 16" descr="planet image.jpg"/>
          <p:cNvPicPr>
            <a:picLocks/>
          </p:cNvPicPr>
          <p:nvPr/>
        </p:nvPicPr>
        <p:blipFill>
          <a:blip r:embed="rId2" cstate="email">
            <a:extLst>
              <a:ext uri="{28A0092B-C50C-407E-A947-70E740481C1C}">
                <a14:useLocalDpi xmlns:a14="http://schemas.microsoft.com/office/drawing/2010/main"/>
              </a:ext>
            </a:extLst>
          </a:blip>
          <a:srcRect/>
          <a:stretch>
            <a:fillRect/>
          </a:stretch>
        </p:blipFill>
        <p:spPr bwMode="auto">
          <a:xfrm>
            <a:off x="250825" y="3716338"/>
            <a:ext cx="859313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0" name="Rectangle 2"/>
          <p:cNvSpPr>
            <a:spLocks noGrp="1" noChangeArrowheads="1"/>
          </p:cNvSpPr>
          <p:nvPr>
            <p:ph type="ctrTitle"/>
          </p:nvPr>
        </p:nvSpPr>
        <p:spPr>
          <a:xfrm>
            <a:off x="139700" y="1417638"/>
            <a:ext cx="8729663" cy="2011362"/>
          </a:xfrm>
        </p:spPr>
        <p:txBody>
          <a:bodyPr anchor="b"/>
          <a:lstStyle>
            <a:lvl1pPr>
              <a:defRPr sz="3500">
                <a:solidFill>
                  <a:schemeClr val="tx1"/>
                </a:solidFill>
              </a:defRPr>
            </a:lvl1pPr>
          </a:lstStyle>
          <a:p>
            <a:pPr lvl="0"/>
            <a:r>
              <a:rPr lang="en-US" noProof="0" smtClean="0"/>
              <a:t>Click to edit Master title style</a:t>
            </a:r>
          </a:p>
        </p:txBody>
      </p:sp>
      <p:sp>
        <p:nvSpPr>
          <p:cNvPr id="15" name="Rectangle 6"/>
          <p:cNvSpPr>
            <a:spLocks noChangeArrowheads="1"/>
          </p:cNvSpPr>
          <p:nvPr/>
        </p:nvSpPr>
        <p:spPr bwMode="black">
          <a:xfrm>
            <a:off x="7589838" y="6537325"/>
            <a:ext cx="1371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r">
              <a:lnSpc>
                <a:spcPct val="100000"/>
              </a:lnSpc>
            </a:pPr>
            <a:r>
              <a:rPr lang="en-US" sz="800" dirty="0">
                <a:solidFill>
                  <a:schemeClr val="tx1"/>
                </a:solidFill>
              </a:rPr>
              <a:t>© </a:t>
            </a:r>
            <a:r>
              <a:rPr lang="en-US" sz="800" dirty="0" smtClean="0">
                <a:solidFill>
                  <a:schemeClr val="tx1"/>
                </a:solidFill>
              </a:rPr>
              <a:t>2014 </a:t>
            </a:r>
            <a:r>
              <a:rPr lang="en-US" sz="800" dirty="0">
                <a:solidFill>
                  <a:schemeClr val="tx1"/>
                </a:solidFill>
              </a:rPr>
              <a:t>IBM Corporation</a:t>
            </a:r>
            <a:endParaRPr lang="en-US" sz="1800" dirty="0">
              <a:solidFill>
                <a:schemeClr val="tx1"/>
              </a:solidFill>
            </a:endParaRPr>
          </a:p>
        </p:txBody>
      </p:sp>
      <p:pic>
        <p:nvPicPr>
          <p:cNvPr id="68614" name="Picture 6" descr="R120_G137_B251-20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80400" y="684213"/>
            <a:ext cx="588963" cy="236537"/>
          </a:xfrm>
          <a:prstGeom prst="rect">
            <a:avLst/>
          </a:prstGeom>
          <a:noFill/>
          <a:extLst>
            <a:ext uri="{909E8E84-426E-40DD-AFC4-6F175D3DCCD1}">
              <a14:hiddenFill xmlns:a14="http://schemas.microsoft.com/office/drawing/2010/main">
                <a:solidFill>
                  <a:srgbClr val="FFFFFF"/>
                </a:solidFill>
              </a14:hiddenFill>
            </a:ext>
          </a:extLst>
        </p:spPr>
      </p:pic>
      <p:grpSp>
        <p:nvGrpSpPr>
          <p:cNvPr id="68629" name="Group 21"/>
          <p:cNvGrpSpPr>
            <a:grpSpLocks/>
          </p:cNvGrpSpPr>
          <p:nvPr/>
        </p:nvGrpSpPr>
        <p:grpSpPr bwMode="auto">
          <a:xfrm>
            <a:off x="250825" y="3716338"/>
            <a:ext cx="8594725" cy="2233612"/>
            <a:chOff x="160" y="2308"/>
            <a:chExt cx="5437" cy="1399"/>
          </a:xfrm>
        </p:grpSpPr>
        <p:sp>
          <p:nvSpPr>
            <p:cNvPr id="68630" name="Rectangle 22"/>
            <p:cNvSpPr>
              <a:spLocks noChangeArrowheads="1"/>
            </p:cNvSpPr>
            <p:nvPr/>
          </p:nvSpPr>
          <p:spPr bwMode="auto">
            <a:xfrm>
              <a:off x="160" y="2308"/>
              <a:ext cx="858" cy="288"/>
            </a:xfrm>
            <a:prstGeom prst="rect">
              <a:avLst/>
            </a:prstGeom>
            <a:solidFill>
              <a:srgbClr val="FEFFFE">
                <a:alpha val="49001"/>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68631" name="Rectangle 23"/>
            <p:cNvSpPr>
              <a:spLocks noChangeArrowheads="1"/>
            </p:cNvSpPr>
            <p:nvPr/>
          </p:nvSpPr>
          <p:spPr bwMode="auto">
            <a:xfrm>
              <a:off x="160" y="2862"/>
              <a:ext cx="858" cy="289"/>
            </a:xfrm>
            <a:prstGeom prst="rect">
              <a:avLst/>
            </a:prstGeom>
            <a:solidFill>
              <a:srgbClr val="FEFFFE">
                <a:alpha val="49001"/>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68632" name="Rectangle 24"/>
            <p:cNvSpPr>
              <a:spLocks noChangeArrowheads="1"/>
            </p:cNvSpPr>
            <p:nvPr/>
          </p:nvSpPr>
          <p:spPr bwMode="auto">
            <a:xfrm>
              <a:off x="160" y="3419"/>
              <a:ext cx="269" cy="288"/>
            </a:xfrm>
            <a:prstGeom prst="rect">
              <a:avLst/>
            </a:prstGeom>
            <a:solidFill>
              <a:srgbClr val="FEFFFE">
                <a:alpha val="49001"/>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68633" name="Rectangle 25"/>
            <p:cNvSpPr>
              <a:spLocks noChangeArrowheads="1"/>
            </p:cNvSpPr>
            <p:nvPr/>
          </p:nvSpPr>
          <p:spPr bwMode="auto">
            <a:xfrm>
              <a:off x="4739" y="2308"/>
              <a:ext cx="858" cy="288"/>
            </a:xfrm>
            <a:prstGeom prst="rect">
              <a:avLst/>
            </a:prstGeom>
            <a:solidFill>
              <a:srgbClr val="FEFFFE">
                <a:alpha val="49001"/>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68634" name="Rectangle 26"/>
            <p:cNvSpPr>
              <a:spLocks noChangeArrowheads="1"/>
            </p:cNvSpPr>
            <p:nvPr/>
          </p:nvSpPr>
          <p:spPr bwMode="auto">
            <a:xfrm>
              <a:off x="4739" y="2862"/>
              <a:ext cx="858" cy="289"/>
            </a:xfrm>
            <a:prstGeom prst="rect">
              <a:avLst/>
            </a:prstGeom>
            <a:solidFill>
              <a:srgbClr val="FEFFFE">
                <a:alpha val="49001"/>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68635" name="Rectangle 27"/>
            <p:cNvSpPr>
              <a:spLocks noChangeArrowheads="1"/>
            </p:cNvSpPr>
            <p:nvPr/>
          </p:nvSpPr>
          <p:spPr bwMode="auto">
            <a:xfrm>
              <a:off x="5328" y="3419"/>
              <a:ext cx="269" cy="288"/>
            </a:xfrm>
            <a:prstGeom prst="rect">
              <a:avLst/>
            </a:prstGeom>
            <a:solidFill>
              <a:srgbClr val="FEFFFE">
                <a:alpha val="49001"/>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68636" name="Freeform 28"/>
            <p:cNvSpPr>
              <a:spLocks/>
            </p:cNvSpPr>
            <p:nvPr/>
          </p:nvSpPr>
          <p:spPr bwMode="auto">
            <a:xfrm>
              <a:off x="1305" y="2308"/>
              <a:ext cx="2862" cy="288"/>
            </a:xfrm>
            <a:custGeom>
              <a:avLst/>
              <a:gdLst>
                <a:gd name="T0" fmla="*/ 0 w 2880"/>
                <a:gd name="T1" fmla="*/ 0 h 288"/>
                <a:gd name="T2" fmla="*/ 0 w 2880"/>
                <a:gd name="T3" fmla="*/ 288 h 288"/>
                <a:gd name="T4" fmla="*/ 2880 w 2880"/>
                <a:gd name="T5" fmla="*/ 288 h 288"/>
                <a:gd name="T6" fmla="*/ 2838 w 2880"/>
                <a:gd name="T7" fmla="*/ 256 h 288"/>
                <a:gd name="T8" fmla="*/ 2660 w 2880"/>
                <a:gd name="T9" fmla="*/ 134 h 288"/>
                <a:gd name="T10" fmla="*/ 2430 w 2880"/>
                <a:gd name="T11" fmla="*/ 46 h 288"/>
                <a:gd name="T12" fmla="*/ 2230 w 2880"/>
                <a:gd name="T13" fmla="*/ 10 h 288"/>
                <a:gd name="T14" fmla="*/ 2112 w 2880"/>
                <a:gd name="T15" fmla="*/ 0 h 288"/>
                <a:gd name="T16" fmla="*/ 0 w 2880"/>
                <a:gd name="T17"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80" h="288">
                  <a:moveTo>
                    <a:pt x="0" y="0"/>
                  </a:moveTo>
                  <a:lnTo>
                    <a:pt x="0" y="288"/>
                  </a:lnTo>
                  <a:lnTo>
                    <a:pt x="2880" y="288"/>
                  </a:lnTo>
                  <a:lnTo>
                    <a:pt x="2838" y="256"/>
                  </a:lnTo>
                  <a:cubicBezTo>
                    <a:pt x="2838" y="256"/>
                    <a:pt x="2728" y="169"/>
                    <a:pt x="2660" y="134"/>
                  </a:cubicBezTo>
                  <a:cubicBezTo>
                    <a:pt x="2592" y="99"/>
                    <a:pt x="2502" y="67"/>
                    <a:pt x="2430" y="46"/>
                  </a:cubicBezTo>
                  <a:cubicBezTo>
                    <a:pt x="2358" y="25"/>
                    <a:pt x="2283" y="18"/>
                    <a:pt x="2230" y="10"/>
                  </a:cubicBezTo>
                  <a:lnTo>
                    <a:pt x="2112" y="0"/>
                  </a:lnTo>
                  <a:lnTo>
                    <a:pt x="0" y="0"/>
                  </a:lnTo>
                  <a:close/>
                </a:path>
              </a:pathLst>
            </a:custGeom>
            <a:solidFill>
              <a:srgbClr val="FEFFFE">
                <a:alpha val="49001"/>
              </a:srgbClr>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68637" name="Freeform 29"/>
            <p:cNvSpPr>
              <a:spLocks/>
            </p:cNvSpPr>
            <p:nvPr/>
          </p:nvSpPr>
          <p:spPr bwMode="auto">
            <a:xfrm>
              <a:off x="1305" y="2862"/>
              <a:ext cx="3174" cy="291"/>
            </a:xfrm>
            <a:custGeom>
              <a:avLst/>
              <a:gdLst>
                <a:gd name="T0" fmla="*/ 0 w 3194"/>
                <a:gd name="T1" fmla="*/ 0 h 290"/>
                <a:gd name="T2" fmla="*/ 0 w 3194"/>
                <a:gd name="T3" fmla="*/ 288 h 290"/>
                <a:gd name="T4" fmla="*/ 3194 w 3194"/>
                <a:gd name="T5" fmla="*/ 290 h 290"/>
                <a:gd name="T6" fmla="*/ 3188 w 3194"/>
                <a:gd name="T7" fmla="*/ 256 h 290"/>
                <a:gd name="T8" fmla="*/ 3160 w 3194"/>
                <a:gd name="T9" fmla="*/ 146 h 290"/>
                <a:gd name="T10" fmla="*/ 3118 w 3194"/>
                <a:gd name="T11" fmla="*/ 34 h 290"/>
                <a:gd name="T12" fmla="*/ 3102 w 3194"/>
                <a:gd name="T13" fmla="*/ 2 h 290"/>
                <a:gd name="T14" fmla="*/ 0 w 3194"/>
                <a:gd name="T15" fmla="*/ 0 h 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4" h="290">
                  <a:moveTo>
                    <a:pt x="0" y="0"/>
                  </a:moveTo>
                  <a:lnTo>
                    <a:pt x="0" y="288"/>
                  </a:lnTo>
                  <a:lnTo>
                    <a:pt x="3194" y="290"/>
                  </a:lnTo>
                  <a:lnTo>
                    <a:pt x="3188" y="256"/>
                  </a:lnTo>
                  <a:cubicBezTo>
                    <a:pt x="3182" y="232"/>
                    <a:pt x="3172" y="183"/>
                    <a:pt x="3160" y="146"/>
                  </a:cubicBezTo>
                  <a:cubicBezTo>
                    <a:pt x="3146" y="103"/>
                    <a:pt x="3128" y="58"/>
                    <a:pt x="3118" y="34"/>
                  </a:cubicBezTo>
                  <a:lnTo>
                    <a:pt x="3102" y="2"/>
                  </a:lnTo>
                  <a:lnTo>
                    <a:pt x="0" y="0"/>
                  </a:lnTo>
                  <a:close/>
                </a:path>
              </a:pathLst>
            </a:custGeom>
            <a:solidFill>
              <a:srgbClr val="FEFFFE">
                <a:alpha val="49001"/>
              </a:srgbClr>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68638" name="Freeform 30"/>
            <p:cNvSpPr>
              <a:spLocks/>
            </p:cNvSpPr>
            <p:nvPr/>
          </p:nvSpPr>
          <p:spPr bwMode="auto">
            <a:xfrm>
              <a:off x="3595" y="3417"/>
              <a:ext cx="916" cy="290"/>
            </a:xfrm>
            <a:custGeom>
              <a:avLst/>
              <a:gdLst>
                <a:gd name="T0" fmla="*/ 0 w 3194"/>
                <a:gd name="T1" fmla="*/ 290 h 290"/>
                <a:gd name="T2" fmla="*/ 0 w 3194"/>
                <a:gd name="T3" fmla="*/ 2 h 290"/>
                <a:gd name="T4" fmla="*/ 3194 w 3194"/>
                <a:gd name="T5" fmla="*/ 0 h 290"/>
                <a:gd name="T6" fmla="*/ 3176 w 3194"/>
                <a:gd name="T7" fmla="*/ 156 h 290"/>
                <a:gd name="T8" fmla="*/ 3150 w 3194"/>
                <a:gd name="T9" fmla="*/ 254 h 290"/>
                <a:gd name="T10" fmla="*/ 3140 w 3194"/>
                <a:gd name="T11" fmla="*/ 290 h 290"/>
                <a:gd name="T12" fmla="*/ 0 w 3194"/>
                <a:gd name="T13" fmla="*/ 290 h 290"/>
              </a:gdLst>
              <a:ahLst/>
              <a:cxnLst>
                <a:cxn ang="0">
                  <a:pos x="T0" y="T1"/>
                </a:cxn>
                <a:cxn ang="0">
                  <a:pos x="T2" y="T3"/>
                </a:cxn>
                <a:cxn ang="0">
                  <a:pos x="T4" y="T5"/>
                </a:cxn>
                <a:cxn ang="0">
                  <a:pos x="T6" y="T7"/>
                </a:cxn>
                <a:cxn ang="0">
                  <a:pos x="T8" y="T9"/>
                </a:cxn>
                <a:cxn ang="0">
                  <a:pos x="T10" y="T11"/>
                </a:cxn>
                <a:cxn ang="0">
                  <a:pos x="T12" y="T13"/>
                </a:cxn>
              </a:cxnLst>
              <a:rect l="0" t="0" r="r" b="b"/>
              <a:pathLst>
                <a:path w="3194" h="290">
                  <a:moveTo>
                    <a:pt x="0" y="290"/>
                  </a:moveTo>
                  <a:lnTo>
                    <a:pt x="0" y="2"/>
                  </a:lnTo>
                  <a:lnTo>
                    <a:pt x="3194" y="0"/>
                  </a:lnTo>
                  <a:lnTo>
                    <a:pt x="3176" y="156"/>
                  </a:lnTo>
                  <a:cubicBezTo>
                    <a:pt x="3169" y="198"/>
                    <a:pt x="3162" y="232"/>
                    <a:pt x="3150" y="254"/>
                  </a:cubicBezTo>
                  <a:lnTo>
                    <a:pt x="3140" y="290"/>
                  </a:lnTo>
                  <a:lnTo>
                    <a:pt x="0" y="290"/>
                  </a:lnTo>
                  <a:close/>
                </a:path>
              </a:pathLst>
            </a:custGeom>
            <a:solidFill>
              <a:srgbClr val="FEFFFE">
                <a:alpha val="49001"/>
              </a:srgbClr>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68639" name="Rectangle 31"/>
            <p:cNvSpPr>
              <a:spLocks noChangeArrowheads="1"/>
            </p:cNvSpPr>
            <p:nvPr/>
          </p:nvSpPr>
          <p:spPr bwMode="auto">
            <a:xfrm>
              <a:off x="1877" y="3419"/>
              <a:ext cx="858" cy="288"/>
            </a:xfrm>
            <a:prstGeom prst="rect">
              <a:avLst/>
            </a:prstGeom>
            <a:solidFill>
              <a:srgbClr val="FEFFFE">
                <a:alpha val="49001"/>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593725"/>
            <a:ext cx="2171700" cy="57610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563" y="593725"/>
            <a:ext cx="6362700" cy="5761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2BDA17B-9FF0-4BEF-9BB5-0B8B3803E272}"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r>
              <a:rPr lang="en-US"/>
              <a:t>IBM Confidential</a:t>
            </a:r>
          </a:p>
        </p:txBody>
      </p:sp>
    </p:spTree>
    <p:extLst>
      <p:ext uri="{BB962C8B-B14F-4D97-AF65-F5344CB8AC3E}">
        <p14:creationId xmlns:p14="http://schemas.microsoft.com/office/powerpoint/2010/main" val="3491782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563" y="593725"/>
            <a:ext cx="8686800" cy="6397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82563" y="1484313"/>
            <a:ext cx="8686800" cy="4870450"/>
          </a:xfrm>
        </p:spPr>
        <p:txBody>
          <a:bodyPr/>
          <a:lstStyle/>
          <a:p>
            <a:endParaRPr lang="en-US"/>
          </a:p>
        </p:txBody>
      </p:sp>
      <p:sp>
        <p:nvSpPr>
          <p:cNvPr id="4" name="Slide Number Placeholder 3"/>
          <p:cNvSpPr>
            <a:spLocks noGrp="1"/>
          </p:cNvSpPr>
          <p:nvPr>
            <p:ph type="sldNum" sz="quarter" idx="10"/>
          </p:nvPr>
        </p:nvSpPr>
        <p:spPr>
          <a:xfrm>
            <a:off x="179388" y="6524625"/>
            <a:ext cx="576262" cy="184150"/>
          </a:xfrm>
        </p:spPr>
        <p:txBody>
          <a:bodyPr/>
          <a:lstStyle>
            <a:lvl1pPr>
              <a:defRPr/>
            </a:lvl1pPr>
          </a:lstStyle>
          <a:p>
            <a:fld id="{00D57A68-5F3F-4CAA-AF71-BF65EF12F6DD}" type="slidenum">
              <a:rPr lang="en-US"/>
              <a:pPr/>
              <a:t>‹#›</a:t>
            </a:fld>
            <a:endParaRPr lang="en-US"/>
          </a:p>
        </p:txBody>
      </p:sp>
      <p:sp>
        <p:nvSpPr>
          <p:cNvPr id="5" name="Footer Placeholder 4"/>
          <p:cNvSpPr>
            <a:spLocks noGrp="1"/>
          </p:cNvSpPr>
          <p:nvPr>
            <p:ph type="ftr" sz="quarter" idx="11"/>
          </p:nvPr>
        </p:nvSpPr>
        <p:spPr>
          <a:xfrm>
            <a:off x="1554163" y="6537325"/>
            <a:ext cx="5943600" cy="184150"/>
          </a:xfrm>
        </p:spPr>
        <p:txBody>
          <a:bodyPr/>
          <a:lstStyle>
            <a:lvl1pPr>
              <a:defRPr/>
            </a:lvl1pPr>
          </a:lstStyle>
          <a:p>
            <a:r>
              <a:rPr lang="en-US"/>
              <a:t>IBM Confidential</a:t>
            </a:r>
          </a:p>
        </p:txBody>
      </p:sp>
    </p:spTree>
    <p:extLst>
      <p:ext uri="{BB962C8B-B14F-4D97-AF65-F5344CB8AC3E}">
        <p14:creationId xmlns:p14="http://schemas.microsoft.com/office/powerpoint/2010/main" val="240544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6DFDA0B-A894-4EA2-84EA-2E3E1FAE3762}"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r>
              <a:rPr lang="en-US"/>
              <a:t>IBM Confidential</a:t>
            </a:r>
          </a:p>
        </p:txBody>
      </p:sp>
    </p:spTree>
    <p:extLst>
      <p:ext uri="{BB962C8B-B14F-4D97-AF65-F5344CB8AC3E}">
        <p14:creationId xmlns:p14="http://schemas.microsoft.com/office/powerpoint/2010/main" val="1349089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563" y="1484313"/>
            <a:ext cx="4267200" cy="4870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2163" y="1484313"/>
            <a:ext cx="4267200" cy="4870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ADCC2873-3D78-4DC7-8243-6FB22BEA875C}"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r>
              <a:rPr lang="en-US"/>
              <a:t>IBM Confidential</a:t>
            </a:r>
          </a:p>
        </p:txBody>
      </p:sp>
    </p:spTree>
    <p:extLst>
      <p:ext uri="{BB962C8B-B14F-4D97-AF65-F5344CB8AC3E}">
        <p14:creationId xmlns:p14="http://schemas.microsoft.com/office/powerpoint/2010/main" val="1009635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753D16B1-69F6-49B3-A89A-3A82B0AA6CBB}" type="slidenum">
              <a:rPr lang="en-US"/>
              <a:pPr/>
              <a:t>‹#›</a:t>
            </a:fld>
            <a:endParaRPr lang="en-US"/>
          </a:p>
        </p:txBody>
      </p:sp>
      <p:sp>
        <p:nvSpPr>
          <p:cNvPr id="8" name="Footer Placeholder 7"/>
          <p:cNvSpPr>
            <a:spLocks noGrp="1"/>
          </p:cNvSpPr>
          <p:nvPr>
            <p:ph type="ftr" sz="quarter" idx="11"/>
          </p:nvPr>
        </p:nvSpPr>
        <p:spPr>
          <a:xfrm>
            <a:off x="1527175" y="6524625"/>
            <a:ext cx="5943600" cy="184150"/>
          </a:xfrm>
        </p:spPr>
        <p:txBody>
          <a:bodyPr/>
          <a:lstStyle>
            <a:lvl1pPr>
              <a:defRPr/>
            </a:lvl1pPr>
          </a:lstStyle>
          <a:p>
            <a:endParaRPr lang="en-US" dirty="0"/>
          </a:p>
        </p:txBody>
      </p:sp>
    </p:spTree>
    <p:extLst>
      <p:ext uri="{BB962C8B-B14F-4D97-AF65-F5344CB8AC3E}">
        <p14:creationId xmlns:p14="http://schemas.microsoft.com/office/powerpoint/2010/main" val="2659203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AD9A7CC6-30DC-46D9-AEA3-74DCF437018A}" type="slidenum">
              <a:rPr lang="en-US"/>
              <a:pPr/>
              <a:t>‹#›</a:t>
            </a:fld>
            <a:endParaRPr lang="en-US"/>
          </a:p>
        </p:txBody>
      </p:sp>
      <p:sp>
        <p:nvSpPr>
          <p:cNvPr id="4" name="Footer Placeholder 3"/>
          <p:cNvSpPr>
            <a:spLocks noGrp="1"/>
          </p:cNvSpPr>
          <p:nvPr>
            <p:ph type="ftr" sz="quarter" idx="11"/>
          </p:nvPr>
        </p:nvSpPr>
        <p:spPr/>
        <p:txBody>
          <a:bodyPr/>
          <a:lstStyle>
            <a:lvl1pPr>
              <a:defRPr/>
            </a:lvl1pPr>
          </a:lstStyle>
          <a:p>
            <a:r>
              <a:rPr lang="en-US"/>
              <a:t>IBM Confidential</a:t>
            </a:r>
          </a:p>
        </p:txBody>
      </p:sp>
    </p:spTree>
    <p:extLst>
      <p:ext uri="{BB962C8B-B14F-4D97-AF65-F5344CB8AC3E}">
        <p14:creationId xmlns:p14="http://schemas.microsoft.com/office/powerpoint/2010/main" val="3725858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ADEA589-9559-4763-97EC-CE7D4115AE6A}" type="slidenum">
              <a:rPr lang="en-US"/>
              <a:pPr/>
              <a:t>‹#›</a:t>
            </a:fld>
            <a:endParaRPr lang="en-US"/>
          </a:p>
        </p:txBody>
      </p:sp>
      <p:sp>
        <p:nvSpPr>
          <p:cNvPr id="3" name="Footer Placeholder 2"/>
          <p:cNvSpPr>
            <a:spLocks noGrp="1"/>
          </p:cNvSpPr>
          <p:nvPr>
            <p:ph type="ftr" sz="quarter" idx="11"/>
          </p:nvPr>
        </p:nvSpPr>
        <p:spPr/>
        <p:txBody>
          <a:bodyPr/>
          <a:lstStyle>
            <a:lvl1pPr>
              <a:defRPr/>
            </a:lvl1pPr>
          </a:lstStyle>
          <a:p>
            <a:r>
              <a:rPr lang="en-US"/>
              <a:t>IBM Confidential</a:t>
            </a:r>
          </a:p>
        </p:txBody>
      </p:sp>
    </p:spTree>
    <p:extLst>
      <p:ext uri="{BB962C8B-B14F-4D97-AF65-F5344CB8AC3E}">
        <p14:creationId xmlns:p14="http://schemas.microsoft.com/office/powerpoint/2010/main" val="3291858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8FC0ABC-5841-47F2-83E2-BD7FE573A22A}"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r>
              <a:rPr lang="en-US"/>
              <a:t>IBM Confidential</a:t>
            </a:r>
          </a:p>
        </p:txBody>
      </p:sp>
    </p:spTree>
    <p:extLst>
      <p:ext uri="{BB962C8B-B14F-4D97-AF65-F5344CB8AC3E}">
        <p14:creationId xmlns:p14="http://schemas.microsoft.com/office/powerpoint/2010/main" val="3759323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46D6D72F-F8D7-4B27-88FC-0F0A8BC57AB6}"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r>
              <a:rPr lang="en-US"/>
              <a:t>IBM Confidential</a:t>
            </a:r>
          </a:p>
        </p:txBody>
      </p:sp>
    </p:spTree>
    <p:extLst>
      <p:ext uri="{BB962C8B-B14F-4D97-AF65-F5344CB8AC3E}">
        <p14:creationId xmlns:p14="http://schemas.microsoft.com/office/powerpoint/2010/main" val="4155370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FF28FC8-DFA1-430D-95B1-A934F915835C}"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r>
              <a:rPr lang="en-US"/>
              <a:t>IBM Confidential</a:t>
            </a:r>
          </a:p>
        </p:txBody>
      </p:sp>
    </p:spTree>
    <p:extLst>
      <p:ext uri="{BB962C8B-B14F-4D97-AF65-F5344CB8AC3E}">
        <p14:creationId xmlns:p14="http://schemas.microsoft.com/office/powerpoint/2010/main" val="2340425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7" name="Rectangle 3"/>
          <p:cNvSpPr>
            <a:spLocks noGrp="1" noChangeArrowheads="1"/>
          </p:cNvSpPr>
          <p:nvPr>
            <p:ph type="body" idx="1"/>
          </p:nvPr>
        </p:nvSpPr>
        <p:spPr bwMode="auto">
          <a:xfrm>
            <a:off x="182563" y="1484313"/>
            <a:ext cx="8686800" cy="487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67588" name="Line 4"/>
          <p:cNvSpPr>
            <a:spLocks noChangeShapeType="1"/>
          </p:cNvSpPr>
          <p:nvPr/>
        </p:nvSpPr>
        <p:spPr bwMode="auto">
          <a:xfrm flipV="1">
            <a:off x="274638" y="549275"/>
            <a:ext cx="8594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Rectangle 6"/>
          <p:cNvSpPr>
            <a:spLocks noChangeArrowheads="1"/>
          </p:cNvSpPr>
          <p:nvPr/>
        </p:nvSpPr>
        <p:spPr bwMode="black">
          <a:xfrm>
            <a:off x="7589838" y="6537325"/>
            <a:ext cx="1371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r">
              <a:lnSpc>
                <a:spcPct val="100000"/>
              </a:lnSpc>
            </a:pPr>
            <a:r>
              <a:rPr lang="en-US" sz="800" dirty="0">
                <a:solidFill>
                  <a:schemeClr val="tx1"/>
                </a:solidFill>
              </a:rPr>
              <a:t>© </a:t>
            </a:r>
            <a:r>
              <a:rPr lang="en-US" sz="800" dirty="0" smtClean="0">
                <a:solidFill>
                  <a:schemeClr val="tx1"/>
                </a:solidFill>
              </a:rPr>
              <a:t>2014 </a:t>
            </a:r>
            <a:r>
              <a:rPr lang="en-US" sz="800" dirty="0">
                <a:solidFill>
                  <a:schemeClr val="tx1"/>
                </a:solidFill>
              </a:rPr>
              <a:t>IBM Corporation</a:t>
            </a:r>
            <a:endParaRPr lang="en-US" sz="1800" dirty="0">
              <a:solidFill>
                <a:schemeClr val="tx1"/>
              </a:solidFill>
            </a:endParaRPr>
          </a:p>
        </p:txBody>
      </p:sp>
      <p:sp>
        <p:nvSpPr>
          <p:cNvPr id="67591" name="Rectangle 7"/>
          <p:cNvSpPr>
            <a:spLocks noGrp="1" noChangeArrowheads="1"/>
          </p:cNvSpPr>
          <p:nvPr>
            <p:ph type="sldNum" sz="quarter" idx="4"/>
          </p:nvPr>
        </p:nvSpPr>
        <p:spPr bwMode="black">
          <a:xfrm>
            <a:off x="179388" y="6524625"/>
            <a:ext cx="576262"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nSpc>
                <a:spcPct val="100000"/>
              </a:lnSpc>
              <a:defRPr sz="800">
                <a:solidFill>
                  <a:schemeClr val="tx1"/>
                </a:solidFill>
                <a:cs typeface="Arial" panose="020B0604020202020204" pitchFamily="34" charset="0"/>
              </a:defRPr>
            </a:lvl1pPr>
          </a:lstStyle>
          <a:p>
            <a:fld id="{F6A76E8E-E081-4D7E-B9CA-CE80A127B155}" type="slidenum">
              <a:rPr lang="en-US"/>
              <a:pPr/>
              <a:t>‹#›</a:t>
            </a:fld>
            <a:endParaRPr lang="en-US"/>
          </a:p>
        </p:txBody>
      </p:sp>
      <p:sp>
        <p:nvSpPr>
          <p:cNvPr id="67592" name="Rectangle 8"/>
          <p:cNvSpPr>
            <a:spLocks noGrp="1" noChangeArrowheads="1"/>
          </p:cNvSpPr>
          <p:nvPr>
            <p:ph type="ftr" sz="quarter" idx="3"/>
          </p:nvPr>
        </p:nvSpPr>
        <p:spPr bwMode="auto">
          <a:xfrm>
            <a:off x="1554163" y="6537325"/>
            <a:ext cx="59436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nSpc>
                <a:spcPct val="100000"/>
              </a:lnSpc>
              <a:defRPr sz="800">
                <a:solidFill>
                  <a:schemeClr val="tx1"/>
                </a:solidFill>
                <a:cs typeface="Arial" panose="020B0604020202020204" pitchFamily="34" charset="0"/>
              </a:defRPr>
            </a:lvl1pPr>
          </a:lstStyle>
          <a:p>
            <a:r>
              <a:rPr lang="en-US"/>
              <a:t>IBM Confidential</a:t>
            </a:r>
          </a:p>
        </p:txBody>
      </p:sp>
      <p:pic>
        <p:nvPicPr>
          <p:cNvPr id="67594" name="Picture 10" descr="R120_G137_B251-200"/>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8280400" y="227013"/>
            <a:ext cx="588963" cy="236537"/>
          </a:xfrm>
          <a:prstGeom prst="rect">
            <a:avLst/>
          </a:prstGeom>
          <a:noFill/>
          <a:extLst>
            <a:ext uri="{909E8E84-426E-40DD-AFC4-6F175D3DCCD1}">
              <a14:hiddenFill xmlns:a14="http://schemas.microsoft.com/office/drawing/2010/main">
                <a:solidFill>
                  <a:srgbClr val="FFFFFF"/>
                </a:solidFill>
              </a14:hiddenFill>
            </a:ext>
          </a:extLst>
        </p:spPr>
      </p:pic>
      <p:sp>
        <p:nvSpPr>
          <p:cNvPr id="67597" name="Rectangle 13"/>
          <p:cNvSpPr>
            <a:spLocks noGrp="1" noChangeArrowheads="1"/>
          </p:cNvSpPr>
          <p:nvPr>
            <p:ph type="title"/>
          </p:nvPr>
        </p:nvSpPr>
        <p:spPr bwMode="auto">
          <a:xfrm>
            <a:off x="182563" y="593725"/>
            <a:ext cx="86868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hdr="0" ftr="0" dt="0"/>
  <p:txStyles>
    <p:titleStyle>
      <a:lvl1pPr algn="l" rtl="0" fontAlgn="base">
        <a:lnSpc>
          <a:spcPct val="90000"/>
        </a:lnSpc>
        <a:spcBef>
          <a:spcPct val="0"/>
        </a:spcBef>
        <a:spcAft>
          <a:spcPct val="0"/>
        </a:spcAft>
        <a:defRPr sz="2200" kern="1200">
          <a:solidFill>
            <a:schemeClr val="hlink"/>
          </a:solidFill>
          <a:latin typeface="+mj-lt"/>
          <a:ea typeface="+mj-ea"/>
          <a:cs typeface="+mj-cs"/>
        </a:defRPr>
      </a:lvl1pPr>
      <a:lvl2pPr algn="l" rtl="0" fontAlgn="base">
        <a:lnSpc>
          <a:spcPct val="90000"/>
        </a:lnSpc>
        <a:spcBef>
          <a:spcPct val="0"/>
        </a:spcBef>
        <a:spcAft>
          <a:spcPct val="0"/>
        </a:spcAft>
        <a:defRPr sz="2200">
          <a:solidFill>
            <a:schemeClr val="hlink"/>
          </a:solidFill>
          <a:latin typeface="Arial" panose="020B0604020202020204" pitchFamily="34" charset="0"/>
        </a:defRPr>
      </a:lvl2pPr>
      <a:lvl3pPr algn="l" rtl="0" fontAlgn="base">
        <a:lnSpc>
          <a:spcPct val="90000"/>
        </a:lnSpc>
        <a:spcBef>
          <a:spcPct val="0"/>
        </a:spcBef>
        <a:spcAft>
          <a:spcPct val="0"/>
        </a:spcAft>
        <a:defRPr sz="2200">
          <a:solidFill>
            <a:schemeClr val="hlink"/>
          </a:solidFill>
          <a:latin typeface="Arial" panose="020B0604020202020204" pitchFamily="34" charset="0"/>
        </a:defRPr>
      </a:lvl3pPr>
      <a:lvl4pPr algn="l" rtl="0" fontAlgn="base">
        <a:lnSpc>
          <a:spcPct val="90000"/>
        </a:lnSpc>
        <a:spcBef>
          <a:spcPct val="0"/>
        </a:spcBef>
        <a:spcAft>
          <a:spcPct val="0"/>
        </a:spcAft>
        <a:defRPr sz="2200">
          <a:solidFill>
            <a:schemeClr val="hlink"/>
          </a:solidFill>
          <a:latin typeface="Arial" panose="020B0604020202020204" pitchFamily="34" charset="0"/>
        </a:defRPr>
      </a:lvl4pPr>
      <a:lvl5pPr algn="l" rtl="0" fontAlgn="base">
        <a:lnSpc>
          <a:spcPct val="90000"/>
        </a:lnSpc>
        <a:spcBef>
          <a:spcPct val="0"/>
        </a:spcBef>
        <a:spcAft>
          <a:spcPct val="0"/>
        </a:spcAft>
        <a:defRPr sz="2200">
          <a:solidFill>
            <a:schemeClr val="hlink"/>
          </a:solidFill>
          <a:latin typeface="Arial" panose="020B0604020202020204" pitchFamily="34" charset="0"/>
        </a:defRPr>
      </a:lvl5pPr>
      <a:lvl6pPr marL="457200" algn="l" rtl="0" fontAlgn="base">
        <a:lnSpc>
          <a:spcPct val="90000"/>
        </a:lnSpc>
        <a:spcBef>
          <a:spcPct val="0"/>
        </a:spcBef>
        <a:spcAft>
          <a:spcPct val="0"/>
        </a:spcAft>
        <a:defRPr sz="2200">
          <a:solidFill>
            <a:schemeClr val="hlink"/>
          </a:solidFill>
          <a:latin typeface="Arial" panose="020B0604020202020204" pitchFamily="34" charset="0"/>
        </a:defRPr>
      </a:lvl6pPr>
      <a:lvl7pPr marL="914400" algn="l" rtl="0" fontAlgn="base">
        <a:lnSpc>
          <a:spcPct val="90000"/>
        </a:lnSpc>
        <a:spcBef>
          <a:spcPct val="0"/>
        </a:spcBef>
        <a:spcAft>
          <a:spcPct val="0"/>
        </a:spcAft>
        <a:defRPr sz="2200">
          <a:solidFill>
            <a:schemeClr val="hlink"/>
          </a:solidFill>
          <a:latin typeface="Arial" panose="020B0604020202020204" pitchFamily="34" charset="0"/>
        </a:defRPr>
      </a:lvl7pPr>
      <a:lvl8pPr marL="1371600" algn="l" rtl="0" fontAlgn="base">
        <a:lnSpc>
          <a:spcPct val="90000"/>
        </a:lnSpc>
        <a:spcBef>
          <a:spcPct val="0"/>
        </a:spcBef>
        <a:spcAft>
          <a:spcPct val="0"/>
        </a:spcAft>
        <a:defRPr sz="2200">
          <a:solidFill>
            <a:schemeClr val="hlink"/>
          </a:solidFill>
          <a:latin typeface="Arial" panose="020B0604020202020204" pitchFamily="34" charset="0"/>
        </a:defRPr>
      </a:lvl8pPr>
      <a:lvl9pPr marL="1828800" algn="l" rtl="0" fontAlgn="base">
        <a:lnSpc>
          <a:spcPct val="90000"/>
        </a:lnSpc>
        <a:spcBef>
          <a:spcPct val="0"/>
        </a:spcBef>
        <a:spcAft>
          <a:spcPct val="0"/>
        </a:spcAft>
        <a:defRPr sz="2200">
          <a:solidFill>
            <a:schemeClr val="hlink"/>
          </a:solidFill>
          <a:latin typeface="Arial" panose="020B0604020202020204" pitchFamily="34" charset="0"/>
        </a:defRPr>
      </a:lvl9pPr>
    </p:titleStyle>
    <p:bodyStyle>
      <a:lvl1pPr marL="173038" indent="-173038" algn="l" rtl="0" fontAlgn="base">
        <a:spcBef>
          <a:spcPct val="50000"/>
        </a:spcBef>
        <a:spcAft>
          <a:spcPct val="0"/>
        </a:spcAft>
        <a:buClr>
          <a:schemeClr val="tx1"/>
        </a:buClr>
        <a:buFont typeface="Wingdings" panose="05000000000000000000" pitchFamily="2" charset="2"/>
        <a:buChar char="§"/>
        <a:defRPr sz="1600" kern="1200">
          <a:solidFill>
            <a:schemeClr val="tx1"/>
          </a:solidFill>
          <a:latin typeface="+mn-lt"/>
          <a:ea typeface="+mn-ea"/>
          <a:cs typeface="+mn-cs"/>
        </a:defRPr>
      </a:lvl1pPr>
      <a:lvl2pPr marL="509588" indent="-163513" algn="l" rtl="0" fontAlgn="base">
        <a:spcBef>
          <a:spcPct val="0"/>
        </a:spcBef>
        <a:spcAft>
          <a:spcPct val="0"/>
        </a:spcAft>
        <a:buClr>
          <a:schemeClr val="tx1"/>
        </a:buClr>
        <a:buFont typeface="Arial" panose="020B0604020202020204" pitchFamily="34" charset="0"/>
        <a:buChar char="–"/>
        <a:defRPr sz="1600" kern="1200">
          <a:solidFill>
            <a:schemeClr val="tx1"/>
          </a:solidFill>
          <a:latin typeface="+mn-lt"/>
          <a:ea typeface="+mn-ea"/>
          <a:cs typeface="+mn-cs"/>
        </a:defRPr>
      </a:lvl2pPr>
      <a:lvl3pPr marL="855663" indent="-173038" algn="l" rtl="0" fontAlgn="base">
        <a:spcBef>
          <a:spcPct val="0"/>
        </a:spcBef>
        <a:spcAft>
          <a:spcPct val="0"/>
        </a:spcAft>
        <a:buClr>
          <a:schemeClr val="tx1"/>
        </a:buClr>
        <a:buChar char="•"/>
        <a:defRPr sz="1600" kern="1200">
          <a:solidFill>
            <a:schemeClr val="tx1"/>
          </a:solidFill>
          <a:latin typeface="+mn-lt"/>
          <a:ea typeface="+mn-ea"/>
          <a:cs typeface="+mn-cs"/>
        </a:defRPr>
      </a:lvl3pPr>
      <a:lvl4pPr marL="1203325" indent="-173038" algn="l" rtl="0" fontAlgn="base">
        <a:spcBef>
          <a:spcPct val="20000"/>
        </a:spcBef>
        <a:spcAft>
          <a:spcPct val="0"/>
        </a:spcAft>
        <a:buClr>
          <a:schemeClr val="bg1"/>
        </a:buClr>
        <a:defRPr sz="1600" kern="1200">
          <a:solidFill>
            <a:schemeClr val="bg1"/>
          </a:solidFill>
          <a:latin typeface="+mn-lt"/>
          <a:ea typeface="+mn-ea"/>
          <a:cs typeface="+mn-cs"/>
        </a:defRPr>
      </a:lvl4pPr>
      <a:lvl5pPr marL="1539875" indent="-163513" algn="l" rtl="0" fontAlgn="base">
        <a:spcBef>
          <a:spcPct val="20000"/>
        </a:spcBef>
        <a:spcAft>
          <a:spcPct val="0"/>
        </a:spcAft>
        <a:buClr>
          <a:schemeClr val="bg1"/>
        </a:buClr>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jpeg"/><Relationship Id="rId1" Type="http://schemas.openxmlformats.org/officeDocument/2006/relationships/slideLayout" Target="../slideLayouts/slideLayout5.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www.mcpressonline.com/system-administration/high-availability-disaster-recovery/cloudify-your-applications-by-creating-a-software-virtual-appliance.html"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1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png"/></Relationships>
</file>

<file path=ppt/slides/_rels/slide1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63.png"/></Relationships>
</file>

<file path=ppt/slides/_rels/slide18.xml.rels><?xml version="1.0" encoding="UTF-8" standalone="yes"?>
<Relationships xmlns="http://schemas.openxmlformats.org/package/2006/relationships"><Relationship Id="rId13" Type="http://schemas.openxmlformats.org/officeDocument/2006/relationships/image" Target="../media/image73.jpeg"/><Relationship Id="rId18" Type="http://schemas.openxmlformats.org/officeDocument/2006/relationships/image" Target="../media/image78.jpeg"/><Relationship Id="rId26" Type="http://schemas.openxmlformats.org/officeDocument/2006/relationships/image" Target="../media/image86.jpeg"/><Relationship Id="rId39" Type="http://schemas.openxmlformats.org/officeDocument/2006/relationships/image" Target="../media/image99.png"/><Relationship Id="rId3" Type="http://schemas.openxmlformats.org/officeDocument/2006/relationships/image" Target="../media/image64.png"/><Relationship Id="rId21" Type="http://schemas.openxmlformats.org/officeDocument/2006/relationships/image" Target="../media/image81.jpeg"/><Relationship Id="rId34" Type="http://schemas.openxmlformats.org/officeDocument/2006/relationships/image" Target="../media/image94.jpeg"/><Relationship Id="rId42" Type="http://schemas.openxmlformats.org/officeDocument/2006/relationships/image" Target="../media/image102.jpeg"/><Relationship Id="rId47" Type="http://schemas.openxmlformats.org/officeDocument/2006/relationships/image" Target="../media/image107.jpeg"/><Relationship Id="rId50" Type="http://schemas.openxmlformats.org/officeDocument/2006/relationships/image" Target="../media/image110.jpeg"/><Relationship Id="rId7" Type="http://schemas.openxmlformats.org/officeDocument/2006/relationships/image" Target="../media/image67.png"/><Relationship Id="rId12" Type="http://schemas.openxmlformats.org/officeDocument/2006/relationships/image" Target="../media/image72.jpeg"/><Relationship Id="rId17" Type="http://schemas.openxmlformats.org/officeDocument/2006/relationships/image" Target="../media/image77.jpeg"/><Relationship Id="rId25" Type="http://schemas.openxmlformats.org/officeDocument/2006/relationships/image" Target="../media/image85.jpeg"/><Relationship Id="rId33" Type="http://schemas.openxmlformats.org/officeDocument/2006/relationships/image" Target="../media/image93.jpeg"/><Relationship Id="rId38" Type="http://schemas.openxmlformats.org/officeDocument/2006/relationships/image" Target="../media/image98.jpeg"/><Relationship Id="rId46" Type="http://schemas.openxmlformats.org/officeDocument/2006/relationships/image" Target="../media/image106.jpeg"/><Relationship Id="rId2" Type="http://schemas.openxmlformats.org/officeDocument/2006/relationships/notesSlide" Target="../notesSlides/notesSlide16.xml"/><Relationship Id="rId16" Type="http://schemas.openxmlformats.org/officeDocument/2006/relationships/image" Target="../media/image76.jpeg"/><Relationship Id="rId20" Type="http://schemas.openxmlformats.org/officeDocument/2006/relationships/image" Target="../media/image80.jpeg"/><Relationship Id="rId29" Type="http://schemas.openxmlformats.org/officeDocument/2006/relationships/image" Target="../media/image89.jpeg"/><Relationship Id="rId41" Type="http://schemas.openxmlformats.org/officeDocument/2006/relationships/image" Target="../media/image101.jpeg"/><Relationship Id="rId54" Type="http://schemas.openxmlformats.org/officeDocument/2006/relationships/image" Target="../media/image114.jpeg"/><Relationship Id="rId1" Type="http://schemas.openxmlformats.org/officeDocument/2006/relationships/slideLayout" Target="../slideLayouts/slideLayout6.xml"/><Relationship Id="rId6" Type="http://schemas.openxmlformats.org/officeDocument/2006/relationships/image" Target="../media/image66.png"/><Relationship Id="rId11" Type="http://schemas.openxmlformats.org/officeDocument/2006/relationships/image" Target="../media/image71.png"/><Relationship Id="rId24" Type="http://schemas.openxmlformats.org/officeDocument/2006/relationships/image" Target="../media/image84.jpeg"/><Relationship Id="rId32" Type="http://schemas.openxmlformats.org/officeDocument/2006/relationships/image" Target="../media/image92.jpeg"/><Relationship Id="rId37" Type="http://schemas.openxmlformats.org/officeDocument/2006/relationships/image" Target="../media/image97.jpeg"/><Relationship Id="rId40" Type="http://schemas.openxmlformats.org/officeDocument/2006/relationships/image" Target="../media/image100.jpeg"/><Relationship Id="rId45" Type="http://schemas.openxmlformats.org/officeDocument/2006/relationships/image" Target="../media/image105.jpeg"/><Relationship Id="rId53" Type="http://schemas.openxmlformats.org/officeDocument/2006/relationships/image" Target="../media/image113.jpeg"/><Relationship Id="rId5" Type="http://schemas.openxmlformats.org/officeDocument/2006/relationships/image" Target="../media/image11.png"/><Relationship Id="rId15" Type="http://schemas.openxmlformats.org/officeDocument/2006/relationships/image" Target="../media/image75.jpeg"/><Relationship Id="rId23" Type="http://schemas.openxmlformats.org/officeDocument/2006/relationships/image" Target="../media/image83.png"/><Relationship Id="rId28" Type="http://schemas.openxmlformats.org/officeDocument/2006/relationships/image" Target="../media/image88.jpeg"/><Relationship Id="rId36" Type="http://schemas.openxmlformats.org/officeDocument/2006/relationships/image" Target="../media/image96.jpeg"/><Relationship Id="rId49" Type="http://schemas.openxmlformats.org/officeDocument/2006/relationships/image" Target="../media/image109.png"/><Relationship Id="rId10" Type="http://schemas.openxmlformats.org/officeDocument/2006/relationships/image" Target="../media/image70.jpeg"/><Relationship Id="rId19" Type="http://schemas.openxmlformats.org/officeDocument/2006/relationships/image" Target="../media/image79.jpeg"/><Relationship Id="rId31" Type="http://schemas.openxmlformats.org/officeDocument/2006/relationships/image" Target="../media/image91.jpeg"/><Relationship Id="rId44" Type="http://schemas.openxmlformats.org/officeDocument/2006/relationships/image" Target="../media/image104.jpeg"/><Relationship Id="rId52" Type="http://schemas.openxmlformats.org/officeDocument/2006/relationships/image" Target="../media/image112.png"/><Relationship Id="rId4" Type="http://schemas.openxmlformats.org/officeDocument/2006/relationships/image" Target="../media/image65.jpeg"/><Relationship Id="rId9" Type="http://schemas.openxmlformats.org/officeDocument/2006/relationships/image" Target="../media/image69.jpeg"/><Relationship Id="rId14" Type="http://schemas.openxmlformats.org/officeDocument/2006/relationships/image" Target="../media/image74.png"/><Relationship Id="rId22" Type="http://schemas.openxmlformats.org/officeDocument/2006/relationships/image" Target="../media/image82.jpeg"/><Relationship Id="rId27" Type="http://schemas.openxmlformats.org/officeDocument/2006/relationships/image" Target="../media/image87.jpeg"/><Relationship Id="rId30" Type="http://schemas.openxmlformats.org/officeDocument/2006/relationships/image" Target="../media/image90.jpeg"/><Relationship Id="rId35" Type="http://schemas.openxmlformats.org/officeDocument/2006/relationships/image" Target="../media/image95.jpeg"/><Relationship Id="rId43" Type="http://schemas.openxmlformats.org/officeDocument/2006/relationships/image" Target="../media/image103.jpeg"/><Relationship Id="rId48" Type="http://schemas.openxmlformats.org/officeDocument/2006/relationships/image" Target="../media/image108.jpeg"/><Relationship Id="rId8" Type="http://schemas.openxmlformats.org/officeDocument/2006/relationships/image" Target="../media/image68.jpeg"/><Relationship Id="rId51" Type="http://schemas.openxmlformats.org/officeDocument/2006/relationships/image" Target="../media/image111.png"/></Relationships>
</file>

<file path=ppt/slides/_rels/slide19.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19.png"/><Relationship Id="rId7" Type="http://schemas.openxmlformats.org/officeDocument/2006/relationships/image" Target="../media/image123.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s>
</file>

<file path=ppt/slides/_rels/slide21.xml.rels><?xml version="1.0" encoding="UTF-8" standalone="yes"?>
<Relationships xmlns="http://schemas.openxmlformats.org/package/2006/relationships"><Relationship Id="rId3" Type="http://schemas.openxmlformats.org/officeDocument/2006/relationships/image" Target="../media/image125.jpeg"/><Relationship Id="rId7" Type="http://schemas.openxmlformats.org/officeDocument/2006/relationships/image" Target="../media/image129.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2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4.emf"/><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34.emf"/><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34.em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3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491880" y="2132856"/>
            <a:ext cx="5400601" cy="1584176"/>
          </a:xfrm>
          <a:noFill/>
        </p:spPr>
        <p:txBody>
          <a:bodyPr/>
          <a:lstStyle/>
          <a:p>
            <a:pPr algn="r"/>
            <a:r>
              <a:rPr lang="en-US" sz="2000" b="1" dirty="0" smtClean="0">
                <a:latin typeface="Bradley Hand ITC" panose="03070402050302030203" pitchFamily="66" charset="0"/>
              </a:rPr>
              <a:t>Dr. </a:t>
            </a:r>
            <a:r>
              <a:rPr lang="en-US" sz="2000" b="1" dirty="0">
                <a:latin typeface="Bradley Hand ITC" panose="03070402050302030203" pitchFamily="66" charset="0"/>
              </a:rPr>
              <a:t>Jean-Michel </a:t>
            </a:r>
            <a:r>
              <a:rPr lang="en-US" sz="2000" b="1" dirty="0" smtClean="0">
                <a:latin typeface="Bradley Hand ITC" panose="03070402050302030203" pitchFamily="66" charset="0"/>
              </a:rPr>
              <a:t>Rodriguez</a:t>
            </a:r>
            <a:r>
              <a:rPr lang="en-US" sz="2000" dirty="0" smtClean="0">
                <a:latin typeface="Bradley Hand ITC" panose="03070402050302030203" pitchFamily="66" charset="0"/>
              </a:rPr>
              <a:t/>
            </a:r>
            <a:br>
              <a:rPr lang="en-US" sz="2000" dirty="0" smtClean="0">
                <a:latin typeface="Bradley Hand ITC" panose="03070402050302030203" pitchFamily="66" charset="0"/>
              </a:rPr>
            </a:br>
            <a:r>
              <a:rPr lang="en-US" sz="1800" dirty="0" smtClean="0">
                <a:latin typeface="Bradley Hand ITC" panose="03070402050302030203" pitchFamily="66" charset="0"/>
              </a:rPr>
              <a:t>Executive Architect, Master Inventor</a:t>
            </a:r>
            <a:br>
              <a:rPr lang="en-US" sz="1800" dirty="0" smtClean="0">
                <a:latin typeface="Bradley Hand ITC" panose="03070402050302030203" pitchFamily="66" charset="0"/>
              </a:rPr>
            </a:br>
            <a:r>
              <a:rPr lang="en-US" sz="1800" dirty="0" smtClean="0">
                <a:latin typeface="Bradley Hand ITC" panose="03070402050302030203" pitchFamily="66" charset="0"/>
              </a:rPr>
              <a:t>CTO, IBM Client Center Montpellier</a:t>
            </a:r>
            <a:r>
              <a:rPr lang="en-US" sz="2000" dirty="0" smtClean="0">
                <a:latin typeface="Bradley Hand ITC" panose="03070402050302030203" pitchFamily="66" charset="0"/>
              </a:rPr>
              <a:t/>
            </a:r>
            <a:br>
              <a:rPr lang="en-US" sz="2000" dirty="0" smtClean="0">
                <a:latin typeface="Bradley Hand ITC" panose="03070402050302030203" pitchFamily="66" charset="0"/>
              </a:rPr>
            </a:br>
            <a:r>
              <a:rPr lang="en-US" sz="2000" b="1" dirty="0" smtClean="0">
                <a:latin typeface="Bradley Hand ITC" panose="03070402050302030203" pitchFamily="66" charset="0"/>
              </a:rPr>
              <a:t>IBM France</a:t>
            </a:r>
            <a:br>
              <a:rPr lang="en-US" sz="2000" b="1" dirty="0" smtClean="0">
                <a:latin typeface="Bradley Hand ITC" panose="03070402050302030203" pitchFamily="66" charset="0"/>
              </a:rPr>
            </a:br>
            <a:r>
              <a:rPr lang="en-US" sz="1800" i="1" dirty="0" smtClean="0">
                <a:latin typeface="Bradley Hand ITC" panose="03070402050302030203" pitchFamily="66" charset="0"/>
              </a:rPr>
              <a:t>rodriguez@fr.ibm.com</a:t>
            </a:r>
            <a:endParaRPr lang="en-US" sz="1800" i="1" dirty="0">
              <a:latin typeface="Bradley Hand ITC" panose="03070402050302030203" pitchFamily="66" charset="0"/>
            </a:endParaRPr>
          </a:p>
        </p:txBody>
      </p:sp>
      <p:sp>
        <p:nvSpPr>
          <p:cNvPr id="5" name="TextBox 4"/>
          <p:cNvSpPr txBox="1"/>
          <p:nvPr/>
        </p:nvSpPr>
        <p:spPr>
          <a:xfrm>
            <a:off x="199739" y="5956092"/>
            <a:ext cx="6172461" cy="49090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800" b="1" dirty="0" err="1" smtClean="0">
                <a:solidFill>
                  <a:srgbClr val="00B050"/>
                </a:solidFill>
                <a:latin typeface="Bradley Hand ITC" panose="03070402050302030203" pitchFamily="66" charset="0"/>
              </a:rPr>
              <a:t>Affinités</a:t>
            </a:r>
            <a:r>
              <a:rPr lang="en-US" sz="2800" b="1" dirty="0" smtClean="0">
                <a:solidFill>
                  <a:srgbClr val="00B050"/>
                </a:solidFill>
                <a:latin typeface="Bradley Hand ITC" panose="03070402050302030203" pitchFamily="66" charset="0"/>
              </a:rPr>
              <a:t> </a:t>
            </a:r>
            <a:r>
              <a:rPr lang="en-US" sz="2800" b="1" dirty="0" err="1" smtClean="0">
                <a:solidFill>
                  <a:srgbClr val="00B050"/>
                </a:solidFill>
                <a:latin typeface="Bradley Hand ITC" panose="03070402050302030203" pitchFamily="66" charset="0"/>
              </a:rPr>
              <a:t>PureSystems</a:t>
            </a:r>
            <a:r>
              <a:rPr lang="en-US" sz="2800" b="1" dirty="0" smtClean="0">
                <a:solidFill>
                  <a:srgbClr val="00B050"/>
                </a:solidFill>
                <a:latin typeface="Bradley Hand ITC" panose="03070402050302030203" pitchFamily="66" charset="0"/>
              </a:rPr>
              <a:t> et WebSphere</a:t>
            </a:r>
            <a:endParaRPr lang="en-US" sz="1000" b="1" dirty="0" smtClean="0">
              <a:solidFill>
                <a:srgbClr val="00B050"/>
              </a:solidFill>
              <a:latin typeface="Bradley Hand ITC" panose="03070402050302030203" pitchFamily="66" charset="0"/>
            </a:endParaRPr>
          </a:p>
        </p:txBody>
      </p:sp>
      <p:sp>
        <p:nvSpPr>
          <p:cNvPr id="4" name="TextBox 3"/>
          <p:cNvSpPr txBox="1"/>
          <p:nvPr/>
        </p:nvSpPr>
        <p:spPr>
          <a:xfrm>
            <a:off x="199739" y="332656"/>
            <a:ext cx="8666722" cy="194591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6600" b="1" dirty="0" smtClean="0">
                <a:solidFill>
                  <a:srgbClr val="00B050"/>
                </a:solidFill>
                <a:latin typeface="Bradley Hand ITC" panose="03070402050302030203" pitchFamily="66" charset="0"/>
              </a:rPr>
              <a:t>IBM </a:t>
            </a:r>
            <a:r>
              <a:rPr lang="en-US" sz="6600" b="1" dirty="0" err="1" smtClean="0">
                <a:solidFill>
                  <a:srgbClr val="00B050"/>
                </a:solidFill>
                <a:latin typeface="Bradley Hand ITC" panose="03070402050302030203" pitchFamily="66" charset="0"/>
              </a:rPr>
              <a:t>PureSystems</a:t>
            </a:r>
            <a:r>
              <a:rPr lang="en-US" sz="6600" b="1" dirty="0" smtClean="0">
                <a:solidFill>
                  <a:srgbClr val="00B050"/>
                </a:solidFill>
                <a:latin typeface="Bradley Hand ITC" panose="03070402050302030203" pitchFamily="66" charset="0"/>
              </a:rPr>
              <a:t> Overview</a:t>
            </a:r>
            <a:endParaRPr lang="en-US" sz="2400" b="1" dirty="0" smtClean="0">
              <a:solidFill>
                <a:srgbClr val="00B050"/>
              </a:solidFill>
              <a:latin typeface="Bradley Hand ITC" panose="03070402050302030203" pitchFamily="66" charset="0"/>
            </a:endParaRPr>
          </a:p>
        </p:txBody>
      </p:sp>
      <p:sp>
        <p:nvSpPr>
          <p:cNvPr id="6" name="TextBox 5"/>
          <p:cNvSpPr txBox="1"/>
          <p:nvPr/>
        </p:nvSpPr>
        <p:spPr>
          <a:xfrm>
            <a:off x="6588224" y="5923880"/>
            <a:ext cx="2402025" cy="49090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800" b="1" dirty="0" smtClean="0">
                <a:solidFill>
                  <a:srgbClr val="00B050"/>
                </a:solidFill>
                <a:latin typeface="Bradley Hand ITC" panose="03070402050302030203" pitchFamily="66" charset="0"/>
              </a:rPr>
              <a:t>27 mars 2014</a:t>
            </a:r>
            <a:endParaRPr lang="en-US" sz="1000" b="1" dirty="0" smtClean="0">
              <a:solidFill>
                <a:srgbClr val="00B050"/>
              </a:solidFill>
              <a:latin typeface="Bradley Hand ITC" panose="03070402050302030203" pitchFamily="66" charset="0"/>
            </a:endParaRPr>
          </a:p>
        </p:txBody>
      </p:sp>
    </p:spTree>
    <p:extLst>
      <p:ext uri="{BB962C8B-B14F-4D97-AF65-F5344CB8AC3E}">
        <p14:creationId xmlns:p14="http://schemas.microsoft.com/office/powerpoint/2010/main" val="174742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ounded Rectangle 87"/>
          <p:cNvSpPr>
            <a:spLocks noChangeArrowheads="1"/>
          </p:cNvSpPr>
          <p:nvPr/>
        </p:nvSpPr>
        <p:spPr bwMode="auto">
          <a:xfrm>
            <a:off x="212725" y="5430838"/>
            <a:ext cx="4294188" cy="1058862"/>
          </a:xfrm>
          <a:prstGeom prst="roundRect">
            <a:avLst>
              <a:gd name="adj" fmla="val 16667"/>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1625600">
              <a:defRPr>
                <a:solidFill>
                  <a:srgbClr val="000000"/>
                </a:solidFill>
                <a:latin typeface="Gill Sans" pitchFamily="34" charset="0"/>
                <a:ea typeface="ＭＳ Ｐゴシック" panose="020B0600070205080204" pitchFamily="34" charset="-128"/>
              </a:defRPr>
            </a:lvl1pPr>
            <a:lvl2pPr marL="742950" indent="-285750" defTabSz="1625600">
              <a:defRPr>
                <a:solidFill>
                  <a:srgbClr val="000000"/>
                </a:solidFill>
                <a:latin typeface="Gill Sans" pitchFamily="34" charset="0"/>
                <a:ea typeface="ＭＳ Ｐゴシック" panose="020B0600070205080204" pitchFamily="34" charset="-128"/>
              </a:defRPr>
            </a:lvl2pPr>
            <a:lvl3pPr marL="1143000" indent="-228600" defTabSz="1625600">
              <a:defRPr>
                <a:solidFill>
                  <a:srgbClr val="000000"/>
                </a:solidFill>
                <a:latin typeface="Gill Sans" pitchFamily="34" charset="0"/>
                <a:ea typeface="ＭＳ Ｐゴシック" panose="020B0600070205080204" pitchFamily="34" charset="-128"/>
              </a:defRPr>
            </a:lvl3pPr>
            <a:lvl4pPr marL="1600200" indent="-228600" defTabSz="1625600">
              <a:defRPr>
                <a:solidFill>
                  <a:srgbClr val="000000"/>
                </a:solidFill>
                <a:latin typeface="Gill Sans" pitchFamily="34" charset="0"/>
                <a:ea typeface="ＭＳ Ｐゴシック" panose="020B0600070205080204" pitchFamily="34" charset="-128"/>
              </a:defRPr>
            </a:lvl4pPr>
            <a:lvl5pPr marL="2057400" indent="-228600" defTabSz="1625600">
              <a:defRPr>
                <a:solidFill>
                  <a:srgbClr val="000000"/>
                </a:solidFill>
                <a:latin typeface="Gill Sans" pitchFamily="34" charset="0"/>
                <a:ea typeface="ＭＳ Ｐゴシック" panose="020B0600070205080204" pitchFamily="34" charset="-128"/>
              </a:defRPr>
            </a:lvl5pPr>
            <a:lvl6pPr marL="2514600" indent="-228600" defTabSz="1625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2971800" indent="-228600" defTabSz="1625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3429000" indent="-228600" defTabSz="1625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3886200" indent="-228600" defTabSz="1625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eaLnBrk="1" hangingPunct="1">
              <a:spcBef>
                <a:spcPct val="0"/>
              </a:spcBef>
              <a:buClrTx/>
              <a:buFontTx/>
              <a:buNone/>
            </a:pPr>
            <a:endParaRPr lang="en-US" altLang="en-US" sz="3200">
              <a:solidFill>
                <a:schemeClr val="bg1"/>
              </a:solidFill>
              <a:latin typeface="Arial" panose="020B0604020202020204" pitchFamily="34" charset="0"/>
            </a:endParaRPr>
          </a:p>
        </p:txBody>
      </p:sp>
      <p:sp>
        <p:nvSpPr>
          <p:cNvPr id="12291" name="Title 1"/>
          <p:cNvSpPr>
            <a:spLocks/>
          </p:cNvSpPr>
          <p:nvPr/>
        </p:nvSpPr>
        <p:spPr bwMode="auto">
          <a:xfrm>
            <a:off x="230188" y="544513"/>
            <a:ext cx="861536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Gill Sans" pitchFamily="34" charset="0"/>
                <a:ea typeface="ＭＳ Ｐゴシック" panose="020B0600070205080204" pitchFamily="34" charset="-128"/>
              </a:defRPr>
            </a:lvl1pPr>
            <a:lvl2pPr marL="742950" indent="-285750">
              <a:defRPr>
                <a:solidFill>
                  <a:srgbClr val="000000"/>
                </a:solidFill>
                <a:latin typeface="Gill Sans" pitchFamily="34" charset="0"/>
                <a:ea typeface="ＭＳ Ｐゴシック" panose="020B0600070205080204" pitchFamily="34" charset="-128"/>
              </a:defRPr>
            </a:lvl2pPr>
            <a:lvl3pPr marL="1143000" indent="-228600">
              <a:defRPr>
                <a:solidFill>
                  <a:srgbClr val="000000"/>
                </a:solidFill>
                <a:latin typeface="Gill Sans" pitchFamily="34" charset="0"/>
                <a:ea typeface="ＭＳ Ｐゴシック" panose="020B0600070205080204" pitchFamily="34" charset="-128"/>
              </a:defRPr>
            </a:lvl3pPr>
            <a:lvl4pPr marL="1600200" indent="-228600">
              <a:defRPr>
                <a:solidFill>
                  <a:srgbClr val="000000"/>
                </a:solidFill>
                <a:latin typeface="Gill Sans" pitchFamily="34" charset="0"/>
                <a:ea typeface="ＭＳ Ｐゴシック" panose="020B0600070205080204" pitchFamily="34" charset="-128"/>
              </a:defRPr>
            </a:lvl4pPr>
            <a:lvl5pPr marL="2057400" indent="-228600">
              <a:defRPr>
                <a:solidFill>
                  <a:srgbClr val="000000"/>
                </a:solidFill>
                <a:latin typeface="Gill Sans" pitchFamily="34" charset="0"/>
                <a:ea typeface="ＭＳ Ｐゴシック" panose="020B0600070205080204" pitchFamily="34" charset="-128"/>
              </a:defRPr>
            </a:lvl5pPr>
            <a:lvl6pPr marL="25146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29718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34290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38862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a:lnSpc>
                <a:spcPts val="2800"/>
              </a:lnSpc>
              <a:spcBef>
                <a:spcPct val="0"/>
              </a:spcBef>
              <a:buClrTx/>
              <a:buFontTx/>
              <a:buNone/>
            </a:pPr>
            <a:r>
              <a:rPr lang="en-US" altLang="en-US" sz="2200">
                <a:solidFill>
                  <a:schemeClr val="tx2"/>
                </a:solidFill>
                <a:latin typeface="Arial" panose="020B0604020202020204" pitchFamily="34" charset="0"/>
                <a:ea typeface="ヒラギノ角ゴ Pro W3"/>
                <a:cs typeface="Book Antiqua" panose="02040602050305030304" pitchFamily="18" charset="0"/>
              </a:rPr>
              <a:t>Flex System: Beyond Blades</a:t>
            </a:r>
            <a:endParaRPr lang="en-US" altLang="en-US" sz="1600">
              <a:solidFill>
                <a:schemeClr val="tx2"/>
              </a:solidFill>
              <a:latin typeface="Arial" panose="020B0604020202020204" pitchFamily="34" charset="0"/>
              <a:ea typeface="ヒラギノ角ゴ Pro W3"/>
              <a:cs typeface="Book Antiqua" panose="02040602050305030304" pitchFamily="18" charset="0"/>
            </a:endParaRPr>
          </a:p>
        </p:txBody>
      </p:sp>
      <p:sp>
        <p:nvSpPr>
          <p:cNvPr id="79" name="TextBox 8"/>
          <p:cNvSpPr txBox="1">
            <a:spLocks noChangeArrowheads="1"/>
          </p:cNvSpPr>
          <p:nvPr/>
        </p:nvSpPr>
        <p:spPr bwMode="auto">
          <a:xfrm>
            <a:off x="960438" y="1096963"/>
            <a:ext cx="2747962" cy="1546225"/>
          </a:xfrm>
          <a:prstGeom prst="rect">
            <a:avLst/>
          </a:prstGeom>
          <a:noFill/>
          <a:ln w="9525">
            <a:noFill/>
            <a:miter lim="800000"/>
            <a:headEnd/>
            <a:tailEnd/>
          </a:ln>
        </p:spPr>
        <p:txBody>
          <a:bodyPr lIns="68589" tIns="34295" rIns="68589" bIns="34295">
            <a:spAutoFit/>
          </a:bodyPr>
          <a:lstStyle/>
          <a:p>
            <a:pPr marL="298450" lvl="1" indent="-127000" defTabSz="685800">
              <a:spcBef>
                <a:spcPct val="0"/>
              </a:spcBef>
              <a:buClrTx/>
              <a:buFontTx/>
              <a:buNone/>
              <a:defRPr/>
            </a:pPr>
            <a:r>
              <a:rPr lang="en-US" sz="1600" b="1" dirty="0">
                <a:latin typeface="Arial"/>
                <a:ea typeface="ヒラギノ角ゴ Pro W3" pitchFamily="-84" charset="-128"/>
                <a:cs typeface="ＭＳ Ｐゴシック" charset="0"/>
              </a:rPr>
              <a:t>Compute</a:t>
            </a:r>
          </a:p>
          <a:p>
            <a:pPr marL="285750" lvl="1" indent="-114300" defTabSz="685800">
              <a:spcBef>
                <a:spcPct val="0"/>
              </a:spcBef>
              <a:buClrTx/>
              <a:buFont typeface="Arial" pitchFamily="34" charset="0"/>
              <a:buChar char="•"/>
              <a:defRPr/>
            </a:pPr>
            <a:r>
              <a:rPr lang="en-US" sz="1600" dirty="0">
                <a:latin typeface="Arial"/>
                <a:ea typeface="ヒラギノ角ゴ Pro W3" pitchFamily="-84" charset="-128"/>
                <a:cs typeface="ＭＳ Ｐゴシック" charset="0"/>
              </a:rPr>
              <a:t>Multi architecture: </a:t>
            </a:r>
            <a:br>
              <a:rPr lang="en-US" sz="1600" dirty="0">
                <a:latin typeface="Arial"/>
                <a:ea typeface="ヒラギノ角ゴ Pro W3" pitchFamily="-84" charset="-128"/>
                <a:cs typeface="ＭＳ Ｐゴシック" charset="0"/>
              </a:rPr>
            </a:br>
            <a:r>
              <a:rPr lang="en-US" sz="1600" dirty="0">
                <a:latin typeface="Arial"/>
                <a:ea typeface="ヒラギノ角ゴ Pro W3" pitchFamily="-84" charset="-128"/>
                <a:cs typeface="ＭＳ Ｐゴシック" charset="0"/>
              </a:rPr>
              <a:t>POWER &amp; x86</a:t>
            </a:r>
          </a:p>
          <a:p>
            <a:pPr marL="285750" lvl="1" indent="-114300" defTabSz="685800">
              <a:spcBef>
                <a:spcPct val="0"/>
              </a:spcBef>
              <a:buClrTx/>
              <a:buFont typeface="Arial" pitchFamily="34" charset="0"/>
              <a:buChar char="•"/>
              <a:defRPr/>
            </a:pPr>
            <a:r>
              <a:rPr lang="en-US" sz="1600" dirty="0">
                <a:latin typeface="Arial"/>
                <a:ea typeface="ヒラギノ角ゴ Pro W3" pitchFamily="-84" charset="-128"/>
                <a:cs typeface="ＭＳ Ｐゴシック" charset="0"/>
              </a:rPr>
              <a:t>Flexible choice of nodes to  meet workload requirements</a:t>
            </a:r>
          </a:p>
        </p:txBody>
      </p:sp>
      <p:sp>
        <p:nvSpPr>
          <p:cNvPr id="80" name="TextBox 8"/>
          <p:cNvSpPr txBox="1">
            <a:spLocks noChangeArrowheads="1"/>
          </p:cNvSpPr>
          <p:nvPr/>
        </p:nvSpPr>
        <p:spPr bwMode="auto">
          <a:xfrm>
            <a:off x="5986463" y="1096963"/>
            <a:ext cx="3109912" cy="1792287"/>
          </a:xfrm>
          <a:prstGeom prst="rect">
            <a:avLst/>
          </a:prstGeom>
          <a:noFill/>
          <a:ln w="9525">
            <a:noFill/>
            <a:miter lim="800000"/>
            <a:headEnd/>
            <a:tailEnd/>
          </a:ln>
        </p:spPr>
        <p:txBody>
          <a:bodyPr lIns="68589" tIns="34295" rIns="68589" bIns="34295">
            <a:spAutoFit/>
          </a:bodyPr>
          <a:lstStyle/>
          <a:p>
            <a:pPr marL="176213" lvl="1" indent="-4763" defTabSz="685800">
              <a:spcBef>
                <a:spcPct val="0"/>
              </a:spcBef>
              <a:buClrTx/>
              <a:buFontTx/>
              <a:buNone/>
              <a:defRPr/>
            </a:pPr>
            <a:r>
              <a:rPr lang="en-US" sz="1600" b="1" dirty="0">
                <a:latin typeface="Arial"/>
                <a:ea typeface="ヒラギノ角ゴ Pro W3" pitchFamily="-84" charset="-128"/>
                <a:cs typeface="ＭＳ Ｐゴシック" charset="0"/>
              </a:rPr>
              <a:t>Chassis / Networking</a:t>
            </a:r>
          </a:p>
          <a:p>
            <a:pPr marL="285750" lvl="1" indent="-114300" defTabSz="685800">
              <a:spcBef>
                <a:spcPct val="0"/>
              </a:spcBef>
              <a:buClrTx/>
              <a:buFont typeface="Arial" pitchFamily="34" charset="0"/>
              <a:buChar char="•"/>
              <a:defRPr/>
            </a:pPr>
            <a:r>
              <a:rPr lang="en-US" sz="1600" dirty="0">
                <a:latin typeface="Arial"/>
                <a:ea typeface="ヒラギノ角ゴ Pro W3" pitchFamily="-84" charset="-128"/>
                <a:cs typeface="ＭＳ Ｐゴシック" charset="0"/>
              </a:rPr>
              <a:t>Highest performance I/O - 40Gb Ethernet, 16Gb SAN, 56Gb Infiniband FDR</a:t>
            </a:r>
          </a:p>
          <a:p>
            <a:pPr marL="285750" lvl="1" indent="-114300" defTabSz="685800">
              <a:spcBef>
                <a:spcPct val="0"/>
              </a:spcBef>
              <a:buClrTx/>
              <a:buFont typeface="Arial" pitchFamily="34" charset="0"/>
              <a:buChar char="•"/>
              <a:defRPr/>
            </a:pPr>
            <a:r>
              <a:rPr lang="en-US" sz="1600" dirty="0">
                <a:latin typeface="Arial"/>
                <a:ea typeface="ヒラギノ角ゴ Pro W3" pitchFamily="-84" charset="-128"/>
                <a:cs typeface="ＭＳ Ｐゴシック" charset="0"/>
              </a:rPr>
              <a:t>Designed for multiple generations of technology for investment protection</a:t>
            </a:r>
          </a:p>
        </p:txBody>
      </p:sp>
      <p:sp>
        <p:nvSpPr>
          <p:cNvPr id="81" name="TextBox 8"/>
          <p:cNvSpPr txBox="1">
            <a:spLocks noChangeArrowheads="1"/>
          </p:cNvSpPr>
          <p:nvPr/>
        </p:nvSpPr>
        <p:spPr bwMode="auto">
          <a:xfrm>
            <a:off x="5986463" y="3521075"/>
            <a:ext cx="3109912" cy="1300163"/>
          </a:xfrm>
          <a:prstGeom prst="rect">
            <a:avLst/>
          </a:prstGeom>
          <a:noFill/>
          <a:ln w="9525">
            <a:noFill/>
            <a:miter lim="800000"/>
            <a:headEnd/>
            <a:tailEnd/>
          </a:ln>
        </p:spPr>
        <p:txBody>
          <a:bodyPr lIns="68589" tIns="34295" rIns="68589" bIns="34295">
            <a:spAutoFit/>
          </a:bodyPr>
          <a:lstStyle/>
          <a:p>
            <a:pPr marL="176213" lvl="1" indent="-4763" defTabSz="685800">
              <a:spcBef>
                <a:spcPct val="0"/>
              </a:spcBef>
              <a:buClrTx/>
              <a:buFontTx/>
              <a:buNone/>
              <a:defRPr/>
            </a:pPr>
            <a:r>
              <a:rPr lang="en-US" sz="1600" b="1" dirty="0">
                <a:latin typeface="Arial"/>
                <a:ea typeface="ヒラギノ角ゴ Pro W3" pitchFamily="-84" charset="-128"/>
                <a:cs typeface="ＭＳ Ｐゴシック" charset="0"/>
              </a:rPr>
              <a:t>Storage</a:t>
            </a:r>
          </a:p>
          <a:p>
            <a:pPr marL="285750" lvl="1" indent="-114300" defTabSz="685800">
              <a:spcBef>
                <a:spcPct val="0"/>
              </a:spcBef>
              <a:buClrTx/>
              <a:buFont typeface="Arial" pitchFamily="34" charset="0"/>
              <a:buChar char="•"/>
              <a:defRPr/>
            </a:pPr>
            <a:r>
              <a:rPr lang="en-US" sz="1600" dirty="0">
                <a:latin typeface="Arial"/>
                <a:ea typeface="ヒラギノ角ゴ Pro W3" pitchFamily="-84" charset="-128"/>
                <a:cs typeface="ＭＳ Ｐゴシック" charset="0"/>
              </a:rPr>
              <a:t>Optimize data between Flash and HDDs with tiering</a:t>
            </a:r>
          </a:p>
          <a:p>
            <a:pPr marL="285750" lvl="1" indent="-114300" defTabSz="685800">
              <a:spcBef>
                <a:spcPct val="0"/>
              </a:spcBef>
              <a:buClrTx/>
              <a:buFont typeface="Arial" pitchFamily="34" charset="0"/>
              <a:buChar char="•"/>
              <a:defRPr/>
            </a:pPr>
            <a:r>
              <a:rPr lang="en-US" sz="1600" dirty="0">
                <a:latin typeface="Arial"/>
                <a:ea typeface="ヒラギノ角ゴ Pro W3" pitchFamily="-84" charset="-128"/>
                <a:cs typeface="ＭＳ Ｐゴシック" charset="0"/>
              </a:rPr>
              <a:t>Connect to or virtualize existing storage</a:t>
            </a:r>
          </a:p>
        </p:txBody>
      </p:sp>
      <p:sp>
        <p:nvSpPr>
          <p:cNvPr id="83" name="TextBox 8"/>
          <p:cNvSpPr txBox="1">
            <a:spLocks noChangeArrowheads="1"/>
          </p:cNvSpPr>
          <p:nvPr/>
        </p:nvSpPr>
        <p:spPr bwMode="auto">
          <a:xfrm>
            <a:off x="977900" y="3521075"/>
            <a:ext cx="3516313" cy="1300163"/>
          </a:xfrm>
          <a:prstGeom prst="rect">
            <a:avLst/>
          </a:prstGeom>
          <a:noFill/>
          <a:ln w="9525">
            <a:noFill/>
            <a:miter lim="800000"/>
            <a:headEnd/>
            <a:tailEnd/>
          </a:ln>
        </p:spPr>
        <p:txBody>
          <a:bodyPr lIns="68589" tIns="34295" rIns="68589" bIns="34295">
            <a:spAutoFit/>
          </a:bodyPr>
          <a:lstStyle/>
          <a:p>
            <a:pPr marL="176213" lvl="1" indent="-4763" defTabSz="685800">
              <a:spcBef>
                <a:spcPct val="0"/>
              </a:spcBef>
              <a:buClrTx/>
              <a:buFontTx/>
              <a:buNone/>
              <a:defRPr/>
            </a:pPr>
            <a:r>
              <a:rPr lang="en-US" sz="1600" b="1" dirty="0">
                <a:latin typeface="Arial"/>
                <a:ea typeface="ヒラギノ角ゴ Pro W3" pitchFamily="-84" charset="-128"/>
                <a:cs typeface="ＭＳ Ｐゴシック" charset="0"/>
              </a:rPr>
              <a:t>Management</a:t>
            </a:r>
          </a:p>
          <a:p>
            <a:pPr marL="285750" lvl="1" indent="-114300" defTabSz="685800">
              <a:spcBef>
                <a:spcPct val="0"/>
              </a:spcBef>
              <a:buClrTx/>
              <a:buFont typeface="Arial" pitchFamily="34" charset="0"/>
              <a:buChar char="•"/>
              <a:defRPr/>
            </a:pPr>
            <a:r>
              <a:rPr lang="en-US" sz="1600" dirty="0">
                <a:latin typeface="Arial"/>
                <a:ea typeface="ヒラギノ角ゴ Pro W3" pitchFamily="-84" charset="-128"/>
                <a:cs typeface="ＭＳ Ｐゴシック" charset="0"/>
              </a:rPr>
              <a:t>Single point of management control for all resources</a:t>
            </a:r>
          </a:p>
          <a:p>
            <a:pPr marL="285750" lvl="1" indent="-114300" defTabSz="685800">
              <a:spcBef>
                <a:spcPct val="0"/>
              </a:spcBef>
              <a:buClrTx/>
              <a:buFont typeface="Arial" pitchFamily="34" charset="0"/>
              <a:buChar char="•"/>
              <a:defRPr/>
            </a:pPr>
            <a:r>
              <a:rPr lang="en-US" sz="1600" dirty="0">
                <a:latin typeface="Arial"/>
                <a:ea typeface="ヒラギノ角ゴ Pro W3" pitchFamily="-84" charset="-128"/>
                <a:cs typeface="ＭＳ Ｐゴシック" charset="0"/>
              </a:rPr>
              <a:t>Reduce complexity by automating everyday management tasks</a:t>
            </a:r>
          </a:p>
        </p:txBody>
      </p:sp>
      <p:pic>
        <p:nvPicPr>
          <p:cNvPr id="12296" name="Picture 3" descr="C:\Users\Sander Kim\Documents\IBM\Products\Flex\Photos\Demand Gen Photos\FSECLFVW_CMPRSD.jp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70288" y="2506663"/>
            <a:ext cx="14906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3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76613" y="1976438"/>
            <a:ext cx="19812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Rectangle 36"/>
          <p:cNvSpPr>
            <a:spLocks noChangeArrowheads="1"/>
          </p:cNvSpPr>
          <p:nvPr/>
        </p:nvSpPr>
        <p:spPr bwMode="auto">
          <a:xfrm>
            <a:off x="0" y="5627688"/>
            <a:ext cx="4618038"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nchor="ctr"/>
          <a:lstStyle>
            <a:lvl1pPr marL="230188" defTabSz="576263">
              <a:defRPr>
                <a:solidFill>
                  <a:srgbClr val="000000"/>
                </a:solidFill>
                <a:latin typeface="Gill Sans" pitchFamily="34" charset="0"/>
                <a:ea typeface="ＭＳ Ｐゴシック" panose="020B0600070205080204" pitchFamily="34" charset="-128"/>
              </a:defRPr>
            </a:lvl1pPr>
            <a:lvl2pPr marL="742950" indent="-285750" defTabSz="576263">
              <a:defRPr>
                <a:solidFill>
                  <a:srgbClr val="000000"/>
                </a:solidFill>
                <a:latin typeface="Gill Sans" pitchFamily="34" charset="0"/>
                <a:ea typeface="ＭＳ Ｐゴシック" panose="020B0600070205080204" pitchFamily="34" charset="-128"/>
              </a:defRPr>
            </a:lvl2pPr>
            <a:lvl3pPr marL="1143000" indent="-228600" defTabSz="576263">
              <a:defRPr>
                <a:solidFill>
                  <a:srgbClr val="000000"/>
                </a:solidFill>
                <a:latin typeface="Gill Sans" pitchFamily="34" charset="0"/>
                <a:ea typeface="ＭＳ Ｐゴシック" panose="020B0600070205080204" pitchFamily="34" charset="-128"/>
              </a:defRPr>
            </a:lvl3pPr>
            <a:lvl4pPr marL="1600200" indent="-228600" defTabSz="576263">
              <a:defRPr>
                <a:solidFill>
                  <a:srgbClr val="000000"/>
                </a:solidFill>
                <a:latin typeface="Gill Sans" pitchFamily="34" charset="0"/>
                <a:ea typeface="ＭＳ Ｐゴシック" panose="020B0600070205080204" pitchFamily="34" charset="-128"/>
              </a:defRPr>
            </a:lvl4pPr>
            <a:lvl5pPr marL="2057400" indent="-228600" defTabSz="576263">
              <a:defRPr>
                <a:solidFill>
                  <a:srgbClr val="000000"/>
                </a:solidFill>
                <a:latin typeface="Gill Sans" pitchFamily="34" charset="0"/>
                <a:ea typeface="ＭＳ Ｐゴシック" panose="020B0600070205080204" pitchFamily="34" charset="-128"/>
              </a:defRPr>
            </a:lvl5pPr>
            <a:lvl6pPr marL="2514600" indent="-228600" defTabSz="576263"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2971800" indent="-228600" defTabSz="576263"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3429000" indent="-228600" defTabSz="576263"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3886200" indent="-228600" defTabSz="576263"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a:spcBef>
                <a:spcPct val="0"/>
              </a:spcBef>
              <a:buClrTx/>
              <a:buFontTx/>
              <a:buNone/>
            </a:pPr>
            <a:r>
              <a:rPr lang="en-US" altLang="en-US" sz="1600" b="1">
                <a:solidFill>
                  <a:schemeClr val="bg1"/>
                </a:solidFill>
                <a:latin typeface="Arial" panose="020B0604020202020204" pitchFamily="34" charset="0"/>
              </a:rPr>
              <a:t>Infrastructure that goes beyond blades for</a:t>
            </a:r>
          </a:p>
          <a:p>
            <a:pPr>
              <a:spcBef>
                <a:spcPct val="0"/>
              </a:spcBef>
              <a:buClrTx/>
              <a:buFontTx/>
              <a:buNone/>
            </a:pPr>
            <a:r>
              <a:rPr lang="en-US" altLang="en-US" sz="1600" b="1">
                <a:solidFill>
                  <a:schemeClr val="bg1"/>
                </a:solidFill>
                <a:latin typeface="Arial" panose="020B0604020202020204" pitchFamily="34" charset="0"/>
              </a:rPr>
              <a:t>Consolidation, Choice and Cost Reduction</a:t>
            </a:r>
          </a:p>
        </p:txBody>
      </p:sp>
      <p:grpSp>
        <p:nvGrpSpPr>
          <p:cNvPr id="12299" name="Group 11"/>
          <p:cNvGrpSpPr>
            <a:grpSpLocks/>
          </p:cNvGrpSpPr>
          <p:nvPr/>
        </p:nvGrpSpPr>
        <p:grpSpPr bwMode="auto">
          <a:xfrm>
            <a:off x="149225" y="1133475"/>
            <a:ext cx="979488" cy="976313"/>
            <a:chOff x="310" y="764"/>
            <a:chExt cx="446" cy="446"/>
          </a:xfrm>
        </p:grpSpPr>
        <p:sp>
          <p:nvSpPr>
            <p:cNvPr id="12338" name="Oval 12"/>
            <p:cNvSpPr>
              <a:spLocks noChangeArrowheads="1"/>
            </p:cNvSpPr>
            <p:nvPr/>
          </p:nvSpPr>
          <p:spPr bwMode="auto">
            <a:xfrm>
              <a:off x="310" y="764"/>
              <a:ext cx="446" cy="446"/>
            </a:xfrm>
            <a:prstGeom prst="ellipse">
              <a:avLst/>
            </a:prstGeom>
            <a:solidFill>
              <a:srgbClr val="201E66"/>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a:defRPr>
                  <a:solidFill>
                    <a:srgbClr val="000000"/>
                  </a:solidFill>
                  <a:latin typeface="Gill Sans" pitchFamily="34" charset="0"/>
                  <a:ea typeface="ＭＳ Ｐゴシック" panose="020B0600070205080204" pitchFamily="34" charset="-128"/>
                </a:defRPr>
              </a:lvl1pPr>
              <a:lvl2pPr marL="742950" indent="-285750">
                <a:defRPr>
                  <a:solidFill>
                    <a:srgbClr val="000000"/>
                  </a:solidFill>
                  <a:latin typeface="Gill Sans" pitchFamily="34" charset="0"/>
                  <a:ea typeface="ＭＳ Ｐゴシック" panose="020B0600070205080204" pitchFamily="34" charset="-128"/>
                </a:defRPr>
              </a:lvl2pPr>
              <a:lvl3pPr marL="1143000" indent="-228600">
                <a:defRPr>
                  <a:solidFill>
                    <a:srgbClr val="000000"/>
                  </a:solidFill>
                  <a:latin typeface="Gill Sans" pitchFamily="34" charset="0"/>
                  <a:ea typeface="ＭＳ Ｐゴシック" panose="020B0600070205080204" pitchFamily="34" charset="-128"/>
                </a:defRPr>
              </a:lvl3pPr>
              <a:lvl4pPr marL="1600200" indent="-228600">
                <a:defRPr>
                  <a:solidFill>
                    <a:srgbClr val="000000"/>
                  </a:solidFill>
                  <a:latin typeface="Gill Sans" pitchFamily="34" charset="0"/>
                  <a:ea typeface="ＭＳ Ｐゴシック" panose="020B0600070205080204" pitchFamily="34" charset="-128"/>
                </a:defRPr>
              </a:lvl4pPr>
              <a:lvl5pPr marL="2057400" indent="-228600">
                <a:defRPr>
                  <a:solidFill>
                    <a:srgbClr val="000000"/>
                  </a:solidFill>
                  <a:latin typeface="Gill Sans" pitchFamily="34" charset="0"/>
                  <a:ea typeface="ＭＳ Ｐゴシック" panose="020B0600070205080204" pitchFamily="34" charset="-128"/>
                </a:defRPr>
              </a:lvl5pPr>
              <a:lvl6pPr marL="25146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29718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34290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38862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algn="ctr">
                <a:buClr>
                  <a:srgbClr val="A81024"/>
                </a:buClr>
                <a:buFont typeface="Wingdings" panose="05000000000000000000" pitchFamily="2" charset="2"/>
                <a:buNone/>
              </a:pPr>
              <a:endParaRPr lang="en-US" altLang="en-US" sz="2400">
                <a:latin typeface="Arial" panose="020B0604020202020204" pitchFamily="34" charset="0"/>
              </a:endParaRPr>
            </a:p>
          </p:txBody>
        </p:sp>
        <p:grpSp>
          <p:nvGrpSpPr>
            <p:cNvPr id="12339" name="Group 13"/>
            <p:cNvGrpSpPr>
              <a:grpSpLocks noChangeAspect="1"/>
            </p:cNvGrpSpPr>
            <p:nvPr/>
          </p:nvGrpSpPr>
          <p:grpSpPr bwMode="auto">
            <a:xfrm>
              <a:off x="457" y="831"/>
              <a:ext cx="153" cy="321"/>
              <a:chOff x="5350" y="980"/>
              <a:chExt cx="1230" cy="2586"/>
            </a:xfrm>
          </p:grpSpPr>
          <p:sp>
            <p:nvSpPr>
              <p:cNvPr id="12340" name="Freeform 14"/>
              <p:cNvSpPr>
                <a:spLocks noChangeAspect="1"/>
              </p:cNvSpPr>
              <p:nvPr/>
            </p:nvSpPr>
            <p:spPr bwMode="auto">
              <a:xfrm>
                <a:off x="5369" y="980"/>
                <a:ext cx="1198" cy="82"/>
              </a:xfrm>
              <a:custGeom>
                <a:avLst/>
                <a:gdLst>
                  <a:gd name="T0" fmla="*/ 2147483647 w 379"/>
                  <a:gd name="T1" fmla="*/ 2147483647 h 27"/>
                  <a:gd name="T2" fmla="*/ 2147483647 w 379"/>
                  <a:gd name="T3" fmla="*/ 0 h 27"/>
                  <a:gd name="T4" fmla="*/ 2147483647 w 379"/>
                  <a:gd name="T5" fmla="*/ 2147483647 h 27"/>
                  <a:gd name="T6" fmla="*/ 2147483647 w 379"/>
                  <a:gd name="T7" fmla="*/ 2147483647 h 27"/>
                  <a:gd name="T8" fmla="*/ 2147483647 w 379"/>
                  <a:gd name="T9" fmla="*/ 2147483647 h 27"/>
                  <a:gd name="T10" fmla="*/ 0 w 379"/>
                  <a:gd name="T11" fmla="*/ 2147483647 h 27"/>
                  <a:gd name="T12" fmla="*/ 2147483647 w 379"/>
                  <a:gd name="T13" fmla="*/ 2147483647 h 27"/>
                  <a:gd name="T14" fmla="*/ 2147483647 w 379"/>
                  <a:gd name="T15" fmla="*/ 2147483647 h 27"/>
                  <a:gd name="T16" fmla="*/ 2147483647 w 379"/>
                  <a:gd name="T17" fmla="*/ 2147483647 h 27"/>
                  <a:gd name="T18" fmla="*/ 2147483647 w 379"/>
                  <a:gd name="T19" fmla="*/ 2147483647 h 27"/>
                  <a:gd name="T20" fmla="*/ 2147483647 w 379"/>
                  <a:gd name="T21" fmla="*/ 2147483647 h 27"/>
                  <a:gd name="T22" fmla="*/ 2147483647 w 379"/>
                  <a:gd name="T23" fmla="*/ 2147483647 h 27"/>
                  <a:gd name="T24" fmla="*/ 2147483647 w 379"/>
                  <a:gd name="T25" fmla="*/ 2147483647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9"/>
                  <a:gd name="T40" fmla="*/ 0 h 27"/>
                  <a:gd name="T41" fmla="*/ 379 w 379"/>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9" h="27">
                    <a:moveTo>
                      <a:pt x="377" y="14"/>
                    </a:moveTo>
                    <a:lnTo>
                      <a:pt x="231" y="0"/>
                    </a:lnTo>
                    <a:lnTo>
                      <a:pt x="2" y="4"/>
                    </a:lnTo>
                    <a:lnTo>
                      <a:pt x="0" y="4"/>
                    </a:lnTo>
                    <a:lnTo>
                      <a:pt x="2" y="5"/>
                    </a:lnTo>
                    <a:lnTo>
                      <a:pt x="214" y="27"/>
                    </a:lnTo>
                    <a:lnTo>
                      <a:pt x="377" y="16"/>
                    </a:lnTo>
                    <a:lnTo>
                      <a:pt x="379" y="14"/>
                    </a:lnTo>
                    <a:lnTo>
                      <a:pt x="37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41" name="Freeform 15"/>
              <p:cNvSpPr>
                <a:spLocks noChangeAspect="1" noEditPoints="1"/>
              </p:cNvSpPr>
              <p:nvPr/>
            </p:nvSpPr>
            <p:spPr bwMode="auto">
              <a:xfrm>
                <a:off x="5350" y="1031"/>
                <a:ext cx="672" cy="2535"/>
              </a:xfrm>
              <a:custGeom>
                <a:avLst/>
                <a:gdLst>
                  <a:gd name="T0" fmla="*/ 2147483647 w 211"/>
                  <a:gd name="T1" fmla="*/ 0 h 804"/>
                  <a:gd name="T2" fmla="*/ 2147483647 w 211"/>
                  <a:gd name="T3" fmla="*/ 0 h 804"/>
                  <a:gd name="T4" fmla="*/ 0 w 211"/>
                  <a:gd name="T5" fmla="*/ 2147483647 h 804"/>
                  <a:gd name="T6" fmla="*/ 2147483647 w 211"/>
                  <a:gd name="T7" fmla="*/ 2147483647 h 804"/>
                  <a:gd name="T8" fmla="*/ 2147483647 w 211"/>
                  <a:gd name="T9" fmla="*/ 2147483647 h 804"/>
                  <a:gd name="T10" fmla="*/ 2147483647 w 211"/>
                  <a:gd name="T11" fmla="*/ 2147483647 h 804"/>
                  <a:gd name="T12" fmla="*/ 2147483647 w 211"/>
                  <a:gd name="T13" fmla="*/ 2147483647 h 804"/>
                  <a:gd name="T14" fmla="*/ 2147483647 w 211"/>
                  <a:gd name="T15" fmla="*/ 2147483647 h 804"/>
                  <a:gd name="T16" fmla="*/ 2147483647 w 211"/>
                  <a:gd name="T17" fmla="*/ 2147483647 h 804"/>
                  <a:gd name="T18" fmla="*/ 2147483647 w 211"/>
                  <a:gd name="T19" fmla="*/ 2147483647 h 804"/>
                  <a:gd name="T20" fmla="*/ 2147483647 w 211"/>
                  <a:gd name="T21" fmla="*/ 2147483647 h 804"/>
                  <a:gd name="T22" fmla="*/ 2147483647 w 211"/>
                  <a:gd name="T23" fmla="*/ 2147483647 h 804"/>
                  <a:gd name="T24" fmla="*/ 2147483647 w 211"/>
                  <a:gd name="T25" fmla="*/ 2147483647 h 804"/>
                  <a:gd name="T26" fmla="*/ 2147483647 w 211"/>
                  <a:gd name="T27" fmla="*/ 2147483647 h 804"/>
                  <a:gd name="T28" fmla="*/ 2147483647 w 211"/>
                  <a:gd name="T29" fmla="*/ 2147483647 h 804"/>
                  <a:gd name="T30" fmla="*/ 2147483647 w 211"/>
                  <a:gd name="T31" fmla="*/ 2147483647 h 804"/>
                  <a:gd name="T32" fmla="*/ 2147483647 w 211"/>
                  <a:gd name="T33" fmla="*/ 2147483647 h 804"/>
                  <a:gd name="T34" fmla="*/ 2147483647 w 211"/>
                  <a:gd name="T35" fmla="*/ 2147483647 h 804"/>
                  <a:gd name="T36" fmla="*/ 2147483647 w 211"/>
                  <a:gd name="T37" fmla="*/ 2147483647 h 804"/>
                  <a:gd name="T38" fmla="*/ 2147483647 w 211"/>
                  <a:gd name="T39" fmla="*/ 2147483647 h 804"/>
                  <a:gd name="T40" fmla="*/ 2147483647 w 211"/>
                  <a:gd name="T41" fmla="*/ 2147483647 h 804"/>
                  <a:gd name="T42" fmla="*/ 2147483647 w 211"/>
                  <a:gd name="T43" fmla="*/ 2147483647 h 804"/>
                  <a:gd name="T44" fmla="*/ 2147483647 w 211"/>
                  <a:gd name="T45" fmla="*/ 2147483647 h 804"/>
                  <a:gd name="T46" fmla="*/ 2147483647 w 211"/>
                  <a:gd name="T47" fmla="*/ 2147483647 h 804"/>
                  <a:gd name="T48" fmla="*/ 2147483647 w 211"/>
                  <a:gd name="T49" fmla="*/ 2147483647 h 804"/>
                  <a:gd name="T50" fmla="*/ 2147483647 w 211"/>
                  <a:gd name="T51" fmla="*/ 2147483647 h 804"/>
                  <a:gd name="T52" fmla="*/ 2147483647 w 211"/>
                  <a:gd name="T53" fmla="*/ 2147483647 h 804"/>
                  <a:gd name="T54" fmla="*/ 2147483647 w 211"/>
                  <a:gd name="T55" fmla="*/ 2147483647 h 804"/>
                  <a:gd name="T56" fmla="*/ 2147483647 w 211"/>
                  <a:gd name="T57" fmla="*/ 2147483647 h 804"/>
                  <a:gd name="T58" fmla="*/ 2147483647 w 211"/>
                  <a:gd name="T59" fmla="*/ 2147483647 h 804"/>
                  <a:gd name="T60" fmla="*/ 2147483647 w 211"/>
                  <a:gd name="T61" fmla="*/ 2147483647 h 804"/>
                  <a:gd name="T62" fmla="*/ 2147483647 w 211"/>
                  <a:gd name="T63" fmla="*/ 2147483647 h 804"/>
                  <a:gd name="T64" fmla="*/ 2147483647 w 211"/>
                  <a:gd name="T65" fmla="*/ 2147483647 h 804"/>
                  <a:gd name="T66" fmla="*/ 2147483647 w 211"/>
                  <a:gd name="T67" fmla="*/ 2147483647 h 804"/>
                  <a:gd name="T68" fmla="*/ 2147483647 w 211"/>
                  <a:gd name="T69" fmla="*/ 2147483647 h 804"/>
                  <a:gd name="T70" fmla="*/ 2147483647 w 211"/>
                  <a:gd name="T71" fmla="*/ 2147483647 h 804"/>
                  <a:gd name="T72" fmla="*/ 2147483647 w 211"/>
                  <a:gd name="T73" fmla="*/ 2147483647 h 804"/>
                  <a:gd name="T74" fmla="*/ 2147483647 w 211"/>
                  <a:gd name="T75" fmla="*/ 2147483647 h 804"/>
                  <a:gd name="T76" fmla="*/ 2147483647 w 211"/>
                  <a:gd name="T77" fmla="*/ 2147483647 h 8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1"/>
                  <a:gd name="T118" fmla="*/ 0 h 804"/>
                  <a:gd name="T119" fmla="*/ 211 w 211"/>
                  <a:gd name="T120" fmla="*/ 804 h 8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1" h="804">
                    <a:moveTo>
                      <a:pt x="210" y="23"/>
                    </a:moveTo>
                    <a:lnTo>
                      <a:pt x="4" y="0"/>
                    </a:lnTo>
                    <a:lnTo>
                      <a:pt x="2" y="0"/>
                    </a:lnTo>
                    <a:lnTo>
                      <a:pt x="0" y="2"/>
                    </a:lnTo>
                    <a:lnTo>
                      <a:pt x="0" y="428"/>
                    </a:lnTo>
                    <a:lnTo>
                      <a:pt x="52" y="439"/>
                    </a:lnTo>
                    <a:lnTo>
                      <a:pt x="52" y="747"/>
                    </a:lnTo>
                    <a:lnTo>
                      <a:pt x="210" y="804"/>
                    </a:lnTo>
                    <a:lnTo>
                      <a:pt x="211" y="804"/>
                    </a:lnTo>
                    <a:lnTo>
                      <a:pt x="211" y="802"/>
                    </a:lnTo>
                    <a:lnTo>
                      <a:pt x="211" y="25"/>
                    </a:lnTo>
                    <a:lnTo>
                      <a:pt x="210" y="23"/>
                    </a:lnTo>
                    <a:close/>
                    <a:moveTo>
                      <a:pt x="171" y="420"/>
                    </a:moveTo>
                    <a:lnTo>
                      <a:pt x="171" y="420"/>
                    </a:lnTo>
                    <a:lnTo>
                      <a:pt x="167" y="418"/>
                    </a:lnTo>
                    <a:lnTo>
                      <a:pt x="163" y="416"/>
                    </a:lnTo>
                    <a:lnTo>
                      <a:pt x="162" y="412"/>
                    </a:lnTo>
                    <a:lnTo>
                      <a:pt x="162" y="409"/>
                    </a:lnTo>
                    <a:lnTo>
                      <a:pt x="162" y="405"/>
                    </a:lnTo>
                    <a:lnTo>
                      <a:pt x="163" y="404"/>
                    </a:lnTo>
                    <a:lnTo>
                      <a:pt x="167" y="402"/>
                    </a:lnTo>
                    <a:lnTo>
                      <a:pt x="171" y="400"/>
                    </a:lnTo>
                    <a:lnTo>
                      <a:pt x="174" y="402"/>
                    </a:lnTo>
                    <a:lnTo>
                      <a:pt x="176" y="404"/>
                    </a:lnTo>
                    <a:lnTo>
                      <a:pt x="178" y="407"/>
                    </a:lnTo>
                    <a:lnTo>
                      <a:pt x="179" y="411"/>
                    </a:lnTo>
                    <a:lnTo>
                      <a:pt x="178" y="414"/>
                    </a:lnTo>
                    <a:lnTo>
                      <a:pt x="176" y="418"/>
                    </a:lnTo>
                    <a:lnTo>
                      <a:pt x="174" y="420"/>
                    </a:lnTo>
                    <a:lnTo>
                      <a:pt x="171" y="420"/>
                    </a:lnTo>
                    <a:close/>
                    <a:moveTo>
                      <a:pt x="171" y="384"/>
                    </a:moveTo>
                    <a:lnTo>
                      <a:pt x="171" y="384"/>
                    </a:lnTo>
                    <a:lnTo>
                      <a:pt x="167" y="384"/>
                    </a:lnTo>
                    <a:lnTo>
                      <a:pt x="163" y="382"/>
                    </a:lnTo>
                    <a:lnTo>
                      <a:pt x="162" y="379"/>
                    </a:lnTo>
                    <a:lnTo>
                      <a:pt x="162" y="375"/>
                    </a:lnTo>
                    <a:lnTo>
                      <a:pt x="162" y="372"/>
                    </a:lnTo>
                    <a:lnTo>
                      <a:pt x="163" y="368"/>
                    </a:lnTo>
                    <a:lnTo>
                      <a:pt x="167" y="366"/>
                    </a:lnTo>
                    <a:lnTo>
                      <a:pt x="171" y="366"/>
                    </a:lnTo>
                    <a:lnTo>
                      <a:pt x="174" y="366"/>
                    </a:lnTo>
                    <a:lnTo>
                      <a:pt x="176" y="370"/>
                    </a:lnTo>
                    <a:lnTo>
                      <a:pt x="178" y="372"/>
                    </a:lnTo>
                    <a:lnTo>
                      <a:pt x="179" y="375"/>
                    </a:lnTo>
                    <a:lnTo>
                      <a:pt x="178" y="380"/>
                    </a:lnTo>
                    <a:lnTo>
                      <a:pt x="176" y="382"/>
                    </a:lnTo>
                    <a:lnTo>
                      <a:pt x="174" y="384"/>
                    </a:lnTo>
                    <a:lnTo>
                      <a:pt x="171" y="384"/>
                    </a:lnTo>
                    <a:close/>
                    <a:moveTo>
                      <a:pt x="179" y="322"/>
                    </a:moveTo>
                    <a:lnTo>
                      <a:pt x="30" y="295"/>
                    </a:lnTo>
                    <a:lnTo>
                      <a:pt x="30" y="274"/>
                    </a:lnTo>
                    <a:lnTo>
                      <a:pt x="179" y="301"/>
                    </a:lnTo>
                    <a:lnTo>
                      <a:pt x="179" y="322"/>
                    </a:lnTo>
                    <a:close/>
                    <a:moveTo>
                      <a:pt x="179" y="254"/>
                    </a:moveTo>
                    <a:lnTo>
                      <a:pt x="32" y="229"/>
                    </a:lnTo>
                    <a:lnTo>
                      <a:pt x="32" y="208"/>
                    </a:lnTo>
                    <a:lnTo>
                      <a:pt x="179" y="235"/>
                    </a:lnTo>
                    <a:lnTo>
                      <a:pt x="179" y="254"/>
                    </a:lnTo>
                    <a:close/>
                    <a:moveTo>
                      <a:pt x="179" y="187"/>
                    </a:moveTo>
                    <a:lnTo>
                      <a:pt x="30" y="164"/>
                    </a:lnTo>
                    <a:lnTo>
                      <a:pt x="30" y="144"/>
                    </a:lnTo>
                    <a:lnTo>
                      <a:pt x="179" y="167"/>
                    </a:lnTo>
                    <a:lnTo>
                      <a:pt x="179" y="187"/>
                    </a:lnTo>
                    <a:close/>
                    <a:moveTo>
                      <a:pt x="179" y="121"/>
                    </a:moveTo>
                    <a:lnTo>
                      <a:pt x="30" y="100"/>
                    </a:lnTo>
                    <a:lnTo>
                      <a:pt x="30" y="78"/>
                    </a:lnTo>
                    <a:lnTo>
                      <a:pt x="179" y="100"/>
                    </a:lnTo>
                    <a:lnTo>
                      <a:pt x="179" y="1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42" name="Freeform 16"/>
              <p:cNvSpPr>
                <a:spLocks noChangeAspect="1" noEditPoints="1"/>
              </p:cNvSpPr>
              <p:nvPr/>
            </p:nvSpPr>
            <p:spPr bwMode="auto">
              <a:xfrm>
                <a:off x="6066" y="1062"/>
                <a:ext cx="514" cy="2504"/>
              </a:xfrm>
              <a:custGeom>
                <a:avLst/>
                <a:gdLst>
                  <a:gd name="T0" fmla="*/ 2147483647 w 161"/>
                  <a:gd name="T1" fmla="*/ 2147483647 h 793"/>
                  <a:gd name="T2" fmla="*/ 2147483647 w 161"/>
                  <a:gd name="T3" fmla="*/ 2147483647 h 793"/>
                  <a:gd name="T4" fmla="*/ 2147483647 w 161"/>
                  <a:gd name="T5" fmla="*/ 2147483647 h 793"/>
                  <a:gd name="T6" fmla="*/ 2147483647 w 161"/>
                  <a:gd name="T7" fmla="*/ 2147483647 h 793"/>
                  <a:gd name="T8" fmla="*/ 2147483647 w 161"/>
                  <a:gd name="T9" fmla="*/ 2147483647 h 793"/>
                  <a:gd name="T10" fmla="*/ 2147483647 w 161"/>
                  <a:gd name="T11" fmla="*/ 0 h 793"/>
                  <a:gd name="T12" fmla="*/ 2147483647 w 161"/>
                  <a:gd name="T13" fmla="*/ 2147483647 h 793"/>
                  <a:gd name="T14" fmla="*/ 2147483647 w 161"/>
                  <a:gd name="T15" fmla="*/ 2147483647 h 793"/>
                  <a:gd name="T16" fmla="*/ 0 w 161"/>
                  <a:gd name="T17" fmla="*/ 2147483647 h 793"/>
                  <a:gd name="T18" fmla="*/ 0 w 161"/>
                  <a:gd name="T19" fmla="*/ 2147483647 h 793"/>
                  <a:gd name="T20" fmla="*/ 0 w 161"/>
                  <a:gd name="T21" fmla="*/ 2147483647 h 793"/>
                  <a:gd name="T22" fmla="*/ 0 w 161"/>
                  <a:gd name="T23" fmla="*/ 2147483647 h 793"/>
                  <a:gd name="T24" fmla="*/ 0 w 161"/>
                  <a:gd name="T25" fmla="*/ 2147483647 h 793"/>
                  <a:gd name="T26" fmla="*/ 2147483647 w 161"/>
                  <a:gd name="T27" fmla="*/ 2147483647 h 793"/>
                  <a:gd name="T28" fmla="*/ 2147483647 w 161"/>
                  <a:gd name="T29" fmla="*/ 2147483647 h 793"/>
                  <a:gd name="T30" fmla="*/ 2147483647 w 161"/>
                  <a:gd name="T31" fmla="*/ 2147483647 h 793"/>
                  <a:gd name="T32" fmla="*/ 2147483647 w 161"/>
                  <a:gd name="T33" fmla="*/ 2147483647 h 793"/>
                  <a:gd name="T34" fmla="*/ 2147483647 w 161"/>
                  <a:gd name="T35" fmla="*/ 2147483647 h 793"/>
                  <a:gd name="T36" fmla="*/ 2147483647 w 161"/>
                  <a:gd name="T37" fmla="*/ 2147483647 h 793"/>
                  <a:gd name="T38" fmla="*/ 2147483647 w 161"/>
                  <a:gd name="T39" fmla="*/ 2147483647 h 793"/>
                  <a:gd name="T40" fmla="*/ 2147483647 w 161"/>
                  <a:gd name="T41" fmla="*/ 2147483647 h 793"/>
                  <a:gd name="T42" fmla="*/ 2147483647 w 161"/>
                  <a:gd name="T43" fmla="*/ 2147483647 h 793"/>
                  <a:gd name="T44" fmla="*/ 2147483647 w 161"/>
                  <a:gd name="T45" fmla="*/ 2147483647 h 793"/>
                  <a:gd name="T46" fmla="*/ 2147483647 w 161"/>
                  <a:gd name="T47" fmla="*/ 2147483647 h 793"/>
                  <a:gd name="T48" fmla="*/ 2147483647 w 161"/>
                  <a:gd name="T49" fmla="*/ 2147483647 h 793"/>
                  <a:gd name="T50" fmla="*/ 2147483647 w 161"/>
                  <a:gd name="T51" fmla="*/ 2147483647 h 793"/>
                  <a:gd name="T52" fmla="*/ 2147483647 w 161"/>
                  <a:gd name="T53" fmla="*/ 2147483647 h 793"/>
                  <a:gd name="T54" fmla="*/ 2147483647 w 161"/>
                  <a:gd name="T55" fmla="*/ 2147483647 h 793"/>
                  <a:gd name="T56" fmla="*/ 2147483647 w 161"/>
                  <a:gd name="T57" fmla="*/ 2147483647 h 793"/>
                  <a:gd name="T58" fmla="*/ 2147483647 w 161"/>
                  <a:gd name="T59" fmla="*/ 2147483647 h 793"/>
                  <a:gd name="T60" fmla="*/ 2147483647 w 161"/>
                  <a:gd name="T61" fmla="*/ 2147483647 h 793"/>
                  <a:gd name="T62" fmla="*/ 2147483647 w 161"/>
                  <a:gd name="T63" fmla="*/ 2147483647 h 793"/>
                  <a:gd name="T64" fmla="*/ 2147483647 w 161"/>
                  <a:gd name="T65" fmla="*/ 2147483647 h 793"/>
                  <a:gd name="T66" fmla="*/ 2147483647 w 161"/>
                  <a:gd name="T67" fmla="*/ 2147483647 h 793"/>
                  <a:gd name="T68" fmla="*/ 2147483647 w 161"/>
                  <a:gd name="T69" fmla="*/ 2147483647 h 793"/>
                  <a:gd name="T70" fmla="*/ 2147483647 w 161"/>
                  <a:gd name="T71" fmla="*/ 2147483647 h 793"/>
                  <a:gd name="T72" fmla="*/ 2147483647 w 161"/>
                  <a:gd name="T73" fmla="*/ 2147483647 h 7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1"/>
                  <a:gd name="T112" fmla="*/ 0 h 793"/>
                  <a:gd name="T113" fmla="*/ 161 w 161"/>
                  <a:gd name="T114" fmla="*/ 793 h 7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1" h="793">
                    <a:moveTo>
                      <a:pt x="106" y="295"/>
                    </a:moveTo>
                    <a:lnTo>
                      <a:pt x="161" y="281"/>
                    </a:lnTo>
                    <a:lnTo>
                      <a:pt x="161" y="2"/>
                    </a:lnTo>
                    <a:lnTo>
                      <a:pt x="160" y="0"/>
                    </a:lnTo>
                    <a:lnTo>
                      <a:pt x="1" y="12"/>
                    </a:lnTo>
                    <a:lnTo>
                      <a:pt x="0" y="14"/>
                    </a:lnTo>
                    <a:lnTo>
                      <a:pt x="0" y="791"/>
                    </a:lnTo>
                    <a:lnTo>
                      <a:pt x="0" y="793"/>
                    </a:lnTo>
                    <a:lnTo>
                      <a:pt x="1" y="793"/>
                    </a:lnTo>
                    <a:lnTo>
                      <a:pt x="106" y="743"/>
                    </a:lnTo>
                    <a:lnTo>
                      <a:pt x="106" y="295"/>
                    </a:lnTo>
                    <a:close/>
                    <a:moveTo>
                      <a:pt x="137" y="50"/>
                    </a:moveTo>
                    <a:lnTo>
                      <a:pt x="137" y="50"/>
                    </a:lnTo>
                    <a:lnTo>
                      <a:pt x="140" y="51"/>
                    </a:lnTo>
                    <a:lnTo>
                      <a:pt x="142" y="53"/>
                    </a:lnTo>
                    <a:lnTo>
                      <a:pt x="144" y="55"/>
                    </a:lnTo>
                    <a:lnTo>
                      <a:pt x="145" y="58"/>
                    </a:lnTo>
                    <a:lnTo>
                      <a:pt x="144" y="64"/>
                    </a:lnTo>
                    <a:lnTo>
                      <a:pt x="142" y="66"/>
                    </a:lnTo>
                    <a:lnTo>
                      <a:pt x="140" y="69"/>
                    </a:lnTo>
                    <a:lnTo>
                      <a:pt x="137" y="69"/>
                    </a:lnTo>
                    <a:lnTo>
                      <a:pt x="133" y="69"/>
                    </a:lnTo>
                    <a:lnTo>
                      <a:pt x="129" y="67"/>
                    </a:lnTo>
                    <a:lnTo>
                      <a:pt x="128" y="64"/>
                    </a:lnTo>
                    <a:lnTo>
                      <a:pt x="128" y="60"/>
                    </a:lnTo>
                    <a:lnTo>
                      <a:pt x="128" y="57"/>
                    </a:lnTo>
                    <a:lnTo>
                      <a:pt x="129" y="53"/>
                    </a:lnTo>
                    <a:lnTo>
                      <a:pt x="133" y="51"/>
                    </a:lnTo>
                    <a:lnTo>
                      <a:pt x="137"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43" name="Freeform 17"/>
              <p:cNvSpPr>
                <a:spLocks noChangeAspect="1"/>
              </p:cNvSpPr>
              <p:nvPr/>
            </p:nvSpPr>
            <p:spPr bwMode="auto">
              <a:xfrm>
                <a:off x="5350" y="2422"/>
                <a:ext cx="127" cy="954"/>
              </a:xfrm>
              <a:custGeom>
                <a:avLst/>
                <a:gdLst>
                  <a:gd name="T0" fmla="*/ 2147483647 w 39"/>
                  <a:gd name="T1" fmla="*/ 2147483647 h 302"/>
                  <a:gd name="T2" fmla="*/ 0 w 39"/>
                  <a:gd name="T3" fmla="*/ 0 h 302"/>
                  <a:gd name="T4" fmla="*/ 0 w 39"/>
                  <a:gd name="T5" fmla="*/ 2147483647 h 302"/>
                  <a:gd name="T6" fmla="*/ 0 w 39"/>
                  <a:gd name="T7" fmla="*/ 2147483647 h 302"/>
                  <a:gd name="T8" fmla="*/ 2147483647 w 39"/>
                  <a:gd name="T9" fmla="*/ 2147483647 h 302"/>
                  <a:gd name="T10" fmla="*/ 2147483647 w 39"/>
                  <a:gd name="T11" fmla="*/ 2147483647 h 302"/>
                  <a:gd name="T12" fmla="*/ 2147483647 w 39"/>
                  <a:gd name="T13" fmla="*/ 2147483647 h 302"/>
                  <a:gd name="T14" fmla="*/ 2147483647 w 39"/>
                  <a:gd name="T15" fmla="*/ 2147483647 h 302"/>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302"/>
                  <a:gd name="T26" fmla="*/ 39 w 39"/>
                  <a:gd name="T27" fmla="*/ 302 h 3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302">
                    <a:moveTo>
                      <a:pt x="39" y="9"/>
                    </a:moveTo>
                    <a:lnTo>
                      <a:pt x="0" y="0"/>
                    </a:lnTo>
                    <a:lnTo>
                      <a:pt x="0" y="286"/>
                    </a:lnTo>
                    <a:lnTo>
                      <a:pt x="2" y="288"/>
                    </a:lnTo>
                    <a:lnTo>
                      <a:pt x="4" y="288"/>
                    </a:lnTo>
                    <a:lnTo>
                      <a:pt x="39" y="302"/>
                    </a:lnTo>
                    <a:lnTo>
                      <a:pt x="39"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44" name="Freeform 18"/>
              <p:cNvSpPr>
                <a:spLocks noChangeAspect="1"/>
              </p:cNvSpPr>
              <p:nvPr/>
            </p:nvSpPr>
            <p:spPr bwMode="auto">
              <a:xfrm>
                <a:off x="6447" y="1992"/>
                <a:ext cx="133" cy="1403"/>
              </a:xfrm>
              <a:custGeom>
                <a:avLst/>
                <a:gdLst>
                  <a:gd name="T0" fmla="*/ 0 w 42"/>
                  <a:gd name="T1" fmla="*/ 2147483647 h 444"/>
                  <a:gd name="T2" fmla="*/ 0 w 42"/>
                  <a:gd name="T3" fmla="*/ 2147483647 h 444"/>
                  <a:gd name="T4" fmla="*/ 2147483647 w 42"/>
                  <a:gd name="T5" fmla="*/ 2147483647 h 444"/>
                  <a:gd name="T6" fmla="*/ 2147483647 w 42"/>
                  <a:gd name="T7" fmla="*/ 2147483647 h 444"/>
                  <a:gd name="T8" fmla="*/ 2147483647 w 42"/>
                  <a:gd name="T9" fmla="*/ 2147483647 h 444"/>
                  <a:gd name="T10" fmla="*/ 2147483647 w 42"/>
                  <a:gd name="T11" fmla="*/ 2147483647 h 444"/>
                  <a:gd name="T12" fmla="*/ 2147483647 w 42"/>
                  <a:gd name="T13" fmla="*/ 0 h 444"/>
                  <a:gd name="T14" fmla="*/ 0 w 42"/>
                  <a:gd name="T15" fmla="*/ 2147483647 h 444"/>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444"/>
                  <a:gd name="T26" fmla="*/ 42 w 42"/>
                  <a:gd name="T27" fmla="*/ 444 h 4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444">
                    <a:moveTo>
                      <a:pt x="0" y="13"/>
                    </a:moveTo>
                    <a:lnTo>
                      <a:pt x="0" y="444"/>
                    </a:lnTo>
                    <a:lnTo>
                      <a:pt x="41" y="425"/>
                    </a:lnTo>
                    <a:lnTo>
                      <a:pt x="42" y="425"/>
                    </a:lnTo>
                    <a:lnTo>
                      <a:pt x="42" y="423"/>
                    </a:lnTo>
                    <a:lnTo>
                      <a:pt x="42" y="0"/>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2300" name="Group 43"/>
          <p:cNvGrpSpPr>
            <a:grpSpLocks/>
          </p:cNvGrpSpPr>
          <p:nvPr/>
        </p:nvGrpSpPr>
        <p:grpSpPr bwMode="auto">
          <a:xfrm>
            <a:off x="5180013" y="1133475"/>
            <a:ext cx="979487" cy="976313"/>
            <a:chOff x="5255752" y="850393"/>
            <a:chExt cx="731520" cy="731520"/>
          </a:xfrm>
        </p:grpSpPr>
        <p:sp>
          <p:nvSpPr>
            <p:cNvPr id="12334" name="Oval 20"/>
            <p:cNvSpPr>
              <a:spLocks noChangeArrowheads="1"/>
            </p:cNvSpPr>
            <p:nvPr/>
          </p:nvSpPr>
          <p:spPr bwMode="auto">
            <a:xfrm>
              <a:off x="5255752" y="850393"/>
              <a:ext cx="731520" cy="731520"/>
            </a:xfrm>
            <a:prstGeom prst="ellipse">
              <a:avLst/>
            </a:prstGeom>
            <a:solidFill>
              <a:srgbClr val="E17423"/>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a:defRPr>
                  <a:solidFill>
                    <a:srgbClr val="000000"/>
                  </a:solidFill>
                  <a:latin typeface="Gill Sans" pitchFamily="34" charset="0"/>
                  <a:ea typeface="ＭＳ Ｐゴシック" panose="020B0600070205080204" pitchFamily="34" charset="-128"/>
                </a:defRPr>
              </a:lvl1pPr>
              <a:lvl2pPr marL="742950" indent="-285750">
                <a:defRPr>
                  <a:solidFill>
                    <a:srgbClr val="000000"/>
                  </a:solidFill>
                  <a:latin typeface="Gill Sans" pitchFamily="34" charset="0"/>
                  <a:ea typeface="ＭＳ Ｐゴシック" panose="020B0600070205080204" pitchFamily="34" charset="-128"/>
                </a:defRPr>
              </a:lvl2pPr>
              <a:lvl3pPr marL="1143000" indent="-228600">
                <a:defRPr>
                  <a:solidFill>
                    <a:srgbClr val="000000"/>
                  </a:solidFill>
                  <a:latin typeface="Gill Sans" pitchFamily="34" charset="0"/>
                  <a:ea typeface="ＭＳ Ｐゴシック" panose="020B0600070205080204" pitchFamily="34" charset="-128"/>
                </a:defRPr>
              </a:lvl3pPr>
              <a:lvl4pPr marL="1600200" indent="-228600">
                <a:defRPr>
                  <a:solidFill>
                    <a:srgbClr val="000000"/>
                  </a:solidFill>
                  <a:latin typeface="Gill Sans" pitchFamily="34" charset="0"/>
                  <a:ea typeface="ＭＳ Ｐゴシック" panose="020B0600070205080204" pitchFamily="34" charset="-128"/>
                </a:defRPr>
              </a:lvl4pPr>
              <a:lvl5pPr marL="2057400" indent="-228600">
                <a:defRPr>
                  <a:solidFill>
                    <a:srgbClr val="000000"/>
                  </a:solidFill>
                  <a:latin typeface="Gill Sans" pitchFamily="34" charset="0"/>
                  <a:ea typeface="ＭＳ Ｐゴシック" panose="020B0600070205080204" pitchFamily="34" charset="-128"/>
                </a:defRPr>
              </a:lvl5pPr>
              <a:lvl6pPr marL="25146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29718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34290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38862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algn="ctr">
                <a:buClr>
                  <a:srgbClr val="A81024"/>
                </a:buClr>
                <a:buFont typeface="Wingdings" panose="05000000000000000000" pitchFamily="2" charset="2"/>
                <a:buNone/>
              </a:pPr>
              <a:endParaRPr lang="en-US" altLang="en-US" sz="2400">
                <a:latin typeface="Arial" panose="020B0604020202020204" pitchFamily="34" charset="0"/>
              </a:endParaRPr>
            </a:p>
          </p:txBody>
        </p:sp>
        <p:grpSp>
          <p:nvGrpSpPr>
            <p:cNvPr id="12335" name="Group 21"/>
            <p:cNvGrpSpPr>
              <a:grpSpLocks noChangeAspect="1"/>
            </p:cNvGrpSpPr>
            <p:nvPr/>
          </p:nvGrpSpPr>
          <p:grpSpPr bwMode="auto">
            <a:xfrm>
              <a:off x="5345357" y="980142"/>
              <a:ext cx="541259" cy="472372"/>
              <a:chOff x="4918" y="2492"/>
              <a:chExt cx="1471" cy="1285"/>
            </a:xfrm>
          </p:grpSpPr>
          <p:sp>
            <p:nvSpPr>
              <p:cNvPr id="12336" name="Freeform 22"/>
              <p:cNvSpPr>
                <a:spLocks noChangeAspect="1"/>
              </p:cNvSpPr>
              <p:nvPr/>
            </p:nvSpPr>
            <p:spPr bwMode="auto">
              <a:xfrm>
                <a:off x="5093" y="2663"/>
                <a:ext cx="207" cy="207"/>
              </a:xfrm>
              <a:custGeom>
                <a:avLst/>
                <a:gdLst>
                  <a:gd name="T0" fmla="*/ 2147483647 w 99"/>
                  <a:gd name="T1" fmla="*/ 0 h 99"/>
                  <a:gd name="T2" fmla="*/ 2147483647 w 99"/>
                  <a:gd name="T3" fmla="*/ 0 h 99"/>
                  <a:gd name="T4" fmla="*/ 2147483647 w 99"/>
                  <a:gd name="T5" fmla="*/ 0 h 99"/>
                  <a:gd name="T6" fmla="*/ 2147483647 w 99"/>
                  <a:gd name="T7" fmla="*/ 1306612319 h 99"/>
                  <a:gd name="T8" fmla="*/ 2147483647 w 99"/>
                  <a:gd name="T9" fmla="*/ 2147483647 h 99"/>
                  <a:gd name="T10" fmla="*/ 2147483647 w 99"/>
                  <a:gd name="T11" fmla="*/ 2147483647 h 99"/>
                  <a:gd name="T12" fmla="*/ 2147483647 w 99"/>
                  <a:gd name="T13" fmla="*/ 2147483647 h 99"/>
                  <a:gd name="T14" fmla="*/ 1306612319 w 99"/>
                  <a:gd name="T15" fmla="*/ 2147483647 h 99"/>
                  <a:gd name="T16" fmla="*/ 0 w 99"/>
                  <a:gd name="T17" fmla="*/ 2147483647 h 99"/>
                  <a:gd name="T18" fmla="*/ 0 w 99"/>
                  <a:gd name="T19" fmla="*/ 2147483647 h 99"/>
                  <a:gd name="T20" fmla="*/ 0 w 99"/>
                  <a:gd name="T21" fmla="*/ 2147483647 h 99"/>
                  <a:gd name="T22" fmla="*/ 0 w 99"/>
                  <a:gd name="T23" fmla="*/ 2147483647 h 99"/>
                  <a:gd name="T24" fmla="*/ 1306612319 w 99"/>
                  <a:gd name="T25" fmla="*/ 2147483647 h 99"/>
                  <a:gd name="T26" fmla="*/ 2147483647 w 99"/>
                  <a:gd name="T27" fmla="*/ 2147483647 h 99"/>
                  <a:gd name="T28" fmla="*/ 2147483647 w 99"/>
                  <a:gd name="T29" fmla="*/ 2147483647 h 99"/>
                  <a:gd name="T30" fmla="*/ 2147483647 w 99"/>
                  <a:gd name="T31" fmla="*/ 2147483647 h 99"/>
                  <a:gd name="T32" fmla="*/ 2147483647 w 99"/>
                  <a:gd name="T33" fmla="*/ 2147483647 h 99"/>
                  <a:gd name="T34" fmla="*/ 2147483647 w 99"/>
                  <a:gd name="T35" fmla="*/ 2147483647 h 99"/>
                  <a:gd name="T36" fmla="*/ 2147483647 w 99"/>
                  <a:gd name="T37" fmla="*/ 2147483647 h 99"/>
                  <a:gd name="T38" fmla="*/ 2147483647 w 99"/>
                  <a:gd name="T39" fmla="*/ 2147483647 h 99"/>
                  <a:gd name="T40" fmla="*/ 2147483647 w 99"/>
                  <a:gd name="T41" fmla="*/ 2147483647 h 99"/>
                  <a:gd name="T42" fmla="*/ 2147483647 w 99"/>
                  <a:gd name="T43" fmla="*/ 2147483647 h 99"/>
                  <a:gd name="T44" fmla="*/ 2147483647 w 99"/>
                  <a:gd name="T45" fmla="*/ 2147483647 h 99"/>
                  <a:gd name="T46" fmla="*/ 2147483647 w 99"/>
                  <a:gd name="T47" fmla="*/ 2147483647 h 99"/>
                  <a:gd name="T48" fmla="*/ 2147483647 w 99"/>
                  <a:gd name="T49" fmla="*/ 2147483647 h 99"/>
                  <a:gd name="T50" fmla="*/ 2147483647 w 99"/>
                  <a:gd name="T51" fmla="*/ 2147483647 h 99"/>
                  <a:gd name="T52" fmla="*/ 2147483647 w 99"/>
                  <a:gd name="T53" fmla="*/ 2147483647 h 99"/>
                  <a:gd name="T54" fmla="*/ 2147483647 w 99"/>
                  <a:gd name="T55" fmla="*/ 2147483647 h 99"/>
                  <a:gd name="T56" fmla="*/ 2147483647 w 99"/>
                  <a:gd name="T57" fmla="*/ 2147483647 h 99"/>
                  <a:gd name="T58" fmla="*/ 2147483647 w 99"/>
                  <a:gd name="T59" fmla="*/ 2147483647 h 99"/>
                  <a:gd name="T60" fmla="*/ 2147483647 w 99"/>
                  <a:gd name="T61" fmla="*/ 2147483647 h 99"/>
                  <a:gd name="T62" fmla="*/ 2147483647 w 99"/>
                  <a:gd name="T63" fmla="*/ 2147483647 h 99"/>
                  <a:gd name="T64" fmla="*/ 2147483647 w 99"/>
                  <a:gd name="T65" fmla="*/ 2147483647 h 99"/>
                  <a:gd name="T66" fmla="*/ 2147483647 w 99"/>
                  <a:gd name="T67" fmla="*/ 2147483647 h 99"/>
                  <a:gd name="T68" fmla="*/ 2147483647 w 99"/>
                  <a:gd name="T69" fmla="*/ 1306612319 h 99"/>
                  <a:gd name="T70" fmla="*/ 2147483647 w 99"/>
                  <a:gd name="T71" fmla="*/ 0 h 99"/>
                  <a:gd name="T72" fmla="*/ 2147483647 w 99"/>
                  <a:gd name="T73" fmla="*/ 0 h 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9"/>
                  <a:gd name="T112" fmla="*/ 0 h 99"/>
                  <a:gd name="T113" fmla="*/ 99 w 99"/>
                  <a:gd name="T114" fmla="*/ 99 h 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9" h="99">
                    <a:moveTo>
                      <a:pt x="49" y="0"/>
                    </a:moveTo>
                    <a:lnTo>
                      <a:pt x="49" y="0"/>
                    </a:lnTo>
                    <a:lnTo>
                      <a:pt x="39" y="0"/>
                    </a:lnTo>
                    <a:lnTo>
                      <a:pt x="30" y="3"/>
                    </a:lnTo>
                    <a:lnTo>
                      <a:pt x="21" y="7"/>
                    </a:lnTo>
                    <a:lnTo>
                      <a:pt x="14" y="14"/>
                    </a:lnTo>
                    <a:lnTo>
                      <a:pt x="8" y="21"/>
                    </a:lnTo>
                    <a:lnTo>
                      <a:pt x="3" y="30"/>
                    </a:lnTo>
                    <a:lnTo>
                      <a:pt x="0" y="39"/>
                    </a:lnTo>
                    <a:lnTo>
                      <a:pt x="0" y="50"/>
                    </a:lnTo>
                    <a:lnTo>
                      <a:pt x="0" y="59"/>
                    </a:lnTo>
                    <a:lnTo>
                      <a:pt x="3" y="69"/>
                    </a:lnTo>
                    <a:lnTo>
                      <a:pt x="8" y="76"/>
                    </a:lnTo>
                    <a:lnTo>
                      <a:pt x="14" y="83"/>
                    </a:lnTo>
                    <a:lnTo>
                      <a:pt x="21" y="91"/>
                    </a:lnTo>
                    <a:lnTo>
                      <a:pt x="30" y="94"/>
                    </a:lnTo>
                    <a:lnTo>
                      <a:pt x="39" y="98"/>
                    </a:lnTo>
                    <a:lnTo>
                      <a:pt x="49" y="99"/>
                    </a:lnTo>
                    <a:lnTo>
                      <a:pt x="60" y="98"/>
                    </a:lnTo>
                    <a:lnTo>
                      <a:pt x="69" y="94"/>
                    </a:lnTo>
                    <a:lnTo>
                      <a:pt x="78" y="91"/>
                    </a:lnTo>
                    <a:lnTo>
                      <a:pt x="85" y="83"/>
                    </a:lnTo>
                    <a:lnTo>
                      <a:pt x="90" y="76"/>
                    </a:lnTo>
                    <a:lnTo>
                      <a:pt x="96" y="69"/>
                    </a:lnTo>
                    <a:lnTo>
                      <a:pt x="97" y="59"/>
                    </a:lnTo>
                    <a:lnTo>
                      <a:pt x="99" y="50"/>
                    </a:lnTo>
                    <a:lnTo>
                      <a:pt x="97" y="39"/>
                    </a:lnTo>
                    <a:lnTo>
                      <a:pt x="96" y="30"/>
                    </a:lnTo>
                    <a:lnTo>
                      <a:pt x="90" y="21"/>
                    </a:lnTo>
                    <a:lnTo>
                      <a:pt x="85" y="14"/>
                    </a:lnTo>
                    <a:lnTo>
                      <a:pt x="78" y="7"/>
                    </a:lnTo>
                    <a:lnTo>
                      <a:pt x="69" y="3"/>
                    </a:lnTo>
                    <a:lnTo>
                      <a:pt x="60" y="0"/>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37" name="Freeform 23"/>
              <p:cNvSpPr>
                <a:spLocks noChangeAspect="1" noEditPoints="1"/>
              </p:cNvSpPr>
              <p:nvPr/>
            </p:nvSpPr>
            <p:spPr bwMode="auto">
              <a:xfrm>
                <a:off x="4918" y="2492"/>
                <a:ext cx="1471" cy="1285"/>
              </a:xfrm>
              <a:custGeom>
                <a:avLst/>
                <a:gdLst>
                  <a:gd name="T0" fmla="*/ 2147483647 w 707"/>
                  <a:gd name="T1" fmla="*/ 2147483647 h 619"/>
                  <a:gd name="T2" fmla="*/ 2147483647 w 707"/>
                  <a:gd name="T3" fmla="*/ 2147483647 h 619"/>
                  <a:gd name="T4" fmla="*/ 2147483647 w 707"/>
                  <a:gd name="T5" fmla="*/ 2147483647 h 619"/>
                  <a:gd name="T6" fmla="*/ 2147483647 w 707"/>
                  <a:gd name="T7" fmla="*/ 2147483647 h 619"/>
                  <a:gd name="T8" fmla="*/ 2147483647 w 707"/>
                  <a:gd name="T9" fmla="*/ 2147483647 h 619"/>
                  <a:gd name="T10" fmla="*/ 2147483647 w 707"/>
                  <a:gd name="T11" fmla="*/ 2147483647 h 619"/>
                  <a:gd name="T12" fmla="*/ 2147483647 w 707"/>
                  <a:gd name="T13" fmla="*/ 2147483647 h 619"/>
                  <a:gd name="T14" fmla="*/ 2147483647 w 707"/>
                  <a:gd name="T15" fmla="*/ 2147483647 h 619"/>
                  <a:gd name="T16" fmla="*/ 2147483647 w 707"/>
                  <a:gd name="T17" fmla="*/ 2147483647 h 619"/>
                  <a:gd name="T18" fmla="*/ 2147483647 w 707"/>
                  <a:gd name="T19" fmla="*/ 2147483647 h 619"/>
                  <a:gd name="T20" fmla="*/ 2147483647 w 707"/>
                  <a:gd name="T21" fmla="*/ 2147483647 h 619"/>
                  <a:gd name="T22" fmla="*/ 2147483647 w 707"/>
                  <a:gd name="T23" fmla="*/ 2147483647 h 619"/>
                  <a:gd name="T24" fmla="*/ 2147483647 w 707"/>
                  <a:gd name="T25" fmla="*/ 2147483647 h 619"/>
                  <a:gd name="T26" fmla="*/ 2147483647 w 707"/>
                  <a:gd name="T27" fmla="*/ 2147483647 h 619"/>
                  <a:gd name="T28" fmla="*/ 2147483647 w 707"/>
                  <a:gd name="T29" fmla="*/ 1449386652 h 619"/>
                  <a:gd name="T30" fmla="*/ 2147483647 w 707"/>
                  <a:gd name="T31" fmla="*/ 2147483647 h 619"/>
                  <a:gd name="T32" fmla="*/ 0 w 707"/>
                  <a:gd name="T33" fmla="*/ 2147483647 h 619"/>
                  <a:gd name="T34" fmla="*/ 2147483647 w 707"/>
                  <a:gd name="T35" fmla="*/ 2147483647 h 619"/>
                  <a:gd name="T36" fmla="*/ 2147483647 w 707"/>
                  <a:gd name="T37" fmla="*/ 2147483647 h 619"/>
                  <a:gd name="T38" fmla="*/ 2147483647 w 707"/>
                  <a:gd name="T39" fmla="*/ 2147483647 h 619"/>
                  <a:gd name="T40" fmla="*/ 2147483647 w 707"/>
                  <a:gd name="T41" fmla="*/ 2147483647 h 619"/>
                  <a:gd name="T42" fmla="*/ 2147483647 w 707"/>
                  <a:gd name="T43" fmla="*/ 2147483647 h 619"/>
                  <a:gd name="T44" fmla="*/ 2147483647 w 707"/>
                  <a:gd name="T45" fmla="*/ 2147483647 h 619"/>
                  <a:gd name="T46" fmla="*/ 2147483647 w 707"/>
                  <a:gd name="T47" fmla="*/ 2147483647 h 619"/>
                  <a:gd name="T48" fmla="*/ 2147483647 w 707"/>
                  <a:gd name="T49" fmla="*/ 2147483647 h 619"/>
                  <a:gd name="T50" fmla="*/ 2147483647 w 707"/>
                  <a:gd name="T51" fmla="*/ 2147483647 h 619"/>
                  <a:gd name="T52" fmla="*/ 2147483647 w 707"/>
                  <a:gd name="T53" fmla="*/ 2147483647 h 619"/>
                  <a:gd name="T54" fmla="*/ 2147483647 w 707"/>
                  <a:gd name="T55" fmla="*/ 2147483647 h 619"/>
                  <a:gd name="T56" fmla="*/ 2147483647 w 707"/>
                  <a:gd name="T57" fmla="*/ 2147483647 h 619"/>
                  <a:gd name="T58" fmla="*/ 2147483647 w 707"/>
                  <a:gd name="T59" fmla="*/ 2147483647 h 619"/>
                  <a:gd name="T60" fmla="*/ 2147483647 w 707"/>
                  <a:gd name="T61" fmla="*/ 2147483647 h 619"/>
                  <a:gd name="T62" fmla="*/ 2147483647 w 707"/>
                  <a:gd name="T63" fmla="*/ 2147483647 h 619"/>
                  <a:gd name="T64" fmla="*/ 2147483647 w 707"/>
                  <a:gd name="T65" fmla="*/ 2147483647 h 619"/>
                  <a:gd name="T66" fmla="*/ 2147483647 w 707"/>
                  <a:gd name="T67" fmla="*/ 2147483647 h 619"/>
                  <a:gd name="T68" fmla="*/ 2147483647 w 707"/>
                  <a:gd name="T69" fmla="*/ 2147483647 h 619"/>
                  <a:gd name="T70" fmla="*/ 2147483647 w 707"/>
                  <a:gd name="T71" fmla="*/ 2147483647 h 619"/>
                  <a:gd name="T72" fmla="*/ 2147483647 w 707"/>
                  <a:gd name="T73" fmla="*/ 2147483647 h 619"/>
                  <a:gd name="T74" fmla="*/ 2147483647 w 707"/>
                  <a:gd name="T75" fmla="*/ 2147483647 h 619"/>
                  <a:gd name="T76" fmla="*/ 2147483647 w 707"/>
                  <a:gd name="T77" fmla="*/ 2147483647 h 619"/>
                  <a:gd name="T78" fmla="*/ 2147483647 w 707"/>
                  <a:gd name="T79" fmla="*/ 2147483647 h 619"/>
                  <a:gd name="T80" fmla="*/ 2147483647 w 707"/>
                  <a:gd name="T81" fmla="*/ 2147483647 h 619"/>
                  <a:gd name="T82" fmla="*/ 2147483647 w 707"/>
                  <a:gd name="T83" fmla="*/ 2147483647 h 619"/>
                  <a:gd name="T84" fmla="*/ 2147483647 w 707"/>
                  <a:gd name="T85" fmla="*/ 2147483647 h 619"/>
                  <a:gd name="T86" fmla="*/ 2147483647 w 707"/>
                  <a:gd name="T87" fmla="*/ 2147483647 h 619"/>
                  <a:gd name="T88" fmla="*/ 2147483647 w 707"/>
                  <a:gd name="T89" fmla="*/ 2147483647 h 619"/>
                  <a:gd name="T90" fmla="*/ 2147483647 w 707"/>
                  <a:gd name="T91" fmla="*/ 2147483647 h 619"/>
                  <a:gd name="T92" fmla="*/ 2147483647 w 707"/>
                  <a:gd name="T93" fmla="*/ 2147483647 h 619"/>
                  <a:gd name="T94" fmla="*/ 2147483647 w 707"/>
                  <a:gd name="T95" fmla="*/ 2147483647 h 619"/>
                  <a:gd name="T96" fmla="*/ 2147483647 w 707"/>
                  <a:gd name="T97" fmla="*/ 2147483647 h 619"/>
                  <a:gd name="T98" fmla="*/ 2147483647 w 707"/>
                  <a:gd name="T99" fmla="*/ 2147483647 h 619"/>
                  <a:gd name="T100" fmla="*/ 2147483647 w 707"/>
                  <a:gd name="T101" fmla="*/ 2147483647 h 619"/>
                  <a:gd name="T102" fmla="*/ 2147483647 w 707"/>
                  <a:gd name="T103" fmla="*/ 2147483647 h 619"/>
                  <a:gd name="T104" fmla="*/ 2147483647 w 707"/>
                  <a:gd name="T105" fmla="*/ 2147483647 h 619"/>
                  <a:gd name="T106" fmla="*/ 2147483647 w 707"/>
                  <a:gd name="T107" fmla="*/ 2147483647 h 619"/>
                  <a:gd name="T108" fmla="*/ 2147483647 w 707"/>
                  <a:gd name="T109" fmla="*/ 2147483647 h 619"/>
                  <a:gd name="T110" fmla="*/ 2147483647 w 707"/>
                  <a:gd name="T111" fmla="*/ 2147483647 h 619"/>
                  <a:gd name="T112" fmla="*/ 2147483647 w 707"/>
                  <a:gd name="T113" fmla="*/ 2147483647 h 619"/>
                  <a:gd name="T114" fmla="*/ 2147483647 w 707"/>
                  <a:gd name="T115" fmla="*/ 2147483647 h 619"/>
                  <a:gd name="T116" fmla="*/ 2147483647 w 707"/>
                  <a:gd name="T117" fmla="*/ 2147483647 h 61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07"/>
                  <a:gd name="T178" fmla="*/ 0 h 619"/>
                  <a:gd name="T179" fmla="*/ 707 w 707"/>
                  <a:gd name="T180" fmla="*/ 619 h 61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07" h="619">
                    <a:moveTo>
                      <a:pt x="542" y="253"/>
                    </a:moveTo>
                    <a:lnTo>
                      <a:pt x="542" y="253"/>
                    </a:lnTo>
                    <a:lnTo>
                      <a:pt x="549" y="260"/>
                    </a:lnTo>
                    <a:lnTo>
                      <a:pt x="556" y="267"/>
                    </a:lnTo>
                    <a:lnTo>
                      <a:pt x="565" y="274"/>
                    </a:lnTo>
                    <a:lnTo>
                      <a:pt x="574" y="279"/>
                    </a:lnTo>
                    <a:lnTo>
                      <a:pt x="583" y="285"/>
                    </a:lnTo>
                    <a:lnTo>
                      <a:pt x="594" y="286"/>
                    </a:lnTo>
                    <a:lnTo>
                      <a:pt x="604" y="288"/>
                    </a:lnTo>
                    <a:lnTo>
                      <a:pt x="615" y="290"/>
                    </a:lnTo>
                    <a:lnTo>
                      <a:pt x="634" y="288"/>
                    </a:lnTo>
                    <a:lnTo>
                      <a:pt x="650" y="283"/>
                    </a:lnTo>
                    <a:lnTo>
                      <a:pt x="666" y="274"/>
                    </a:lnTo>
                    <a:lnTo>
                      <a:pt x="679" y="263"/>
                    </a:lnTo>
                    <a:lnTo>
                      <a:pt x="691" y="249"/>
                    </a:lnTo>
                    <a:lnTo>
                      <a:pt x="698" y="235"/>
                    </a:lnTo>
                    <a:lnTo>
                      <a:pt x="704" y="217"/>
                    </a:lnTo>
                    <a:lnTo>
                      <a:pt x="707" y="199"/>
                    </a:lnTo>
                    <a:lnTo>
                      <a:pt x="704" y="180"/>
                    </a:lnTo>
                    <a:lnTo>
                      <a:pt x="698" y="164"/>
                    </a:lnTo>
                    <a:lnTo>
                      <a:pt x="691" y="148"/>
                    </a:lnTo>
                    <a:lnTo>
                      <a:pt x="679" y="134"/>
                    </a:lnTo>
                    <a:lnTo>
                      <a:pt x="666" y="123"/>
                    </a:lnTo>
                    <a:lnTo>
                      <a:pt x="650" y="114"/>
                    </a:lnTo>
                    <a:lnTo>
                      <a:pt x="634" y="109"/>
                    </a:lnTo>
                    <a:lnTo>
                      <a:pt x="615" y="107"/>
                    </a:lnTo>
                    <a:lnTo>
                      <a:pt x="597" y="109"/>
                    </a:lnTo>
                    <a:lnTo>
                      <a:pt x="579" y="114"/>
                    </a:lnTo>
                    <a:lnTo>
                      <a:pt x="565" y="123"/>
                    </a:lnTo>
                    <a:lnTo>
                      <a:pt x="551" y="134"/>
                    </a:lnTo>
                    <a:lnTo>
                      <a:pt x="540" y="148"/>
                    </a:lnTo>
                    <a:lnTo>
                      <a:pt x="531" y="164"/>
                    </a:lnTo>
                    <a:lnTo>
                      <a:pt x="526" y="180"/>
                    </a:lnTo>
                    <a:lnTo>
                      <a:pt x="524" y="199"/>
                    </a:lnTo>
                    <a:lnTo>
                      <a:pt x="526" y="215"/>
                    </a:lnTo>
                    <a:lnTo>
                      <a:pt x="530" y="230"/>
                    </a:lnTo>
                    <a:lnTo>
                      <a:pt x="416" y="274"/>
                    </a:lnTo>
                    <a:lnTo>
                      <a:pt x="414" y="175"/>
                    </a:lnTo>
                    <a:lnTo>
                      <a:pt x="427" y="171"/>
                    </a:lnTo>
                    <a:lnTo>
                      <a:pt x="439" y="166"/>
                    </a:lnTo>
                    <a:lnTo>
                      <a:pt x="450" y="159"/>
                    </a:lnTo>
                    <a:lnTo>
                      <a:pt x="459" y="150"/>
                    </a:lnTo>
                    <a:lnTo>
                      <a:pt x="466" y="139"/>
                    </a:lnTo>
                    <a:lnTo>
                      <a:pt x="471" y="128"/>
                    </a:lnTo>
                    <a:lnTo>
                      <a:pt x="475" y="116"/>
                    </a:lnTo>
                    <a:lnTo>
                      <a:pt x="476" y="103"/>
                    </a:lnTo>
                    <a:lnTo>
                      <a:pt x="475" y="87"/>
                    </a:lnTo>
                    <a:lnTo>
                      <a:pt x="469" y="75"/>
                    </a:lnTo>
                    <a:lnTo>
                      <a:pt x="464" y="63"/>
                    </a:lnTo>
                    <a:lnTo>
                      <a:pt x="455" y="52"/>
                    </a:lnTo>
                    <a:lnTo>
                      <a:pt x="444" y="43"/>
                    </a:lnTo>
                    <a:lnTo>
                      <a:pt x="432" y="36"/>
                    </a:lnTo>
                    <a:lnTo>
                      <a:pt x="418" y="32"/>
                    </a:lnTo>
                    <a:lnTo>
                      <a:pt x="403" y="31"/>
                    </a:lnTo>
                    <a:lnTo>
                      <a:pt x="389" y="32"/>
                    </a:lnTo>
                    <a:lnTo>
                      <a:pt x="375" y="36"/>
                    </a:lnTo>
                    <a:lnTo>
                      <a:pt x="363" y="43"/>
                    </a:lnTo>
                    <a:lnTo>
                      <a:pt x="352" y="52"/>
                    </a:lnTo>
                    <a:lnTo>
                      <a:pt x="343" y="63"/>
                    </a:lnTo>
                    <a:lnTo>
                      <a:pt x="336" y="75"/>
                    </a:lnTo>
                    <a:lnTo>
                      <a:pt x="332" y="87"/>
                    </a:lnTo>
                    <a:lnTo>
                      <a:pt x="331" y="103"/>
                    </a:lnTo>
                    <a:lnTo>
                      <a:pt x="332" y="116"/>
                    </a:lnTo>
                    <a:lnTo>
                      <a:pt x="336" y="128"/>
                    </a:lnTo>
                    <a:lnTo>
                      <a:pt x="341" y="139"/>
                    </a:lnTo>
                    <a:lnTo>
                      <a:pt x="348" y="150"/>
                    </a:lnTo>
                    <a:lnTo>
                      <a:pt x="355" y="159"/>
                    </a:lnTo>
                    <a:lnTo>
                      <a:pt x="366" y="166"/>
                    </a:lnTo>
                    <a:lnTo>
                      <a:pt x="377" y="171"/>
                    </a:lnTo>
                    <a:lnTo>
                      <a:pt x="389" y="175"/>
                    </a:lnTo>
                    <a:lnTo>
                      <a:pt x="391" y="270"/>
                    </a:lnTo>
                    <a:lnTo>
                      <a:pt x="251" y="194"/>
                    </a:lnTo>
                    <a:lnTo>
                      <a:pt x="258" y="180"/>
                    </a:lnTo>
                    <a:lnTo>
                      <a:pt x="261" y="166"/>
                    </a:lnTo>
                    <a:lnTo>
                      <a:pt x="265" y="150"/>
                    </a:lnTo>
                    <a:lnTo>
                      <a:pt x="267" y="134"/>
                    </a:lnTo>
                    <a:lnTo>
                      <a:pt x="265" y="119"/>
                    </a:lnTo>
                    <a:lnTo>
                      <a:pt x="263" y="107"/>
                    </a:lnTo>
                    <a:lnTo>
                      <a:pt x="259" y="95"/>
                    </a:lnTo>
                    <a:lnTo>
                      <a:pt x="256" y="82"/>
                    </a:lnTo>
                    <a:lnTo>
                      <a:pt x="249" y="70"/>
                    </a:lnTo>
                    <a:lnTo>
                      <a:pt x="243" y="59"/>
                    </a:lnTo>
                    <a:lnTo>
                      <a:pt x="235" y="48"/>
                    </a:lnTo>
                    <a:lnTo>
                      <a:pt x="227" y="39"/>
                    </a:lnTo>
                    <a:lnTo>
                      <a:pt x="217" y="31"/>
                    </a:lnTo>
                    <a:lnTo>
                      <a:pt x="208" y="23"/>
                    </a:lnTo>
                    <a:lnTo>
                      <a:pt x="196" y="16"/>
                    </a:lnTo>
                    <a:lnTo>
                      <a:pt x="185" y="11"/>
                    </a:lnTo>
                    <a:lnTo>
                      <a:pt x="172" y="6"/>
                    </a:lnTo>
                    <a:lnTo>
                      <a:pt x="160" y="4"/>
                    </a:lnTo>
                    <a:lnTo>
                      <a:pt x="148" y="0"/>
                    </a:lnTo>
                    <a:lnTo>
                      <a:pt x="133" y="0"/>
                    </a:lnTo>
                    <a:lnTo>
                      <a:pt x="119" y="0"/>
                    </a:lnTo>
                    <a:lnTo>
                      <a:pt x="107" y="4"/>
                    </a:lnTo>
                    <a:lnTo>
                      <a:pt x="94" y="6"/>
                    </a:lnTo>
                    <a:lnTo>
                      <a:pt x="82" y="11"/>
                    </a:lnTo>
                    <a:lnTo>
                      <a:pt x="69" y="16"/>
                    </a:lnTo>
                    <a:lnTo>
                      <a:pt x="59" y="23"/>
                    </a:lnTo>
                    <a:lnTo>
                      <a:pt x="48" y="31"/>
                    </a:lnTo>
                    <a:lnTo>
                      <a:pt x="39" y="39"/>
                    </a:lnTo>
                    <a:lnTo>
                      <a:pt x="30" y="48"/>
                    </a:lnTo>
                    <a:lnTo>
                      <a:pt x="23" y="59"/>
                    </a:lnTo>
                    <a:lnTo>
                      <a:pt x="16" y="70"/>
                    </a:lnTo>
                    <a:lnTo>
                      <a:pt x="11" y="82"/>
                    </a:lnTo>
                    <a:lnTo>
                      <a:pt x="7" y="95"/>
                    </a:lnTo>
                    <a:lnTo>
                      <a:pt x="4" y="107"/>
                    </a:lnTo>
                    <a:lnTo>
                      <a:pt x="2" y="119"/>
                    </a:lnTo>
                    <a:lnTo>
                      <a:pt x="0" y="134"/>
                    </a:lnTo>
                    <a:lnTo>
                      <a:pt x="2" y="146"/>
                    </a:lnTo>
                    <a:lnTo>
                      <a:pt x="4" y="160"/>
                    </a:lnTo>
                    <a:lnTo>
                      <a:pt x="7" y="173"/>
                    </a:lnTo>
                    <a:lnTo>
                      <a:pt x="11" y="185"/>
                    </a:lnTo>
                    <a:lnTo>
                      <a:pt x="16" y="196"/>
                    </a:lnTo>
                    <a:lnTo>
                      <a:pt x="23" y="206"/>
                    </a:lnTo>
                    <a:lnTo>
                      <a:pt x="30" y="217"/>
                    </a:lnTo>
                    <a:lnTo>
                      <a:pt x="39" y="226"/>
                    </a:lnTo>
                    <a:lnTo>
                      <a:pt x="48" y="235"/>
                    </a:lnTo>
                    <a:lnTo>
                      <a:pt x="59" y="244"/>
                    </a:lnTo>
                    <a:lnTo>
                      <a:pt x="69" y="249"/>
                    </a:lnTo>
                    <a:lnTo>
                      <a:pt x="82" y="254"/>
                    </a:lnTo>
                    <a:lnTo>
                      <a:pt x="94" y="260"/>
                    </a:lnTo>
                    <a:lnTo>
                      <a:pt x="107" y="263"/>
                    </a:lnTo>
                    <a:lnTo>
                      <a:pt x="119" y="265"/>
                    </a:lnTo>
                    <a:lnTo>
                      <a:pt x="133" y="265"/>
                    </a:lnTo>
                    <a:lnTo>
                      <a:pt x="149" y="265"/>
                    </a:lnTo>
                    <a:lnTo>
                      <a:pt x="164" y="262"/>
                    </a:lnTo>
                    <a:lnTo>
                      <a:pt x="178" y="258"/>
                    </a:lnTo>
                    <a:lnTo>
                      <a:pt x="192" y="253"/>
                    </a:lnTo>
                    <a:lnTo>
                      <a:pt x="204" y="244"/>
                    </a:lnTo>
                    <a:lnTo>
                      <a:pt x="217" y="235"/>
                    </a:lnTo>
                    <a:lnTo>
                      <a:pt x="227" y="226"/>
                    </a:lnTo>
                    <a:lnTo>
                      <a:pt x="238" y="215"/>
                    </a:lnTo>
                    <a:lnTo>
                      <a:pt x="377" y="292"/>
                    </a:lnTo>
                    <a:lnTo>
                      <a:pt x="307" y="322"/>
                    </a:lnTo>
                    <a:lnTo>
                      <a:pt x="300" y="315"/>
                    </a:lnTo>
                    <a:lnTo>
                      <a:pt x="291" y="308"/>
                    </a:lnTo>
                    <a:lnTo>
                      <a:pt x="281" y="304"/>
                    </a:lnTo>
                    <a:lnTo>
                      <a:pt x="268" y="302"/>
                    </a:lnTo>
                    <a:lnTo>
                      <a:pt x="259" y="304"/>
                    </a:lnTo>
                    <a:lnTo>
                      <a:pt x="251" y="306"/>
                    </a:lnTo>
                    <a:lnTo>
                      <a:pt x="242" y="311"/>
                    </a:lnTo>
                    <a:lnTo>
                      <a:pt x="235" y="317"/>
                    </a:lnTo>
                    <a:lnTo>
                      <a:pt x="229" y="324"/>
                    </a:lnTo>
                    <a:lnTo>
                      <a:pt x="224" y="333"/>
                    </a:lnTo>
                    <a:lnTo>
                      <a:pt x="222" y="342"/>
                    </a:lnTo>
                    <a:lnTo>
                      <a:pt x="220" y="350"/>
                    </a:lnTo>
                    <a:lnTo>
                      <a:pt x="222" y="361"/>
                    </a:lnTo>
                    <a:lnTo>
                      <a:pt x="224" y="370"/>
                    </a:lnTo>
                    <a:lnTo>
                      <a:pt x="229" y="379"/>
                    </a:lnTo>
                    <a:lnTo>
                      <a:pt x="235" y="386"/>
                    </a:lnTo>
                    <a:lnTo>
                      <a:pt x="242" y="391"/>
                    </a:lnTo>
                    <a:lnTo>
                      <a:pt x="251" y="397"/>
                    </a:lnTo>
                    <a:lnTo>
                      <a:pt x="259" y="398"/>
                    </a:lnTo>
                    <a:lnTo>
                      <a:pt x="268" y="400"/>
                    </a:lnTo>
                    <a:lnTo>
                      <a:pt x="279" y="398"/>
                    </a:lnTo>
                    <a:lnTo>
                      <a:pt x="288" y="397"/>
                    </a:lnTo>
                    <a:lnTo>
                      <a:pt x="297" y="391"/>
                    </a:lnTo>
                    <a:lnTo>
                      <a:pt x="304" y="386"/>
                    </a:lnTo>
                    <a:lnTo>
                      <a:pt x="309" y="379"/>
                    </a:lnTo>
                    <a:lnTo>
                      <a:pt x="315" y="370"/>
                    </a:lnTo>
                    <a:lnTo>
                      <a:pt x="316" y="361"/>
                    </a:lnTo>
                    <a:lnTo>
                      <a:pt x="318" y="350"/>
                    </a:lnTo>
                    <a:lnTo>
                      <a:pt x="316" y="345"/>
                    </a:lnTo>
                    <a:lnTo>
                      <a:pt x="386" y="315"/>
                    </a:lnTo>
                    <a:lnTo>
                      <a:pt x="347" y="443"/>
                    </a:lnTo>
                    <a:lnTo>
                      <a:pt x="331" y="438"/>
                    </a:lnTo>
                    <a:lnTo>
                      <a:pt x="315" y="436"/>
                    </a:lnTo>
                    <a:lnTo>
                      <a:pt x="297" y="438"/>
                    </a:lnTo>
                    <a:lnTo>
                      <a:pt x="279" y="443"/>
                    </a:lnTo>
                    <a:lnTo>
                      <a:pt x="263" y="452"/>
                    </a:lnTo>
                    <a:lnTo>
                      <a:pt x="251" y="462"/>
                    </a:lnTo>
                    <a:lnTo>
                      <a:pt x="238" y="477"/>
                    </a:lnTo>
                    <a:lnTo>
                      <a:pt x="231" y="493"/>
                    </a:lnTo>
                    <a:lnTo>
                      <a:pt x="226" y="509"/>
                    </a:lnTo>
                    <a:lnTo>
                      <a:pt x="224" y="528"/>
                    </a:lnTo>
                    <a:lnTo>
                      <a:pt x="226" y="546"/>
                    </a:lnTo>
                    <a:lnTo>
                      <a:pt x="231" y="562"/>
                    </a:lnTo>
                    <a:lnTo>
                      <a:pt x="238" y="578"/>
                    </a:lnTo>
                    <a:lnTo>
                      <a:pt x="251" y="592"/>
                    </a:lnTo>
                    <a:lnTo>
                      <a:pt x="263" y="603"/>
                    </a:lnTo>
                    <a:lnTo>
                      <a:pt x="279" y="612"/>
                    </a:lnTo>
                    <a:lnTo>
                      <a:pt x="297" y="617"/>
                    </a:lnTo>
                    <a:lnTo>
                      <a:pt x="315" y="619"/>
                    </a:lnTo>
                    <a:lnTo>
                      <a:pt x="332" y="617"/>
                    </a:lnTo>
                    <a:lnTo>
                      <a:pt x="350" y="612"/>
                    </a:lnTo>
                    <a:lnTo>
                      <a:pt x="366" y="603"/>
                    </a:lnTo>
                    <a:lnTo>
                      <a:pt x="379" y="592"/>
                    </a:lnTo>
                    <a:lnTo>
                      <a:pt x="391" y="578"/>
                    </a:lnTo>
                    <a:lnTo>
                      <a:pt x="398" y="562"/>
                    </a:lnTo>
                    <a:lnTo>
                      <a:pt x="403" y="546"/>
                    </a:lnTo>
                    <a:lnTo>
                      <a:pt x="405" y="528"/>
                    </a:lnTo>
                    <a:lnTo>
                      <a:pt x="405" y="516"/>
                    </a:lnTo>
                    <a:lnTo>
                      <a:pt x="403" y="505"/>
                    </a:lnTo>
                    <a:lnTo>
                      <a:pt x="400" y="496"/>
                    </a:lnTo>
                    <a:lnTo>
                      <a:pt x="396" y="486"/>
                    </a:lnTo>
                    <a:lnTo>
                      <a:pt x="391" y="477"/>
                    </a:lnTo>
                    <a:lnTo>
                      <a:pt x="384" y="468"/>
                    </a:lnTo>
                    <a:lnTo>
                      <a:pt x="377" y="461"/>
                    </a:lnTo>
                    <a:lnTo>
                      <a:pt x="368" y="454"/>
                    </a:lnTo>
                    <a:lnTo>
                      <a:pt x="411" y="315"/>
                    </a:lnTo>
                    <a:lnTo>
                      <a:pt x="501" y="393"/>
                    </a:lnTo>
                    <a:lnTo>
                      <a:pt x="494" y="404"/>
                    </a:lnTo>
                    <a:lnTo>
                      <a:pt x="489" y="416"/>
                    </a:lnTo>
                    <a:lnTo>
                      <a:pt x="487" y="430"/>
                    </a:lnTo>
                    <a:lnTo>
                      <a:pt x="485" y="445"/>
                    </a:lnTo>
                    <a:lnTo>
                      <a:pt x="487" y="462"/>
                    </a:lnTo>
                    <a:lnTo>
                      <a:pt x="492" y="480"/>
                    </a:lnTo>
                    <a:lnTo>
                      <a:pt x="501" y="496"/>
                    </a:lnTo>
                    <a:lnTo>
                      <a:pt x="512" y="509"/>
                    </a:lnTo>
                    <a:lnTo>
                      <a:pt x="526" y="519"/>
                    </a:lnTo>
                    <a:lnTo>
                      <a:pt x="540" y="528"/>
                    </a:lnTo>
                    <a:lnTo>
                      <a:pt x="558" y="534"/>
                    </a:lnTo>
                    <a:lnTo>
                      <a:pt x="576" y="535"/>
                    </a:lnTo>
                    <a:lnTo>
                      <a:pt x="595" y="534"/>
                    </a:lnTo>
                    <a:lnTo>
                      <a:pt x="611" y="528"/>
                    </a:lnTo>
                    <a:lnTo>
                      <a:pt x="627" y="519"/>
                    </a:lnTo>
                    <a:lnTo>
                      <a:pt x="642" y="509"/>
                    </a:lnTo>
                    <a:lnTo>
                      <a:pt x="652" y="496"/>
                    </a:lnTo>
                    <a:lnTo>
                      <a:pt x="661" y="480"/>
                    </a:lnTo>
                    <a:lnTo>
                      <a:pt x="666" y="462"/>
                    </a:lnTo>
                    <a:lnTo>
                      <a:pt x="668" y="445"/>
                    </a:lnTo>
                    <a:lnTo>
                      <a:pt x="666" y="427"/>
                    </a:lnTo>
                    <a:lnTo>
                      <a:pt x="661" y="409"/>
                    </a:lnTo>
                    <a:lnTo>
                      <a:pt x="652" y="393"/>
                    </a:lnTo>
                    <a:lnTo>
                      <a:pt x="642" y="381"/>
                    </a:lnTo>
                    <a:lnTo>
                      <a:pt x="627" y="368"/>
                    </a:lnTo>
                    <a:lnTo>
                      <a:pt x="611" y="361"/>
                    </a:lnTo>
                    <a:lnTo>
                      <a:pt x="595" y="356"/>
                    </a:lnTo>
                    <a:lnTo>
                      <a:pt x="576" y="354"/>
                    </a:lnTo>
                    <a:lnTo>
                      <a:pt x="560" y="354"/>
                    </a:lnTo>
                    <a:lnTo>
                      <a:pt x="546" y="359"/>
                    </a:lnTo>
                    <a:lnTo>
                      <a:pt x="531" y="366"/>
                    </a:lnTo>
                    <a:lnTo>
                      <a:pt x="519" y="374"/>
                    </a:lnTo>
                    <a:lnTo>
                      <a:pt x="428" y="297"/>
                    </a:lnTo>
                    <a:lnTo>
                      <a:pt x="542" y="253"/>
                    </a:lnTo>
                    <a:close/>
                    <a:moveTo>
                      <a:pt x="615" y="132"/>
                    </a:moveTo>
                    <a:lnTo>
                      <a:pt x="615" y="132"/>
                    </a:lnTo>
                    <a:lnTo>
                      <a:pt x="629" y="134"/>
                    </a:lnTo>
                    <a:lnTo>
                      <a:pt x="642" y="137"/>
                    </a:lnTo>
                    <a:lnTo>
                      <a:pt x="652" y="144"/>
                    </a:lnTo>
                    <a:lnTo>
                      <a:pt x="663" y="151"/>
                    </a:lnTo>
                    <a:lnTo>
                      <a:pt x="670" y="162"/>
                    </a:lnTo>
                    <a:lnTo>
                      <a:pt x="677" y="173"/>
                    </a:lnTo>
                    <a:lnTo>
                      <a:pt x="681" y="185"/>
                    </a:lnTo>
                    <a:lnTo>
                      <a:pt x="682" y="199"/>
                    </a:lnTo>
                    <a:lnTo>
                      <a:pt x="681" y="212"/>
                    </a:lnTo>
                    <a:lnTo>
                      <a:pt x="677" y="224"/>
                    </a:lnTo>
                    <a:lnTo>
                      <a:pt x="670" y="235"/>
                    </a:lnTo>
                    <a:lnTo>
                      <a:pt x="663" y="246"/>
                    </a:lnTo>
                    <a:lnTo>
                      <a:pt x="652" y="253"/>
                    </a:lnTo>
                    <a:lnTo>
                      <a:pt x="642" y="260"/>
                    </a:lnTo>
                    <a:lnTo>
                      <a:pt x="629" y="263"/>
                    </a:lnTo>
                    <a:lnTo>
                      <a:pt x="615" y="265"/>
                    </a:lnTo>
                    <a:lnTo>
                      <a:pt x="602" y="263"/>
                    </a:lnTo>
                    <a:lnTo>
                      <a:pt x="590" y="260"/>
                    </a:lnTo>
                    <a:lnTo>
                      <a:pt x="578" y="253"/>
                    </a:lnTo>
                    <a:lnTo>
                      <a:pt x="569" y="246"/>
                    </a:lnTo>
                    <a:lnTo>
                      <a:pt x="560" y="235"/>
                    </a:lnTo>
                    <a:lnTo>
                      <a:pt x="555" y="224"/>
                    </a:lnTo>
                    <a:lnTo>
                      <a:pt x="551" y="212"/>
                    </a:lnTo>
                    <a:lnTo>
                      <a:pt x="549" y="199"/>
                    </a:lnTo>
                    <a:lnTo>
                      <a:pt x="551" y="185"/>
                    </a:lnTo>
                    <a:lnTo>
                      <a:pt x="555" y="173"/>
                    </a:lnTo>
                    <a:lnTo>
                      <a:pt x="560" y="162"/>
                    </a:lnTo>
                    <a:lnTo>
                      <a:pt x="569" y="151"/>
                    </a:lnTo>
                    <a:lnTo>
                      <a:pt x="578" y="144"/>
                    </a:lnTo>
                    <a:lnTo>
                      <a:pt x="590" y="137"/>
                    </a:lnTo>
                    <a:lnTo>
                      <a:pt x="602" y="134"/>
                    </a:lnTo>
                    <a:lnTo>
                      <a:pt x="615" y="132"/>
                    </a:lnTo>
                    <a:close/>
                    <a:moveTo>
                      <a:pt x="133" y="240"/>
                    </a:moveTo>
                    <a:lnTo>
                      <a:pt x="133" y="240"/>
                    </a:lnTo>
                    <a:lnTo>
                      <a:pt x="123" y="240"/>
                    </a:lnTo>
                    <a:lnTo>
                      <a:pt x="112" y="238"/>
                    </a:lnTo>
                    <a:lnTo>
                      <a:pt x="91" y="233"/>
                    </a:lnTo>
                    <a:lnTo>
                      <a:pt x="73" y="222"/>
                    </a:lnTo>
                    <a:lnTo>
                      <a:pt x="57" y="210"/>
                    </a:lnTo>
                    <a:lnTo>
                      <a:pt x="44" y="194"/>
                    </a:lnTo>
                    <a:lnTo>
                      <a:pt x="34" y="175"/>
                    </a:lnTo>
                    <a:lnTo>
                      <a:pt x="27" y="155"/>
                    </a:lnTo>
                    <a:lnTo>
                      <a:pt x="27" y="144"/>
                    </a:lnTo>
                    <a:lnTo>
                      <a:pt x="25" y="134"/>
                    </a:lnTo>
                    <a:lnTo>
                      <a:pt x="27" y="121"/>
                    </a:lnTo>
                    <a:lnTo>
                      <a:pt x="27" y="111"/>
                    </a:lnTo>
                    <a:lnTo>
                      <a:pt x="34" y="91"/>
                    </a:lnTo>
                    <a:lnTo>
                      <a:pt x="44" y="73"/>
                    </a:lnTo>
                    <a:lnTo>
                      <a:pt x="57" y="57"/>
                    </a:lnTo>
                    <a:lnTo>
                      <a:pt x="73" y="43"/>
                    </a:lnTo>
                    <a:lnTo>
                      <a:pt x="91" y="34"/>
                    </a:lnTo>
                    <a:lnTo>
                      <a:pt x="112" y="27"/>
                    </a:lnTo>
                    <a:lnTo>
                      <a:pt x="123" y="25"/>
                    </a:lnTo>
                    <a:lnTo>
                      <a:pt x="133" y="25"/>
                    </a:lnTo>
                    <a:lnTo>
                      <a:pt x="144" y="25"/>
                    </a:lnTo>
                    <a:lnTo>
                      <a:pt x="155" y="27"/>
                    </a:lnTo>
                    <a:lnTo>
                      <a:pt x="174" y="34"/>
                    </a:lnTo>
                    <a:lnTo>
                      <a:pt x="194" y="43"/>
                    </a:lnTo>
                    <a:lnTo>
                      <a:pt x="210" y="57"/>
                    </a:lnTo>
                    <a:lnTo>
                      <a:pt x="222" y="73"/>
                    </a:lnTo>
                    <a:lnTo>
                      <a:pt x="233" y="91"/>
                    </a:lnTo>
                    <a:lnTo>
                      <a:pt x="238" y="111"/>
                    </a:lnTo>
                    <a:lnTo>
                      <a:pt x="240" y="121"/>
                    </a:lnTo>
                    <a:lnTo>
                      <a:pt x="242" y="134"/>
                    </a:lnTo>
                    <a:lnTo>
                      <a:pt x="240" y="144"/>
                    </a:lnTo>
                    <a:lnTo>
                      <a:pt x="238" y="155"/>
                    </a:lnTo>
                    <a:lnTo>
                      <a:pt x="233" y="175"/>
                    </a:lnTo>
                    <a:lnTo>
                      <a:pt x="222" y="194"/>
                    </a:lnTo>
                    <a:lnTo>
                      <a:pt x="210" y="210"/>
                    </a:lnTo>
                    <a:lnTo>
                      <a:pt x="194" y="222"/>
                    </a:lnTo>
                    <a:lnTo>
                      <a:pt x="174" y="233"/>
                    </a:lnTo>
                    <a:lnTo>
                      <a:pt x="155" y="238"/>
                    </a:lnTo>
                    <a:lnTo>
                      <a:pt x="144" y="240"/>
                    </a:lnTo>
                    <a:lnTo>
                      <a:pt x="133" y="240"/>
                    </a:lnTo>
                    <a:close/>
                    <a:moveTo>
                      <a:pt x="380" y="528"/>
                    </a:moveTo>
                    <a:lnTo>
                      <a:pt x="380" y="528"/>
                    </a:lnTo>
                    <a:lnTo>
                      <a:pt x="380" y="541"/>
                    </a:lnTo>
                    <a:lnTo>
                      <a:pt x="375" y="553"/>
                    </a:lnTo>
                    <a:lnTo>
                      <a:pt x="370" y="564"/>
                    </a:lnTo>
                    <a:lnTo>
                      <a:pt x="361" y="574"/>
                    </a:lnTo>
                    <a:lnTo>
                      <a:pt x="352" y="582"/>
                    </a:lnTo>
                    <a:lnTo>
                      <a:pt x="341" y="589"/>
                    </a:lnTo>
                    <a:lnTo>
                      <a:pt x="329" y="592"/>
                    </a:lnTo>
                    <a:lnTo>
                      <a:pt x="315" y="594"/>
                    </a:lnTo>
                    <a:lnTo>
                      <a:pt x="302" y="592"/>
                    </a:lnTo>
                    <a:lnTo>
                      <a:pt x="290" y="589"/>
                    </a:lnTo>
                    <a:lnTo>
                      <a:pt x="277" y="582"/>
                    </a:lnTo>
                    <a:lnTo>
                      <a:pt x="268" y="574"/>
                    </a:lnTo>
                    <a:lnTo>
                      <a:pt x="259" y="564"/>
                    </a:lnTo>
                    <a:lnTo>
                      <a:pt x="254" y="553"/>
                    </a:lnTo>
                    <a:lnTo>
                      <a:pt x="249" y="541"/>
                    </a:lnTo>
                    <a:lnTo>
                      <a:pt x="249" y="528"/>
                    </a:lnTo>
                    <a:lnTo>
                      <a:pt x="249" y="514"/>
                    </a:lnTo>
                    <a:lnTo>
                      <a:pt x="254" y="502"/>
                    </a:lnTo>
                    <a:lnTo>
                      <a:pt x="259" y="491"/>
                    </a:lnTo>
                    <a:lnTo>
                      <a:pt x="268" y="480"/>
                    </a:lnTo>
                    <a:lnTo>
                      <a:pt x="277" y="473"/>
                    </a:lnTo>
                    <a:lnTo>
                      <a:pt x="290" y="466"/>
                    </a:lnTo>
                    <a:lnTo>
                      <a:pt x="302" y="462"/>
                    </a:lnTo>
                    <a:lnTo>
                      <a:pt x="315" y="461"/>
                    </a:lnTo>
                    <a:lnTo>
                      <a:pt x="329" y="462"/>
                    </a:lnTo>
                    <a:lnTo>
                      <a:pt x="341" y="466"/>
                    </a:lnTo>
                    <a:lnTo>
                      <a:pt x="352" y="473"/>
                    </a:lnTo>
                    <a:lnTo>
                      <a:pt x="361" y="480"/>
                    </a:lnTo>
                    <a:lnTo>
                      <a:pt x="370" y="491"/>
                    </a:lnTo>
                    <a:lnTo>
                      <a:pt x="375" y="502"/>
                    </a:lnTo>
                    <a:lnTo>
                      <a:pt x="380" y="514"/>
                    </a:lnTo>
                    <a:lnTo>
                      <a:pt x="380" y="528"/>
                    </a:lnTo>
                    <a:close/>
                    <a:moveTo>
                      <a:pt x="576" y="407"/>
                    </a:moveTo>
                    <a:lnTo>
                      <a:pt x="576" y="407"/>
                    </a:lnTo>
                    <a:lnTo>
                      <a:pt x="585" y="407"/>
                    </a:lnTo>
                    <a:lnTo>
                      <a:pt x="592" y="409"/>
                    </a:lnTo>
                    <a:lnTo>
                      <a:pt x="597" y="413"/>
                    </a:lnTo>
                    <a:lnTo>
                      <a:pt x="602" y="418"/>
                    </a:lnTo>
                    <a:lnTo>
                      <a:pt x="608" y="423"/>
                    </a:lnTo>
                    <a:lnTo>
                      <a:pt x="611" y="430"/>
                    </a:lnTo>
                    <a:lnTo>
                      <a:pt x="613" y="438"/>
                    </a:lnTo>
                    <a:lnTo>
                      <a:pt x="615" y="445"/>
                    </a:lnTo>
                    <a:lnTo>
                      <a:pt x="613" y="452"/>
                    </a:lnTo>
                    <a:lnTo>
                      <a:pt x="611" y="459"/>
                    </a:lnTo>
                    <a:lnTo>
                      <a:pt x="608" y="466"/>
                    </a:lnTo>
                    <a:lnTo>
                      <a:pt x="602" y="471"/>
                    </a:lnTo>
                    <a:lnTo>
                      <a:pt x="597" y="477"/>
                    </a:lnTo>
                    <a:lnTo>
                      <a:pt x="592" y="478"/>
                    </a:lnTo>
                    <a:lnTo>
                      <a:pt x="585" y="482"/>
                    </a:lnTo>
                    <a:lnTo>
                      <a:pt x="576" y="482"/>
                    </a:lnTo>
                    <a:lnTo>
                      <a:pt x="569" y="482"/>
                    </a:lnTo>
                    <a:lnTo>
                      <a:pt x="562" y="478"/>
                    </a:lnTo>
                    <a:lnTo>
                      <a:pt x="555" y="477"/>
                    </a:lnTo>
                    <a:lnTo>
                      <a:pt x="549" y="471"/>
                    </a:lnTo>
                    <a:lnTo>
                      <a:pt x="546" y="466"/>
                    </a:lnTo>
                    <a:lnTo>
                      <a:pt x="542" y="459"/>
                    </a:lnTo>
                    <a:lnTo>
                      <a:pt x="539" y="452"/>
                    </a:lnTo>
                    <a:lnTo>
                      <a:pt x="539" y="445"/>
                    </a:lnTo>
                    <a:lnTo>
                      <a:pt x="539" y="438"/>
                    </a:lnTo>
                    <a:lnTo>
                      <a:pt x="542" y="430"/>
                    </a:lnTo>
                    <a:lnTo>
                      <a:pt x="546" y="423"/>
                    </a:lnTo>
                    <a:lnTo>
                      <a:pt x="549" y="418"/>
                    </a:lnTo>
                    <a:lnTo>
                      <a:pt x="555" y="413"/>
                    </a:lnTo>
                    <a:lnTo>
                      <a:pt x="562" y="409"/>
                    </a:lnTo>
                    <a:lnTo>
                      <a:pt x="569" y="407"/>
                    </a:lnTo>
                    <a:lnTo>
                      <a:pt x="576" y="4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2301" name="Group 24"/>
          <p:cNvGrpSpPr>
            <a:grpSpLocks/>
          </p:cNvGrpSpPr>
          <p:nvPr/>
        </p:nvGrpSpPr>
        <p:grpSpPr bwMode="auto">
          <a:xfrm>
            <a:off x="5195888" y="3521075"/>
            <a:ext cx="979487" cy="976313"/>
            <a:chOff x="310" y="1632"/>
            <a:chExt cx="446" cy="446"/>
          </a:xfrm>
        </p:grpSpPr>
        <p:sp>
          <p:nvSpPr>
            <p:cNvPr id="12332" name="Oval 25"/>
            <p:cNvSpPr>
              <a:spLocks noChangeArrowheads="1"/>
            </p:cNvSpPr>
            <p:nvPr/>
          </p:nvSpPr>
          <p:spPr bwMode="auto">
            <a:xfrm>
              <a:off x="310" y="1632"/>
              <a:ext cx="446" cy="446"/>
            </a:xfrm>
            <a:prstGeom prst="ellipse">
              <a:avLst/>
            </a:prstGeom>
            <a:solidFill>
              <a:srgbClr val="9C5BCD"/>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a:defRPr>
                  <a:solidFill>
                    <a:srgbClr val="000000"/>
                  </a:solidFill>
                  <a:latin typeface="Gill Sans" pitchFamily="34" charset="0"/>
                  <a:ea typeface="ＭＳ Ｐゴシック" panose="020B0600070205080204" pitchFamily="34" charset="-128"/>
                </a:defRPr>
              </a:lvl1pPr>
              <a:lvl2pPr marL="742950" indent="-285750">
                <a:defRPr>
                  <a:solidFill>
                    <a:srgbClr val="000000"/>
                  </a:solidFill>
                  <a:latin typeface="Gill Sans" pitchFamily="34" charset="0"/>
                  <a:ea typeface="ＭＳ Ｐゴシック" panose="020B0600070205080204" pitchFamily="34" charset="-128"/>
                </a:defRPr>
              </a:lvl2pPr>
              <a:lvl3pPr marL="1143000" indent="-228600">
                <a:defRPr>
                  <a:solidFill>
                    <a:srgbClr val="000000"/>
                  </a:solidFill>
                  <a:latin typeface="Gill Sans" pitchFamily="34" charset="0"/>
                  <a:ea typeface="ＭＳ Ｐゴシック" panose="020B0600070205080204" pitchFamily="34" charset="-128"/>
                </a:defRPr>
              </a:lvl3pPr>
              <a:lvl4pPr marL="1600200" indent="-228600">
                <a:defRPr>
                  <a:solidFill>
                    <a:srgbClr val="000000"/>
                  </a:solidFill>
                  <a:latin typeface="Gill Sans" pitchFamily="34" charset="0"/>
                  <a:ea typeface="ＭＳ Ｐゴシック" panose="020B0600070205080204" pitchFamily="34" charset="-128"/>
                </a:defRPr>
              </a:lvl4pPr>
              <a:lvl5pPr marL="2057400" indent="-228600">
                <a:defRPr>
                  <a:solidFill>
                    <a:srgbClr val="000000"/>
                  </a:solidFill>
                  <a:latin typeface="Gill Sans" pitchFamily="34" charset="0"/>
                  <a:ea typeface="ＭＳ Ｐゴシック" panose="020B0600070205080204" pitchFamily="34" charset="-128"/>
                </a:defRPr>
              </a:lvl5pPr>
              <a:lvl6pPr marL="25146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29718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34290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38862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algn="ctr">
                <a:buClr>
                  <a:srgbClr val="A81024"/>
                </a:buClr>
                <a:buFont typeface="Wingdings" panose="05000000000000000000" pitchFamily="2" charset="2"/>
                <a:buNone/>
              </a:pPr>
              <a:endParaRPr lang="en-US" altLang="en-US" sz="2400">
                <a:latin typeface="Arial" panose="020B0604020202020204" pitchFamily="34" charset="0"/>
              </a:endParaRPr>
            </a:p>
          </p:txBody>
        </p:sp>
        <p:sp>
          <p:nvSpPr>
            <p:cNvPr id="12333" name="Freeform 26"/>
            <p:cNvSpPr>
              <a:spLocks noChangeAspect="1" noEditPoints="1"/>
            </p:cNvSpPr>
            <p:nvPr/>
          </p:nvSpPr>
          <p:spPr bwMode="auto">
            <a:xfrm>
              <a:off x="408" y="1723"/>
              <a:ext cx="249" cy="270"/>
            </a:xfrm>
            <a:custGeom>
              <a:avLst/>
              <a:gdLst>
                <a:gd name="T0" fmla="*/ 1 w 393"/>
                <a:gd name="T1" fmla="*/ 1 h 514"/>
                <a:gd name="T2" fmla="*/ 1 w 393"/>
                <a:gd name="T3" fmla="*/ 1 h 514"/>
                <a:gd name="T4" fmla="*/ 1 w 393"/>
                <a:gd name="T5" fmla="*/ 1 h 514"/>
                <a:gd name="T6" fmla="*/ 1 w 393"/>
                <a:gd name="T7" fmla="*/ 1 h 514"/>
                <a:gd name="T8" fmla="*/ 0 w 393"/>
                <a:gd name="T9" fmla="*/ 1 h 514"/>
                <a:gd name="T10" fmla="*/ 1 w 393"/>
                <a:gd name="T11" fmla="*/ 1 h 514"/>
                <a:gd name="T12" fmla="*/ 1 w 393"/>
                <a:gd name="T13" fmla="*/ 1 h 514"/>
                <a:gd name="T14" fmla="*/ 1 w 393"/>
                <a:gd name="T15" fmla="*/ 1 h 514"/>
                <a:gd name="T16" fmla="*/ 1 w 393"/>
                <a:gd name="T17" fmla="*/ 1 h 514"/>
                <a:gd name="T18" fmla="*/ 1 w 393"/>
                <a:gd name="T19" fmla="*/ 1 h 514"/>
                <a:gd name="T20" fmla="*/ 1 w 393"/>
                <a:gd name="T21" fmla="*/ 1 h 514"/>
                <a:gd name="T22" fmla="*/ 1 w 393"/>
                <a:gd name="T23" fmla="*/ 1 h 514"/>
                <a:gd name="T24" fmla="*/ 1 w 393"/>
                <a:gd name="T25" fmla="*/ 1 h 514"/>
                <a:gd name="T26" fmla="*/ 1 w 393"/>
                <a:gd name="T27" fmla="*/ 1 h 514"/>
                <a:gd name="T28" fmla="*/ 1 w 393"/>
                <a:gd name="T29" fmla="*/ 1 h 514"/>
                <a:gd name="T30" fmla="*/ 1 w 393"/>
                <a:gd name="T31" fmla="*/ 1 h 514"/>
                <a:gd name="T32" fmla="*/ 1 w 393"/>
                <a:gd name="T33" fmla="*/ 1 h 514"/>
                <a:gd name="T34" fmla="*/ 1 w 393"/>
                <a:gd name="T35" fmla="*/ 1 h 514"/>
                <a:gd name="T36" fmla="*/ 1 w 393"/>
                <a:gd name="T37" fmla="*/ 1 h 514"/>
                <a:gd name="T38" fmla="*/ 1 w 393"/>
                <a:gd name="T39" fmla="*/ 1 h 514"/>
                <a:gd name="T40" fmla="*/ 1 w 393"/>
                <a:gd name="T41" fmla="*/ 1 h 514"/>
                <a:gd name="T42" fmla="*/ 1 w 393"/>
                <a:gd name="T43" fmla="*/ 1 h 514"/>
                <a:gd name="T44" fmla="*/ 1 w 393"/>
                <a:gd name="T45" fmla="*/ 1 h 514"/>
                <a:gd name="T46" fmla="*/ 1 w 393"/>
                <a:gd name="T47" fmla="*/ 1 h 514"/>
                <a:gd name="T48" fmla="*/ 1 w 393"/>
                <a:gd name="T49" fmla="*/ 1 h 514"/>
                <a:gd name="T50" fmla="*/ 1 w 393"/>
                <a:gd name="T51" fmla="*/ 1 h 514"/>
                <a:gd name="T52" fmla="*/ 1 w 393"/>
                <a:gd name="T53" fmla="*/ 1 h 514"/>
                <a:gd name="T54" fmla="*/ 1 w 393"/>
                <a:gd name="T55" fmla="*/ 1 h 514"/>
                <a:gd name="T56" fmla="*/ 1 w 393"/>
                <a:gd name="T57" fmla="*/ 1 h 514"/>
                <a:gd name="T58" fmla="*/ 1 w 393"/>
                <a:gd name="T59" fmla="*/ 1 h 514"/>
                <a:gd name="T60" fmla="*/ 1 w 393"/>
                <a:gd name="T61" fmla="*/ 1 h 514"/>
                <a:gd name="T62" fmla="*/ 1 w 393"/>
                <a:gd name="T63" fmla="*/ 1 h 514"/>
                <a:gd name="T64" fmla="*/ 1 w 393"/>
                <a:gd name="T65" fmla="*/ 1 h 514"/>
                <a:gd name="T66" fmla="*/ 1 w 393"/>
                <a:gd name="T67" fmla="*/ 1 h 514"/>
                <a:gd name="T68" fmla="*/ 1 w 393"/>
                <a:gd name="T69" fmla="*/ 1 h 514"/>
                <a:gd name="T70" fmla="*/ 1 w 393"/>
                <a:gd name="T71" fmla="*/ 1 h 514"/>
                <a:gd name="T72" fmla="*/ 1 w 393"/>
                <a:gd name="T73" fmla="*/ 1 h 514"/>
                <a:gd name="T74" fmla="*/ 1 w 393"/>
                <a:gd name="T75" fmla="*/ 1 h 514"/>
                <a:gd name="T76" fmla="*/ 1 w 393"/>
                <a:gd name="T77" fmla="*/ 1 h 514"/>
                <a:gd name="T78" fmla="*/ 1 w 393"/>
                <a:gd name="T79" fmla="*/ 1 h 514"/>
                <a:gd name="T80" fmla="*/ 1 w 393"/>
                <a:gd name="T81" fmla="*/ 1 h 514"/>
                <a:gd name="T82" fmla="*/ 1 w 393"/>
                <a:gd name="T83" fmla="*/ 1 h 514"/>
                <a:gd name="T84" fmla="*/ 1 w 393"/>
                <a:gd name="T85" fmla="*/ 1 h 514"/>
                <a:gd name="T86" fmla="*/ 1 w 393"/>
                <a:gd name="T87" fmla="*/ 1 h 514"/>
                <a:gd name="T88" fmla="*/ 1 w 393"/>
                <a:gd name="T89" fmla="*/ 1 h 514"/>
                <a:gd name="T90" fmla="*/ 1 w 393"/>
                <a:gd name="T91" fmla="*/ 1 h 514"/>
                <a:gd name="T92" fmla="*/ 1 w 393"/>
                <a:gd name="T93" fmla="*/ 1 h 514"/>
                <a:gd name="T94" fmla="*/ 1 w 393"/>
                <a:gd name="T95" fmla="*/ 1 h 514"/>
                <a:gd name="T96" fmla="*/ 1 w 393"/>
                <a:gd name="T97" fmla="*/ 1 h 514"/>
                <a:gd name="T98" fmla="*/ 1 w 393"/>
                <a:gd name="T99" fmla="*/ 1 h 514"/>
                <a:gd name="T100" fmla="*/ 1 w 393"/>
                <a:gd name="T101" fmla="*/ 1 h 514"/>
                <a:gd name="T102" fmla="*/ 1 w 393"/>
                <a:gd name="T103" fmla="*/ 1 h 514"/>
                <a:gd name="T104" fmla="*/ 1 w 393"/>
                <a:gd name="T105" fmla="*/ 1 h 514"/>
                <a:gd name="T106" fmla="*/ 1 w 393"/>
                <a:gd name="T107" fmla="*/ 1 h 514"/>
                <a:gd name="T108" fmla="*/ 1 w 393"/>
                <a:gd name="T109" fmla="*/ 1 h 5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93"/>
                <a:gd name="T166" fmla="*/ 0 h 514"/>
                <a:gd name="T167" fmla="*/ 393 w 393"/>
                <a:gd name="T168" fmla="*/ 514 h 51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93" h="514">
                  <a:moveTo>
                    <a:pt x="330" y="13"/>
                  </a:moveTo>
                  <a:lnTo>
                    <a:pt x="330" y="13"/>
                  </a:lnTo>
                  <a:lnTo>
                    <a:pt x="301" y="7"/>
                  </a:lnTo>
                  <a:lnTo>
                    <a:pt x="268" y="4"/>
                  </a:lnTo>
                  <a:lnTo>
                    <a:pt x="233" y="2"/>
                  </a:lnTo>
                  <a:lnTo>
                    <a:pt x="196" y="0"/>
                  </a:lnTo>
                  <a:lnTo>
                    <a:pt x="159" y="2"/>
                  </a:lnTo>
                  <a:lnTo>
                    <a:pt x="124" y="4"/>
                  </a:lnTo>
                  <a:lnTo>
                    <a:pt x="92" y="7"/>
                  </a:lnTo>
                  <a:lnTo>
                    <a:pt x="63" y="13"/>
                  </a:lnTo>
                  <a:lnTo>
                    <a:pt x="48" y="17"/>
                  </a:lnTo>
                  <a:lnTo>
                    <a:pt x="35" y="20"/>
                  </a:lnTo>
                  <a:lnTo>
                    <a:pt x="24" y="25"/>
                  </a:lnTo>
                  <a:lnTo>
                    <a:pt x="15" y="29"/>
                  </a:lnTo>
                  <a:lnTo>
                    <a:pt x="8" y="35"/>
                  </a:lnTo>
                  <a:lnTo>
                    <a:pt x="4" y="40"/>
                  </a:lnTo>
                  <a:lnTo>
                    <a:pt x="1" y="47"/>
                  </a:lnTo>
                  <a:lnTo>
                    <a:pt x="0" y="53"/>
                  </a:lnTo>
                  <a:lnTo>
                    <a:pt x="0" y="461"/>
                  </a:lnTo>
                  <a:lnTo>
                    <a:pt x="1" y="467"/>
                  </a:lnTo>
                  <a:lnTo>
                    <a:pt x="4" y="473"/>
                  </a:lnTo>
                  <a:lnTo>
                    <a:pt x="8" y="479"/>
                  </a:lnTo>
                  <a:lnTo>
                    <a:pt x="15" y="485"/>
                  </a:lnTo>
                  <a:lnTo>
                    <a:pt x="24" y="489"/>
                  </a:lnTo>
                  <a:lnTo>
                    <a:pt x="35" y="493"/>
                  </a:lnTo>
                  <a:lnTo>
                    <a:pt x="48" y="497"/>
                  </a:lnTo>
                  <a:lnTo>
                    <a:pt x="63" y="501"/>
                  </a:lnTo>
                  <a:lnTo>
                    <a:pt x="92" y="507"/>
                  </a:lnTo>
                  <a:lnTo>
                    <a:pt x="124" y="510"/>
                  </a:lnTo>
                  <a:lnTo>
                    <a:pt x="159" y="512"/>
                  </a:lnTo>
                  <a:lnTo>
                    <a:pt x="196" y="514"/>
                  </a:lnTo>
                  <a:lnTo>
                    <a:pt x="233" y="512"/>
                  </a:lnTo>
                  <a:lnTo>
                    <a:pt x="268" y="510"/>
                  </a:lnTo>
                  <a:lnTo>
                    <a:pt x="301" y="507"/>
                  </a:lnTo>
                  <a:lnTo>
                    <a:pt x="330" y="501"/>
                  </a:lnTo>
                  <a:lnTo>
                    <a:pt x="345" y="497"/>
                  </a:lnTo>
                  <a:lnTo>
                    <a:pt x="358" y="493"/>
                  </a:lnTo>
                  <a:lnTo>
                    <a:pt x="368" y="489"/>
                  </a:lnTo>
                  <a:lnTo>
                    <a:pt x="377" y="485"/>
                  </a:lnTo>
                  <a:lnTo>
                    <a:pt x="384" y="479"/>
                  </a:lnTo>
                  <a:lnTo>
                    <a:pt x="389" y="473"/>
                  </a:lnTo>
                  <a:lnTo>
                    <a:pt x="391" y="467"/>
                  </a:lnTo>
                  <a:lnTo>
                    <a:pt x="393" y="461"/>
                  </a:lnTo>
                  <a:lnTo>
                    <a:pt x="393" y="53"/>
                  </a:lnTo>
                  <a:lnTo>
                    <a:pt x="391" y="47"/>
                  </a:lnTo>
                  <a:lnTo>
                    <a:pt x="389" y="40"/>
                  </a:lnTo>
                  <a:lnTo>
                    <a:pt x="384" y="35"/>
                  </a:lnTo>
                  <a:lnTo>
                    <a:pt x="377" y="29"/>
                  </a:lnTo>
                  <a:lnTo>
                    <a:pt x="368" y="25"/>
                  </a:lnTo>
                  <a:lnTo>
                    <a:pt x="358" y="20"/>
                  </a:lnTo>
                  <a:lnTo>
                    <a:pt x="345" y="17"/>
                  </a:lnTo>
                  <a:lnTo>
                    <a:pt x="330" y="13"/>
                  </a:lnTo>
                  <a:close/>
                  <a:moveTo>
                    <a:pt x="369" y="461"/>
                  </a:moveTo>
                  <a:lnTo>
                    <a:pt x="369" y="461"/>
                  </a:lnTo>
                  <a:lnTo>
                    <a:pt x="365" y="465"/>
                  </a:lnTo>
                  <a:lnTo>
                    <a:pt x="357" y="468"/>
                  </a:lnTo>
                  <a:lnTo>
                    <a:pt x="341" y="474"/>
                  </a:lnTo>
                  <a:lnTo>
                    <a:pt x="318" y="480"/>
                  </a:lnTo>
                  <a:lnTo>
                    <a:pt x="292" y="483"/>
                  </a:lnTo>
                  <a:lnTo>
                    <a:pt x="262" y="487"/>
                  </a:lnTo>
                  <a:lnTo>
                    <a:pt x="230" y="489"/>
                  </a:lnTo>
                  <a:lnTo>
                    <a:pt x="196" y="490"/>
                  </a:lnTo>
                  <a:lnTo>
                    <a:pt x="163" y="489"/>
                  </a:lnTo>
                  <a:lnTo>
                    <a:pt x="130" y="487"/>
                  </a:lnTo>
                  <a:lnTo>
                    <a:pt x="101" y="483"/>
                  </a:lnTo>
                  <a:lnTo>
                    <a:pt x="74" y="480"/>
                  </a:lnTo>
                  <a:lnTo>
                    <a:pt x="51" y="474"/>
                  </a:lnTo>
                  <a:lnTo>
                    <a:pt x="36" y="468"/>
                  </a:lnTo>
                  <a:lnTo>
                    <a:pt x="28" y="465"/>
                  </a:lnTo>
                  <a:lnTo>
                    <a:pt x="23" y="461"/>
                  </a:lnTo>
                  <a:lnTo>
                    <a:pt x="23" y="352"/>
                  </a:lnTo>
                  <a:lnTo>
                    <a:pt x="41" y="359"/>
                  </a:lnTo>
                  <a:lnTo>
                    <a:pt x="63" y="365"/>
                  </a:lnTo>
                  <a:lnTo>
                    <a:pt x="92" y="370"/>
                  </a:lnTo>
                  <a:lnTo>
                    <a:pt x="124" y="374"/>
                  </a:lnTo>
                  <a:lnTo>
                    <a:pt x="159" y="377"/>
                  </a:lnTo>
                  <a:lnTo>
                    <a:pt x="196" y="377"/>
                  </a:lnTo>
                  <a:lnTo>
                    <a:pt x="233" y="377"/>
                  </a:lnTo>
                  <a:lnTo>
                    <a:pt x="268" y="374"/>
                  </a:lnTo>
                  <a:lnTo>
                    <a:pt x="301" y="370"/>
                  </a:lnTo>
                  <a:lnTo>
                    <a:pt x="330" y="365"/>
                  </a:lnTo>
                  <a:lnTo>
                    <a:pt x="352" y="359"/>
                  </a:lnTo>
                  <a:lnTo>
                    <a:pt x="369" y="352"/>
                  </a:lnTo>
                  <a:lnTo>
                    <a:pt x="369" y="461"/>
                  </a:lnTo>
                  <a:close/>
                  <a:moveTo>
                    <a:pt x="369" y="53"/>
                  </a:moveTo>
                  <a:lnTo>
                    <a:pt x="369" y="53"/>
                  </a:lnTo>
                  <a:lnTo>
                    <a:pt x="365" y="56"/>
                  </a:lnTo>
                  <a:lnTo>
                    <a:pt x="357" y="61"/>
                  </a:lnTo>
                  <a:lnTo>
                    <a:pt x="341" y="65"/>
                  </a:lnTo>
                  <a:lnTo>
                    <a:pt x="318" y="71"/>
                  </a:lnTo>
                  <a:lnTo>
                    <a:pt x="292" y="76"/>
                  </a:lnTo>
                  <a:lnTo>
                    <a:pt x="262" y="79"/>
                  </a:lnTo>
                  <a:lnTo>
                    <a:pt x="230" y="81"/>
                  </a:lnTo>
                  <a:lnTo>
                    <a:pt x="196" y="82"/>
                  </a:lnTo>
                  <a:lnTo>
                    <a:pt x="163" y="81"/>
                  </a:lnTo>
                  <a:lnTo>
                    <a:pt x="130" y="79"/>
                  </a:lnTo>
                  <a:lnTo>
                    <a:pt x="101" y="76"/>
                  </a:lnTo>
                  <a:lnTo>
                    <a:pt x="74" y="71"/>
                  </a:lnTo>
                  <a:lnTo>
                    <a:pt x="51" y="65"/>
                  </a:lnTo>
                  <a:lnTo>
                    <a:pt x="36" y="61"/>
                  </a:lnTo>
                  <a:lnTo>
                    <a:pt x="28" y="56"/>
                  </a:lnTo>
                  <a:lnTo>
                    <a:pt x="23" y="53"/>
                  </a:lnTo>
                  <a:lnTo>
                    <a:pt x="28" y="49"/>
                  </a:lnTo>
                  <a:lnTo>
                    <a:pt x="36" y="45"/>
                  </a:lnTo>
                  <a:lnTo>
                    <a:pt x="51" y="40"/>
                  </a:lnTo>
                  <a:lnTo>
                    <a:pt x="74" y="34"/>
                  </a:lnTo>
                  <a:lnTo>
                    <a:pt x="101" y="29"/>
                  </a:lnTo>
                  <a:lnTo>
                    <a:pt x="130" y="27"/>
                  </a:lnTo>
                  <a:lnTo>
                    <a:pt x="163" y="25"/>
                  </a:lnTo>
                  <a:lnTo>
                    <a:pt x="196" y="24"/>
                  </a:lnTo>
                  <a:lnTo>
                    <a:pt x="230" y="25"/>
                  </a:lnTo>
                  <a:lnTo>
                    <a:pt x="262" y="27"/>
                  </a:lnTo>
                  <a:lnTo>
                    <a:pt x="292" y="29"/>
                  </a:lnTo>
                  <a:lnTo>
                    <a:pt x="318" y="34"/>
                  </a:lnTo>
                  <a:lnTo>
                    <a:pt x="341" y="40"/>
                  </a:lnTo>
                  <a:lnTo>
                    <a:pt x="357" y="45"/>
                  </a:lnTo>
                  <a:lnTo>
                    <a:pt x="365" y="49"/>
                  </a:lnTo>
                  <a:lnTo>
                    <a:pt x="369" y="53"/>
                  </a:lnTo>
                  <a:close/>
                  <a:moveTo>
                    <a:pt x="369" y="324"/>
                  </a:moveTo>
                  <a:lnTo>
                    <a:pt x="369" y="324"/>
                  </a:lnTo>
                  <a:lnTo>
                    <a:pt x="366" y="328"/>
                  </a:lnTo>
                  <a:lnTo>
                    <a:pt x="358" y="332"/>
                  </a:lnTo>
                  <a:lnTo>
                    <a:pt x="343" y="338"/>
                  </a:lnTo>
                  <a:lnTo>
                    <a:pt x="318" y="343"/>
                  </a:lnTo>
                  <a:lnTo>
                    <a:pt x="292" y="348"/>
                  </a:lnTo>
                  <a:lnTo>
                    <a:pt x="262" y="351"/>
                  </a:lnTo>
                  <a:lnTo>
                    <a:pt x="230" y="353"/>
                  </a:lnTo>
                  <a:lnTo>
                    <a:pt x="196" y="353"/>
                  </a:lnTo>
                  <a:lnTo>
                    <a:pt x="163" y="353"/>
                  </a:lnTo>
                  <a:lnTo>
                    <a:pt x="130" y="351"/>
                  </a:lnTo>
                  <a:lnTo>
                    <a:pt x="101" y="348"/>
                  </a:lnTo>
                  <a:lnTo>
                    <a:pt x="74" y="343"/>
                  </a:lnTo>
                  <a:lnTo>
                    <a:pt x="51" y="338"/>
                  </a:lnTo>
                  <a:lnTo>
                    <a:pt x="35" y="332"/>
                  </a:lnTo>
                  <a:lnTo>
                    <a:pt x="27" y="328"/>
                  </a:lnTo>
                  <a:lnTo>
                    <a:pt x="23" y="324"/>
                  </a:lnTo>
                  <a:lnTo>
                    <a:pt x="23" y="216"/>
                  </a:lnTo>
                  <a:lnTo>
                    <a:pt x="41" y="223"/>
                  </a:lnTo>
                  <a:lnTo>
                    <a:pt x="63" y="229"/>
                  </a:lnTo>
                  <a:lnTo>
                    <a:pt x="92" y="234"/>
                  </a:lnTo>
                  <a:lnTo>
                    <a:pt x="124" y="237"/>
                  </a:lnTo>
                  <a:lnTo>
                    <a:pt x="159" y="240"/>
                  </a:lnTo>
                  <a:lnTo>
                    <a:pt x="196" y="241"/>
                  </a:lnTo>
                  <a:lnTo>
                    <a:pt x="233" y="240"/>
                  </a:lnTo>
                  <a:lnTo>
                    <a:pt x="268" y="237"/>
                  </a:lnTo>
                  <a:lnTo>
                    <a:pt x="301" y="234"/>
                  </a:lnTo>
                  <a:lnTo>
                    <a:pt x="330" y="229"/>
                  </a:lnTo>
                  <a:lnTo>
                    <a:pt x="352" y="223"/>
                  </a:lnTo>
                  <a:lnTo>
                    <a:pt x="369" y="216"/>
                  </a:lnTo>
                  <a:lnTo>
                    <a:pt x="369" y="324"/>
                  </a:lnTo>
                  <a:close/>
                  <a:moveTo>
                    <a:pt x="369" y="189"/>
                  </a:moveTo>
                  <a:lnTo>
                    <a:pt x="369" y="189"/>
                  </a:lnTo>
                  <a:lnTo>
                    <a:pt x="366" y="192"/>
                  </a:lnTo>
                  <a:lnTo>
                    <a:pt x="358" y="197"/>
                  </a:lnTo>
                  <a:lnTo>
                    <a:pt x="343" y="201"/>
                  </a:lnTo>
                  <a:lnTo>
                    <a:pt x="318" y="207"/>
                  </a:lnTo>
                  <a:lnTo>
                    <a:pt x="292" y="212"/>
                  </a:lnTo>
                  <a:lnTo>
                    <a:pt x="262" y="215"/>
                  </a:lnTo>
                  <a:lnTo>
                    <a:pt x="230" y="218"/>
                  </a:lnTo>
                  <a:lnTo>
                    <a:pt x="196" y="218"/>
                  </a:lnTo>
                  <a:lnTo>
                    <a:pt x="163" y="218"/>
                  </a:lnTo>
                  <a:lnTo>
                    <a:pt x="130" y="215"/>
                  </a:lnTo>
                  <a:lnTo>
                    <a:pt x="101" y="212"/>
                  </a:lnTo>
                  <a:lnTo>
                    <a:pt x="74" y="207"/>
                  </a:lnTo>
                  <a:lnTo>
                    <a:pt x="51" y="201"/>
                  </a:lnTo>
                  <a:lnTo>
                    <a:pt x="35" y="197"/>
                  </a:lnTo>
                  <a:lnTo>
                    <a:pt x="27" y="192"/>
                  </a:lnTo>
                  <a:lnTo>
                    <a:pt x="23" y="189"/>
                  </a:lnTo>
                  <a:lnTo>
                    <a:pt x="23" y="81"/>
                  </a:lnTo>
                  <a:lnTo>
                    <a:pt x="41" y="86"/>
                  </a:lnTo>
                  <a:lnTo>
                    <a:pt x="63" y="93"/>
                  </a:lnTo>
                  <a:lnTo>
                    <a:pt x="92" y="98"/>
                  </a:lnTo>
                  <a:lnTo>
                    <a:pt x="124" y="101"/>
                  </a:lnTo>
                  <a:lnTo>
                    <a:pt x="159" y="104"/>
                  </a:lnTo>
                  <a:lnTo>
                    <a:pt x="196" y="105"/>
                  </a:lnTo>
                  <a:lnTo>
                    <a:pt x="233" y="104"/>
                  </a:lnTo>
                  <a:lnTo>
                    <a:pt x="268" y="101"/>
                  </a:lnTo>
                  <a:lnTo>
                    <a:pt x="301" y="98"/>
                  </a:lnTo>
                  <a:lnTo>
                    <a:pt x="330" y="93"/>
                  </a:lnTo>
                  <a:lnTo>
                    <a:pt x="352" y="86"/>
                  </a:lnTo>
                  <a:lnTo>
                    <a:pt x="369" y="81"/>
                  </a:lnTo>
                  <a:lnTo>
                    <a:pt x="369" y="1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302" name="Group 143"/>
          <p:cNvGrpSpPr>
            <a:grpSpLocks/>
          </p:cNvGrpSpPr>
          <p:nvPr/>
        </p:nvGrpSpPr>
        <p:grpSpPr bwMode="auto">
          <a:xfrm>
            <a:off x="149225" y="3521075"/>
            <a:ext cx="979488" cy="976313"/>
            <a:chOff x="3873" y="876"/>
            <a:chExt cx="446" cy="446"/>
          </a:xfrm>
        </p:grpSpPr>
        <p:sp>
          <p:nvSpPr>
            <p:cNvPr id="12323" name="Oval 28"/>
            <p:cNvSpPr>
              <a:spLocks noChangeArrowheads="1"/>
            </p:cNvSpPr>
            <p:nvPr/>
          </p:nvSpPr>
          <p:spPr bwMode="auto">
            <a:xfrm>
              <a:off x="3873" y="876"/>
              <a:ext cx="446" cy="446"/>
            </a:xfrm>
            <a:prstGeom prst="ellipse">
              <a:avLst/>
            </a:prstGeom>
            <a:solidFill>
              <a:srgbClr val="0A4465"/>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a:defRPr>
                  <a:solidFill>
                    <a:srgbClr val="000000"/>
                  </a:solidFill>
                  <a:latin typeface="Gill Sans" pitchFamily="34" charset="0"/>
                  <a:ea typeface="ＭＳ Ｐゴシック" panose="020B0600070205080204" pitchFamily="34" charset="-128"/>
                </a:defRPr>
              </a:lvl1pPr>
              <a:lvl2pPr marL="742950" indent="-285750">
                <a:defRPr>
                  <a:solidFill>
                    <a:srgbClr val="000000"/>
                  </a:solidFill>
                  <a:latin typeface="Gill Sans" pitchFamily="34" charset="0"/>
                  <a:ea typeface="ＭＳ Ｐゴシック" panose="020B0600070205080204" pitchFamily="34" charset="-128"/>
                </a:defRPr>
              </a:lvl2pPr>
              <a:lvl3pPr marL="1143000" indent="-228600">
                <a:defRPr>
                  <a:solidFill>
                    <a:srgbClr val="000000"/>
                  </a:solidFill>
                  <a:latin typeface="Gill Sans" pitchFamily="34" charset="0"/>
                  <a:ea typeface="ＭＳ Ｐゴシック" panose="020B0600070205080204" pitchFamily="34" charset="-128"/>
                </a:defRPr>
              </a:lvl3pPr>
              <a:lvl4pPr marL="1600200" indent="-228600">
                <a:defRPr>
                  <a:solidFill>
                    <a:srgbClr val="000000"/>
                  </a:solidFill>
                  <a:latin typeface="Gill Sans" pitchFamily="34" charset="0"/>
                  <a:ea typeface="ＭＳ Ｐゴシック" panose="020B0600070205080204" pitchFamily="34" charset="-128"/>
                </a:defRPr>
              </a:lvl4pPr>
              <a:lvl5pPr marL="2057400" indent="-228600">
                <a:defRPr>
                  <a:solidFill>
                    <a:srgbClr val="000000"/>
                  </a:solidFill>
                  <a:latin typeface="Gill Sans" pitchFamily="34" charset="0"/>
                  <a:ea typeface="ＭＳ Ｐゴシック" panose="020B0600070205080204" pitchFamily="34" charset="-128"/>
                </a:defRPr>
              </a:lvl5pPr>
              <a:lvl6pPr marL="25146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29718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34290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38862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algn="ctr">
                <a:buClr>
                  <a:srgbClr val="A81024"/>
                </a:buClr>
                <a:buFont typeface="Wingdings" panose="05000000000000000000" pitchFamily="2" charset="2"/>
                <a:buNone/>
              </a:pPr>
              <a:endParaRPr lang="en-US" altLang="en-US" sz="2400">
                <a:latin typeface="Arial" panose="020B0604020202020204" pitchFamily="34" charset="0"/>
              </a:endParaRPr>
            </a:p>
          </p:txBody>
        </p:sp>
        <p:grpSp>
          <p:nvGrpSpPr>
            <p:cNvPr id="12324" name="Group 29"/>
            <p:cNvGrpSpPr>
              <a:grpSpLocks noChangeAspect="1"/>
            </p:cNvGrpSpPr>
            <p:nvPr/>
          </p:nvGrpSpPr>
          <p:grpSpPr bwMode="auto">
            <a:xfrm>
              <a:off x="3975" y="930"/>
              <a:ext cx="239" cy="347"/>
              <a:chOff x="4896" y="1991"/>
              <a:chExt cx="291" cy="423"/>
            </a:xfrm>
          </p:grpSpPr>
          <p:sp>
            <p:nvSpPr>
              <p:cNvPr id="12325" name="Freeform 30"/>
              <p:cNvSpPr>
                <a:spLocks noChangeAspect="1"/>
              </p:cNvSpPr>
              <p:nvPr/>
            </p:nvSpPr>
            <p:spPr bwMode="auto">
              <a:xfrm>
                <a:off x="4896" y="2234"/>
                <a:ext cx="291" cy="180"/>
              </a:xfrm>
              <a:custGeom>
                <a:avLst/>
                <a:gdLst>
                  <a:gd name="T0" fmla="*/ 1 w 522"/>
                  <a:gd name="T1" fmla="*/ 0 h 322"/>
                  <a:gd name="T2" fmla="*/ 1 w 522"/>
                  <a:gd name="T3" fmla="*/ 1 h 322"/>
                  <a:gd name="T4" fmla="*/ 1 w 522"/>
                  <a:gd name="T5" fmla="*/ 1 h 322"/>
                  <a:gd name="T6" fmla="*/ 1 w 522"/>
                  <a:gd name="T7" fmla="*/ 1 h 322"/>
                  <a:gd name="T8" fmla="*/ 1 w 522"/>
                  <a:gd name="T9" fmla="*/ 1 h 322"/>
                  <a:gd name="T10" fmla="*/ 1 w 522"/>
                  <a:gd name="T11" fmla="*/ 1 h 322"/>
                  <a:gd name="T12" fmla="*/ 1 w 522"/>
                  <a:gd name="T13" fmla="*/ 1 h 322"/>
                  <a:gd name="T14" fmla="*/ 1 w 522"/>
                  <a:gd name="T15" fmla="*/ 1 h 322"/>
                  <a:gd name="T16" fmla="*/ 1 w 522"/>
                  <a:gd name="T17" fmla="*/ 1 h 322"/>
                  <a:gd name="T18" fmla="*/ 1 w 522"/>
                  <a:gd name="T19" fmla="*/ 1 h 322"/>
                  <a:gd name="T20" fmla="*/ 1 w 522"/>
                  <a:gd name="T21" fmla="*/ 1 h 322"/>
                  <a:gd name="T22" fmla="*/ 1 w 522"/>
                  <a:gd name="T23" fmla="*/ 1 h 322"/>
                  <a:gd name="T24" fmla="*/ 1 w 522"/>
                  <a:gd name="T25" fmla="*/ 1 h 322"/>
                  <a:gd name="T26" fmla="*/ 1 w 522"/>
                  <a:gd name="T27" fmla="*/ 1 h 322"/>
                  <a:gd name="T28" fmla="*/ 1 w 522"/>
                  <a:gd name="T29" fmla="*/ 1 h 322"/>
                  <a:gd name="T30" fmla="*/ 1 w 522"/>
                  <a:gd name="T31" fmla="*/ 1 h 322"/>
                  <a:gd name="T32" fmla="*/ 1 w 522"/>
                  <a:gd name="T33" fmla="*/ 1 h 322"/>
                  <a:gd name="T34" fmla="*/ 0 w 522"/>
                  <a:gd name="T35" fmla="*/ 1 h 322"/>
                  <a:gd name="T36" fmla="*/ 0 w 522"/>
                  <a:gd name="T37" fmla="*/ 1 h 322"/>
                  <a:gd name="T38" fmla="*/ 1 w 522"/>
                  <a:gd name="T39" fmla="*/ 1 h 322"/>
                  <a:gd name="T40" fmla="*/ 1 w 522"/>
                  <a:gd name="T41" fmla="*/ 0 h 322"/>
                  <a:gd name="T42" fmla="*/ 1 w 522"/>
                  <a:gd name="T43" fmla="*/ 0 h 3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22"/>
                  <a:gd name="T67" fmla="*/ 0 h 322"/>
                  <a:gd name="T68" fmla="*/ 522 w 522"/>
                  <a:gd name="T69" fmla="*/ 322 h 32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22" h="322">
                    <a:moveTo>
                      <a:pt x="386" y="0"/>
                    </a:moveTo>
                    <a:lnTo>
                      <a:pt x="484" y="99"/>
                    </a:lnTo>
                    <a:lnTo>
                      <a:pt x="522" y="60"/>
                    </a:lnTo>
                    <a:lnTo>
                      <a:pt x="522" y="214"/>
                    </a:lnTo>
                    <a:lnTo>
                      <a:pt x="369" y="214"/>
                    </a:lnTo>
                    <a:lnTo>
                      <a:pt x="410" y="173"/>
                    </a:lnTo>
                    <a:lnTo>
                      <a:pt x="317" y="81"/>
                    </a:lnTo>
                    <a:lnTo>
                      <a:pt x="317" y="214"/>
                    </a:lnTo>
                    <a:lnTo>
                      <a:pt x="369" y="214"/>
                    </a:lnTo>
                    <a:lnTo>
                      <a:pt x="261" y="322"/>
                    </a:lnTo>
                    <a:lnTo>
                      <a:pt x="153" y="214"/>
                    </a:lnTo>
                    <a:lnTo>
                      <a:pt x="205" y="214"/>
                    </a:lnTo>
                    <a:lnTo>
                      <a:pt x="205" y="81"/>
                    </a:lnTo>
                    <a:lnTo>
                      <a:pt x="114" y="173"/>
                    </a:lnTo>
                    <a:lnTo>
                      <a:pt x="153" y="214"/>
                    </a:lnTo>
                    <a:lnTo>
                      <a:pt x="0" y="214"/>
                    </a:lnTo>
                    <a:lnTo>
                      <a:pt x="0" y="60"/>
                    </a:lnTo>
                    <a:lnTo>
                      <a:pt x="38" y="99"/>
                    </a:lnTo>
                    <a:lnTo>
                      <a:pt x="136" y="0"/>
                    </a:lnTo>
                    <a:lnTo>
                      <a:pt x="38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6" name="Freeform 31"/>
              <p:cNvSpPr>
                <a:spLocks noChangeAspect="1"/>
              </p:cNvSpPr>
              <p:nvPr/>
            </p:nvSpPr>
            <p:spPr bwMode="auto">
              <a:xfrm>
                <a:off x="4896" y="2140"/>
                <a:ext cx="65" cy="65"/>
              </a:xfrm>
              <a:custGeom>
                <a:avLst/>
                <a:gdLst>
                  <a:gd name="T0" fmla="*/ 1 w 116"/>
                  <a:gd name="T1" fmla="*/ 1 h 116"/>
                  <a:gd name="T2" fmla="*/ 1 w 116"/>
                  <a:gd name="T3" fmla="*/ 1 h 116"/>
                  <a:gd name="T4" fmla="*/ 1 w 116"/>
                  <a:gd name="T5" fmla="*/ 1 h 116"/>
                  <a:gd name="T6" fmla="*/ 1 w 116"/>
                  <a:gd name="T7" fmla="*/ 1 h 116"/>
                  <a:gd name="T8" fmla="*/ 1 w 116"/>
                  <a:gd name="T9" fmla="*/ 1 h 116"/>
                  <a:gd name="T10" fmla="*/ 1 w 116"/>
                  <a:gd name="T11" fmla="*/ 1 h 116"/>
                  <a:gd name="T12" fmla="*/ 1 w 116"/>
                  <a:gd name="T13" fmla="*/ 1 h 116"/>
                  <a:gd name="T14" fmla="*/ 1 w 116"/>
                  <a:gd name="T15" fmla="*/ 1 h 116"/>
                  <a:gd name="T16" fmla="*/ 1 w 116"/>
                  <a:gd name="T17" fmla="*/ 1 h 116"/>
                  <a:gd name="T18" fmla="*/ 1 w 116"/>
                  <a:gd name="T19" fmla="*/ 1 h 116"/>
                  <a:gd name="T20" fmla="*/ 1 w 116"/>
                  <a:gd name="T21" fmla="*/ 1 h 116"/>
                  <a:gd name="T22" fmla="*/ 1 w 116"/>
                  <a:gd name="T23" fmla="*/ 1 h 116"/>
                  <a:gd name="T24" fmla="*/ 1 w 116"/>
                  <a:gd name="T25" fmla="*/ 1 h 116"/>
                  <a:gd name="T26" fmla="*/ 1 w 116"/>
                  <a:gd name="T27" fmla="*/ 1 h 116"/>
                  <a:gd name="T28" fmla="*/ 1 w 116"/>
                  <a:gd name="T29" fmla="*/ 1 h 116"/>
                  <a:gd name="T30" fmla="*/ 1 w 116"/>
                  <a:gd name="T31" fmla="*/ 1 h 116"/>
                  <a:gd name="T32" fmla="*/ 1 w 116"/>
                  <a:gd name="T33" fmla="*/ 1 h 116"/>
                  <a:gd name="T34" fmla="*/ 1 w 116"/>
                  <a:gd name="T35" fmla="*/ 1 h 116"/>
                  <a:gd name="T36" fmla="*/ 1 w 116"/>
                  <a:gd name="T37" fmla="*/ 0 h 116"/>
                  <a:gd name="T38" fmla="*/ 1 w 116"/>
                  <a:gd name="T39" fmla="*/ 0 h 116"/>
                  <a:gd name="T40" fmla="*/ 1 w 116"/>
                  <a:gd name="T41" fmla="*/ 1 h 116"/>
                  <a:gd name="T42" fmla="*/ 1 w 116"/>
                  <a:gd name="T43" fmla="*/ 1 h 116"/>
                  <a:gd name="T44" fmla="*/ 1 w 116"/>
                  <a:gd name="T45" fmla="*/ 1 h 116"/>
                  <a:gd name="T46" fmla="*/ 1 w 116"/>
                  <a:gd name="T47" fmla="*/ 1 h 116"/>
                  <a:gd name="T48" fmla="*/ 1 w 116"/>
                  <a:gd name="T49" fmla="*/ 1 h 116"/>
                  <a:gd name="T50" fmla="*/ 1 w 116"/>
                  <a:gd name="T51" fmla="*/ 1 h 116"/>
                  <a:gd name="T52" fmla="*/ 1 w 116"/>
                  <a:gd name="T53" fmla="*/ 1 h 116"/>
                  <a:gd name="T54" fmla="*/ 0 w 116"/>
                  <a:gd name="T55" fmla="*/ 1 h 116"/>
                  <a:gd name="T56" fmla="*/ 0 w 116"/>
                  <a:gd name="T57" fmla="*/ 1 h 116"/>
                  <a:gd name="T58" fmla="*/ 1 w 116"/>
                  <a:gd name="T59" fmla="*/ 1 h 116"/>
                  <a:gd name="T60" fmla="*/ 1 w 116"/>
                  <a:gd name="T61" fmla="*/ 1 h 116"/>
                  <a:gd name="T62" fmla="*/ 1 w 116"/>
                  <a:gd name="T63" fmla="*/ 1 h 116"/>
                  <a:gd name="T64" fmla="*/ 1 w 116"/>
                  <a:gd name="T65" fmla="*/ 1 h 116"/>
                  <a:gd name="T66" fmla="*/ 1 w 116"/>
                  <a:gd name="T67" fmla="*/ 1 h 116"/>
                  <a:gd name="T68" fmla="*/ 1 w 116"/>
                  <a:gd name="T69" fmla="*/ 1 h 116"/>
                  <a:gd name="T70" fmla="*/ 1 w 116"/>
                  <a:gd name="T71" fmla="*/ 1 h 116"/>
                  <a:gd name="T72" fmla="*/ 1 w 116"/>
                  <a:gd name="T73" fmla="*/ 1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6"/>
                  <a:gd name="T112" fmla="*/ 0 h 116"/>
                  <a:gd name="T113" fmla="*/ 116 w 116"/>
                  <a:gd name="T114" fmla="*/ 116 h 1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6" h="116">
                    <a:moveTo>
                      <a:pt x="58" y="116"/>
                    </a:moveTo>
                    <a:lnTo>
                      <a:pt x="58" y="116"/>
                    </a:lnTo>
                    <a:lnTo>
                      <a:pt x="69" y="115"/>
                    </a:lnTo>
                    <a:lnTo>
                      <a:pt x="81" y="112"/>
                    </a:lnTo>
                    <a:lnTo>
                      <a:pt x="90" y="107"/>
                    </a:lnTo>
                    <a:lnTo>
                      <a:pt x="99" y="99"/>
                    </a:lnTo>
                    <a:lnTo>
                      <a:pt x="105" y="91"/>
                    </a:lnTo>
                    <a:lnTo>
                      <a:pt x="111" y="81"/>
                    </a:lnTo>
                    <a:lnTo>
                      <a:pt x="115" y="70"/>
                    </a:lnTo>
                    <a:lnTo>
                      <a:pt x="116" y="58"/>
                    </a:lnTo>
                    <a:lnTo>
                      <a:pt x="115" y="47"/>
                    </a:lnTo>
                    <a:lnTo>
                      <a:pt x="111" y="36"/>
                    </a:lnTo>
                    <a:lnTo>
                      <a:pt x="105" y="26"/>
                    </a:lnTo>
                    <a:lnTo>
                      <a:pt x="99" y="18"/>
                    </a:lnTo>
                    <a:lnTo>
                      <a:pt x="90" y="11"/>
                    </a:lnTo>
                    <a:lnTo>
                      <a:pt x="81" y="5"/>
                    </a:lnTo>
                    <a:lnTo>
                      <a:pt x="69" y="1"/>
                    </a:lnTo>
                    <a:lnTo>
                      <a:pt x="58" y="0"/>
                    </a:lnTo>
                    <a:lnTo>
                      <a:pt x="46" y="1"/>
                    </a:lnTo>
                    <a:lnTo>
                      <a:pt x="36" y="5"/>
                    </a:lnTo>
                    <a:lnTo>
                      <a:pt x="25" y="11"/>
                    </a:lnTo>
                    <a:lnTo>
                      <a:pt x="17" y="18"/>
                    </a:lnTo>
                    <a:lnTo>
                      <a:pt x="10" y="26"/>
                    </a:lnTo>
                    <a:lnTo>
                      <a:pt x="4" y="36"/>
                    </a:lnTo>
                    <a:lnTo>
                      <a:pt x="1" y="47"/>
                    </a:lnTo>
                    <a:lnTo>
                      <a:pt x="0" y="58"/>
                    </a:lnTo>
                    <a:lnTo>
                      <a:pt x="1" y="70"/>
                    </a:lnTo>
                    <a:lnTo>
                      <a:pt x="4" y="81"/>
                    </a:lnTo>
                    <a:lnTo>
                      <a:pt x="10" y="91"/>
                    </a:lnTo>
                    <a:lnTo>
                      <a:pt x="17" y="99"/>
                    </a:lnTo>
                    <a:lnTo>
                      <a:pt x="25" y="107"/>
                    </a:lnTo>
                    <a:lnTo>
                      <a:pt x="36" y="112"/>
                    </a:lnTo>
                    <a:lnTo>
                      <a:pt x="46" y="115"/>
                    </a:lnTo>
                    <a:lnTo>
                      <a:pt x="58" y="1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7" name="Freeform 32"/>
              <p:cNvSpPr>
                <a:spLocks noChangeAspect="1"/>
              </p:cNvSpPr>
              <p:nvPr/>
            </p:nvSpPr>
            <p:spPr bwMode="auto">
              <a:xfrm>
                <a:off x="4953" y="2066"/>
                <a:ext cx="64" cy="65"/>
              </a:xfrm>
              <a:custGeom>
                <a:avLst/>
                <a:gdLst>
                  <a:gd name="T0" fmla="*/ 1 w 115"/>
                  <a:gd name="T1" fmla="*/ 1 h 116"/>
                  <a:gd name="T2" fmla="*/ 1 w 115"/>
                  <a:gd name="T3" fmla="*/ 1 h 116"/>
                  <a:gd name="T4" fmla="*/ 1 w 115"/>
                  <a:gd name="T5" fmla="*/ 1 h 116"/>
                  <a:gd name="T6" fmla="*/ 1 w 115"/>
                  <a:gd name="T7" fmla="*/ 1 h 116"/>
                  <a:gd name="T8" fmla="*/ 1 w 115"/>
                  <a:gd name="T9" fmla="*/ 1 h 116"/>
                  <a:gd name="T10" fmla="*/ 1 w 115"/>
                  <a:gd name="T11" fmla="*/ 1 h 116"/>
                  <a:gd name="T12" fmla="*/ 1 w 115"/>
                  <a:gd name="T13" fmla="*/ 1 h 116"/>
                  <a:gd name="T14" fmla="*/ 1 w 115"/>
                  <a:gd name="T15" fmla="*/ 1 h 116"/>
                  <a:gd name="T16" fmla="*/ 1 w 115"/>
                  <a:gd name="T17" fmla="*/ 1 h 116"/>
                  <a:gd name="T18" fmla="*/ 1 w 115"/>
                  <a:gd name="T19" fmla="*/ 1 h 116"/>
                  <a:gd name="T20" fmla="*/ 1 w 115"/>
                  <a:gd name="T21" fmla="*/ 1 h 116"/>
                  <a:gd name="T22" fmla="*/ 1 w 115"/>
                  <a:gd name="T23" fmla="*/ 1 h 116"/>
                  <a:gd name="T24" fmla="*/ 1 w 115"/>
                  <a:gd name="T25" fmla="*/ 1 h 116"/>
                  <a:gd name="T26" fmla="*/ 1 w 115"/>
                  <a:gd name="T27" fmla="*/ 1 h 116"/>
                  <a:gd name="T28" fmla="*/ 1 w 115"/>
                  <a:gd name="T29" fmla="*/ 1 h 116"/>
                  <a:gd name="T30" fmla="*/ 1 w 115"/>
                  <a:gd name="T31" fmla="*/ 1 h 116"/>
                  <a:gd name="T32" fmla="*/ 1 w 115"/>
                  <a:gd name="T33" fmla="*/ 1 h 116"/>
                  <a:gd name="T34" fmla="*/ 1 w 115"/>
                  <a:gd name="T35" fmla="*/ 1 h 116"/>
                  <a:gd name="T36" fmla="*/ 1 w 115"/>
                  <a:gd name="T37" fmla="*/ 0 h 116"/>
                  <a:gd name="T38" fmla="*/ 1 w 115"/>
                  <a:gd name="T39" fmla="*/ 0 h 116"/>
                  <a:gd name="T40" fmla="*/ 1 w 115"/>
                  <a:gd name="T41" fmla="*/ 1 h 116"/>
                  <a:gd name="T42" fmla="*/ 1 w 115"/>
                  <a:gd name="T43" fmla="*/ 1 h 116"/>
                  <a:gd name="T44" fmla="*/ 1 w 115"/>
                  <a:gd name="T45" fmla="*/ 1 h 116"/>
                  <a:gd name="T46" fmla="*/ 1 w 115"/>
                  <a:gd name="T47" fmla="*/ 1 h 116"/>
                  <a:gd name="T48" fmla="*/ 1 w 115"/>
                  <a:gd name="T49" fmla="*/ 1 h 116"/>
                  <a:gd name="T50" fmla="*/ 1 w 115"/>
                  <a:gd name="T51" fmla="*/ 1 h 116"/>
                  <a:gd name="T52" fmla="*/ 1 w 115"/>
                  <a:gd name="T53" fmla="*/ 1 h 116"/>
                  <a:gd name="T54" fmla="*/ 0 w 115"/>
                  <a:gd name="T55" fmla="*/ 1 h 116"/>
                  <a:gd name="T56" fmla="*/ 0 w 115"/>
                  <a:gd name="T57" fmla="*/ 1 h 116"/>
                  <a:gd name="T58" fmla="*/ 1 w 115"/>
                  <a:gd name="T59" fmla="*/ 1 h 116"/>
                  <a:gd name="T60" fmla="*/ 1 w 115"/>
                  <a:gd name="T61" fmla="*/ 1 h 116"/>
                  <a:gd name="T62" fmla="*/ 1 w 115"/>
                  <a:gd name="T63" fmla="*/ 1 h 116"/>
                  <a:gd name="T64" fmla="*/ 1 w 115"/>
                  <a:gd name="T65" fmla="*/ 1 h 116"/>
                  <a:gd name="T66" fmla="*/ 1 w 115"/>
                  <a:gd name="T67" fmla="*/ 1 h 116"/>
                  <a:gd name="T68" fmla="*/ 1 w 115"/>
                  <a:gd name="T69" fmla="*/ 1 h 116"/>
                  <a:gd name="T70" fmla="*/ 1 w 115"/>
                  <a:gd name="T71" fmla="*/ 1 h 116"/>
                  <a:gd name="T72" fmla="*/ 1 w 115"/>
                  <a:gd name="T73" fmla="*/ 1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5"/>
                  <a:gd name="T112" fmla="*/ 0 h 116"/>
                  <a:gd name="T113" fmla="*/ 115 w 115"/>
                  <a:gd name="T114" fmla="*/ 116 h 1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5" h="116">
                    <a:moveTo>
                      <a:pt x="58" y="116"/>
                    </a:moveTo>
                    <a:lnTo>
                      <a:pt x="58" y="116"/>
                    </a:lnTo>
                    <a:lnTo>
                      <a:pt x="70" y="115"/>
                    </a:lnTo>
                    <a:lnTo>
                      <a:pt x="80" y="111"/>
                    </a:lnTo>
                    <a:lnTo>
                      <a:pt x="91" y="105"/>
                    </a:lnTo>
                    <a:lnTo>
                      <a:pt x="99" y="98"/>
                    </a:lnTo>
                    <a:lnTo>
                      <a:pt x="106" y="90"/>
                    </a:lnTo>
                    <a:lnTo>
                      <a:pt x="111" y="80"/>
                    </a:lnTo>
                    <a:lnTo>
                      <a:pt x="114" y="69"/>
                    </a:lnTo>
                    <a:lnTo>
                      <a:pt x="115" y="58"/>
                    </a:lnTo>
                    <a:lnTo>
                      <a:pt x="114" y="46"/>
                    </a:lnTo>
                    <a:lnTo>
                      <a:pt x="111" y="36"/>
                    </a:lnTo>
                    <a:lnTo>
                      <a:pt x="106" y="25"/>
                    </a:lnTo>
                    <a:lnTo>
                      <a:pt x="99" y="17"/>
                    </a:lnTo>
                    <a:lnTo>
                      <a:pt x="91" y="10"/>
                    </a:lnTo>
                    <a:lnTo>
                      <a:pt x="80" y="4"/>
                    </a:lnTo>
                    <a:lnTo>
                      <a:pt x="70" y="1"/>
                    </a:lnTo>
                    <a:lnTo>
                      <a:pt x="58" y="0"/>
                    </a:lnTo>
                    <a:lnTo>
                      <a:pt x="46" y="1"/>
                    </a:lnTo>
                    <a:lnTo>
                      <a:pt x="35" y="4"/>
                    </a:lnTo>
                    <a:lnTo>
                      <a:pt x="26" y="10"/>
                    </a:lnTo>
                    <a:lnTo>
                      <a:pt x="16" y="17"/>
                    </a:lnTo>
                    <a:lnTo>
                      <a:pt x="9" y="25"/>
                    </a:lnTo>
                    <a:lnTo>
                      <a:pt x="5" y="36"/>
                    </a:lnTo>
                    <a:lnTo>
                      <a:pt x="1" y="46"/>
                    </a:lnTo>
                    <a:lnTo>
                      <a:pt x="0" y="58"/>
                    </a:lnTo>
                    <a:lnTo>
                      <a:pt x="1" y="69"/>
                    </a:lnTo>
                    <a:lnTo>
                      <a:pt x="5" y="80"/>
                    </a:lnTo>
                    <a:lnTo>
                      <a:pt x="9" y="90"/>
                    </a:lnTo>
                    <a:lnTo>
                      <a:pt x="16" y="98"/>
                    </a:lnTo>
                    <a:lnTo>
                      <a:pt x="26" y="105"/>
                    </a:lnTo>
                    <a:lnTo>
                      <a:pt x="35" y="111"/>
                    </a:lnTo>
                    <a:lnTo>
                      <a:pt x="46" y="115"/>
                    </a:lnTo>
                    <a:lnTo>
                      <a:pt x="58" y="1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8" name="Freeform 33"/>
              <p:cNvSpPr>
                <a:spLocks noChangeAspect="1"/>
              </p:cNvSpPr>
              <p:nvPr/>
            </p:nvSpPr>
            <p:spPr bwMode="auto">
              <a:xfrm>
                <a:off x="5009" y="1991"/>
                <a:ext cx="65" cy="65"/>
              </a:xfrm>
              <a:custGeom>
                <a:avLst/>
                <a:gdLst>
                  <a:gd name="T0" fmla="*/ 1 w 116"/>
                  <a:gd name="T1" fmla="*/ 1 h 116"/>
                  <a:gd name="T2" fmla="*/ 1 w 116"/>
                  <a:gd name="T3" fmla="*/ 1 h 116"/>
                  <a:gd name="T4" fmla="*/ 1 w 116"/>
                  <a:gd name="T5" fmla="*/ 1 h 116"/>
                  <a:gd name="T6" fmla="*/ 1 w 116"/>
                  <a:gd name="T7" fmla="*/ 1 h 116"/>
                  <a:gd name="T8" fmla="*/ 1 w 116"/>
                  <a:gd name="T9" fmla="*/ 1 h 116"/>
                  <a:gd name="T10" fmla="*/ 1 w 116"/>
                  <a:gd name="T11" fmla="*/ 1 h 116"/>
                  <a:gd name="T12" fmla="*/ 1 w 116"/>
                  <a:gd name="T13" fmla="*/ 1 h 116"/>
                  <a:gd name="T14" fmla="*/ 1 w 116"/>
                  <a:gd name="T15" fmla="*/ 1 h 116"/>
                  <a:gd name="T16" fmla="*/ 1 w 116"/>
                  <a:gd name="T17" fmla="*/ 1 h 116"/>
                  <a:gd name="T18" fmla="*/ 1 w 116"/>
                  <a:gd name="T19" fmla="*/ 1 h 116"/>
                  <a:gd name="T20" fmla="*/ 1 w 116"/>
                  <a:gd name="T21" fmla="*/ 1 h 116"/>
                  <a:gd name="T22" fmla="*/ 1 w 116"/>
                  <a:gd name="T23" fmla="*/ 1 h 116"/>
                  <a:gd name="T24" fmla="*/ 1 w 116"/>
                  <a:gd name="T25" fmla="*/ 1 h 116"/>
                  <a:gd name="T26" fmla="*/ 1 w 116"/>
                  <a:gd name="T27" fmla="*/ 1 h 116"/>
                  <a:gd name="T28" fmla="*/ 1 w 116"/>
                  <a:gd name="T29" fmla="*/ 1 h 116"/>
                  <a:gd name="T30" fmla="*/ 1 w 116"/>
                  <a:gd name="T31" fmla="*/ 1 h 116"/>
                  <a:gd name="T32" fmla="*/ 1 w 116"/>
                  <a:gd name="T33" fmla="*/ 1 h 116"/>
                  <a:gd name="T34" fmla="*/ 1 w 116"/>
                  <a:gd name="T35" fmla="*/ 1 h 116"/>
                  <a:gd name="T36" fmla="*/ 1 w 116"/>
                  <a:gd name="T37" fmla="*/ 0 h 116"/>
                  <a:gd name="T38" fmla="*/ 1 w 116"/>
                  <a:gd name="T39" fmla="*/ 0 h 116"/>
                  <a:gd name="T40" fmla="*/ 1 w 116"/>
                  <a:gd name="T41" fmla="*/ 1 h 116"/>
                  <a:gd name="T42" fmla="*/ 1 w 116"/>
                  <a:gd name="T43" fmla="*/ 1 h 116"/>
                  <a:gd name="T44" fmla="*/ 1 w 116"/>
                  <a:gd name="T45" fmla="*/ 1 h 116"/>
                  <a:gd name="T46" fmla="*/ 1 w 116"/>
                  <a:gd name="T47" fmla="*/ 1 h 116"/>
                  <a:gd name="T48" fmla="*/ 1 w 116"/>
                  <a:gd name="T49" fmla="*/ 1 h 116"/>
                  <a:gd name="T50" fmla="*/ 1 w 116"/>
                  <a:gd name="T51" fmla="*/ 1 h 116"/>
                  <a:gd name="T52" fmla="*/ 1 w 116"/>
                  <a:gd name="T53" fmla="*/ 1 h 116"/>
                  <a:gd name="T54" fmla="*/ 0 w 116"/>
                  <a:gd name="T55" fmla="*/ 1 h 116"/>
                  <a:gd name="T56" fmla="*/ 0 w 116"/>
                  <a:gd name="T57" fmla="*/ 1 h 116"/>
                  <a:gd name="T58" fmla="*/ 1 w 116"/>
                  <a:gd name="T59" fmla="*/ 1 h 116"/>
                  <a:gd name="T60" fmla="*/ 1 w 116"/>
                  <a:gd name="T61" fmla="*/ 1 h 116"/>
                  <a:gd name="T62" fmla="*/ 1 w 116"/>
                  <a:gd name="T63" fmla="*/ 1 h 116"/>
                  <a:gd name="T64" fmla="*/ 1 w 116"/>
                  <a:gd name="T65" fmla="*/ 1 h 116"/>
                  <a:gd name="T66" fmla="*/ 1 w 116"/>
                  <a:gd name="T67" fmla="*/ 1 h 116"/>
                  <a:gd name="T68" fmla="*/ 1 w 116"/>
                  <a:gd name="T69" fmla="*/ 1 h 116"/>
                  <a:gd name="T70" fmla="*/ 1 w 116"/>
                  <a:gd name="T71" fmla="*/ 1 h 116"/>
                  <a:gd name="T72" fmla="*/ 1 w 116"/>
                  <a:gd name="T73" fmla="*/ 1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6"/>
                  <a:gd name="T112" fmla="*/ 0 h 116"/>
                  <a:gd name="T113" fmla="*/ 116 w 116"/>
                  <a:gd name="T114" fmla="*/ 116 h 1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6" h="116">
                    <a:moveTo>
                      <a:pt x="58" y="116"/>
                    </a:moveTo>
                    <a:lnTo>
                      <a:pt x="58" y="116"/>
                    </a:lnTo>
                    <a:lnTo>
                      <a:pt x="70" y="115"/>
                    </a:lnTo>
                    <a:lnTo>
                      <a:pt x="81" y="112"/>
                    </a:lnTo>
                    <a:lnTo>
                      <a:pt x="91" y="106"/>
                    </a:lnTo>
                    <a:lnTo>
                      <a:pt x="99" y="99"/>
                    </a:lnTo>
                    <a:lnTo>
                      <a:pt x="106" y="91"/>
                    </a:lnTo>
                    <a:lnTo>
                      <a:pt x="111" y="80"/>
                    </a:lnTo>
                    <a:lnTo>
                      <a:pt x="115" y="70"/>
                    </a:lnTo>
                    <a:lnTo>
                      <a:pt x="116" y="58"/>
                    </a:lnTo>
                    <a:lnTo>
                      <a:pt x="115" y="46"/>
                    </a:lnTo>
                    <a:lnTo>
                      <a:pt x="111" y="35"/>
                    </a:lnTo>
                    <a:lnTo>
                      <a:pt x="106" y="26"/>
                    </a:lnTo>
                    <a:lnTo>
                      <a:pt x="99" y="17"/>
                    </a:lnTo>
                    <a:lnTo>
                      <a:pt x="91" y="9"/>
                    </a:lnTo>
                    <a:lnTo>
                      <a:pt x="81" y="5"/>
                    </a:lnTo>
                    <a:lnTo>
                      <a:pt x="70" y="1"/>
                    </a:lnTo>
                    <a:lnTo>
                      <a:pt x="58" y="0"/>
                    </a:lnTo>
                    <a:lnTo>
                      <a:pt x="46" y="1"/>
                    </a:lnTo>
                    <a:lnTo>
                      <a:pt x="36" y="5"/>
                    </a:lnTo>
                    <a:lnTo>
                      <a:pt x="26" y="9"/>
                    </a:lnTo>
                    <a:lnTo>
                      <a:pt x="17" y="17"/>
                    </a:lnTo>
                    <a:lnTo>
                      <a:pt x="10" y="26"/>
                    </a:lnTo>
                    <a:lnTo>
                      <a:pt x="5" y="35"/>
                    </a:lnTo>
                    <a:lnTo>
                      <a:pt x="1" y="46"/>
                    </a:lnTo>
                    <a:lnTo>
                      <a:pt x="0" y="58"/>
                    </a:lnTo>
                    <a:lnTo>
                      <a:pt x="1" y="70"/>
                    </a:lnTo>
                    <a:lnTo>
                      <a:pt x="5" y="80"/>
                    </a:lnTo>
                    <a:lnTo>
                      <a:pt x="10" y="91"/>
                    </a:lnTo>
                    <a:lnTo>
                      <a:pt x="17" y="99"/>
                    </a:lnTo>
                    <a:lnTo>
                      <a:pt x="26" y="106"/>
                    </a:lnTo>
                    <a:lnTo>
                      <a:pt x="36" y="112"/>
                    </a:lnTo>
                    <a:lnTo>
                      <a:pt x="46" y="115"/>
                    </a:lnTo>
                    <a:lnTo>
                      <a:pt x="58" y="1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29" name="Freeform 34"/>
              <p:cNvSpPr>
                <a:spLocks noChangeAspect="1"/>
              </p:cNvSpPr>
              <p:nvPr/>
            </p:nvSpPr>
            <p:spPr bwMode="auto">
              <a:xfrm>
                <a:off x="5009" y="2140"/>
                <a:ext cx="65" cy="65"/>
              </a:xfrm>
              <a:custGeom>
                <a:avLst/>
                <a:gdLst>
                  <a:gd name="T0" fmla="*/ 1 w 116"/>
                  <a:gd name="T1" fmla="*/ 0 h 116"/>
                  <a:gd name="T2" fmla="*/ 1 w 116"/>
                  <a:gd name="T3" fmla="*/ 0 h 116"/>
                  <a:gd name="T4" fmla="*/ 1 w 116"/>
                  <a:gd name="T5" fmla="*/ 1 h 116"/>
                  <a:gd name="T6" fmla="*/ 1 w 116"/>
                  <a:gd name="T7" fmla="*/ 1 h 116"/>
                  <a:gd name="T8" fmla="*/ 1 w 116"/>
                  <a:gd name="T9" fmla="*/ 1 h 116"/>
                  <a:gd name="T10" fmla="*/ 1 w 116"/>
                  <a:gd name="T11" fmla="*/ 1 h 116"/>
                  <a:gd name="T12" fmla="*/ 1 w 116"/>
                  <a:gd name="T13" fmla="*/ 1 h 116"/>
                  <a:gd name="T14" fmla="*/ 1 w 116"/>
                  <a:gd name="T15" fmla="*/ 1 h 116"/>
                  <a:gd name="T16" fmla="*/ 1 w 116"/>
                  <a:gd name="T17" fmla="*/ 1 h 116"/>
                  <a:gd name="T18" fmla="*/ 0 w 116"/>
                  <a:gd name="T19" fmla="*/ 1 h 116"/>
                  <a:gd name="T20" fmla="*/ 0 w 116"/>
                  <a:gd name="T21" fmla="*/ 1 h 116"/>
                  <a:gd name="T22" fmla="*/ 1 w 116"/>
                  <a:gd name="T23" fmla="*/ 1 h 116"/>
                  <a:gd name="T24" fmla="*/ 1 w 116"/>
                  <a:gd name="T25" fmla="*/ 1 h 116"/>
                  <a:gd name="T26" fmla="*/ 1 w 116"/>
                  <a:gd name="T27" fmla="*/ 1 h 116"/>
                  <a:gd name="T28" fmla="*/ 1 w 116"/>
                  <a:gd name="T29" fmla="*/ 1 h 116"/>
                  <a:gd name="T30" fmla="*/ 1 w 116"/>
                  <a:gd name="T31" fmla="*/ 1 h 116"/>
                  <a:gd name="T32" fmla="*/ 1 w 116"/>
                  <a:gd name="T33" fmla="*/ 1 h 116"/>
                  <a:gd name="T34" fmla="*/ 1 w 116"/>
                  <a:gd name="T35" fmla="*/ 1 h 116"/>
                  <a:gd name="T36" fmla="*/ 1 w 116"/>
                  <a:gd name="T37" fmla="*/ 1 h 116"/>
                  <a:gd name="T38" fmla="*/ 1 w 116"/>
                  <a:gd name="T39" fmla="*/ 1 h 116"/>
                  <a:gd name="T40" fmla="*/ 1 w 116"/>
                  <a:gd name="T41" fmla="*/ 1 h 116"/>
                  <a:gd name="T42" fmla="*/ 1 w 116"/>
                  <a:gd name="T43" fmla="*/ 1 h 116"/>
                  <a:gd name="T44" fmla="*/ 1 w 116"/>
                  <a:gd name="T45" fmla="*/ 1 h 116"/>
                  <a:gd name="T46" fmla="*/ 1 w 116"/>
                  <a:gd name="T47" fmla="*/ 1 h 116"/>
                  <a:gd name="T48" fmla="*/ 1 w 116"/>
                  <a:gd name="T49" fmla="*/ 1 h 116"/>
                  <a:gd name="T50" fmla="*/ 1 w 116"/>
                  <a:gd name="T51" fmla="*/ 1 h 116"/>
                  <a:gd name="T52" fmla="*/ 1 w 116"/>
                  <a:gd name="T53" fmla="*/ 1 h 116"/>
                  <a:gd name="T54" fmla="*/ 1 w 116"/>
                  <a:gd name="T55" fmla="*/ 1 h 116"/>
                  <a:gd name="T56" fmla="*/ 1 w 116"/>
                  <a:gd name="T57" fmla="*/ 1 h 116"/>
                  <a:gd name="T58" fmla="*/ 1 w 116"/>
                  <a:gd name="T59" fmla="*/ 1 h 116"/>
                  <a:gd name="T60" fmla="*/ 1 w 116"/>
                  <a:gd name="T61" fmla="*/ 1 h 116"/>
                  <a:gd name="T62" fmla="*/ 1 w 116"/>
                  <a:gd name="T63" fmla="*/ 1 h 116"/>
                  <a:gd name="T64" fmla="*/ 1 w 116"/>
                  <a:gd name="T65" fmla="*/ 1 h 116"/>
                  <a:gd name="T66" fmla="*/ 1 w 116"/>
                  <a:gd name="T67" fmla="*/ 1 h 116"/>
                  <a:gd name="T68" fmla="*/ 1 w 116"/>
                  <a:gd name="T69" fmla="*/ 1 h 116"/>
                  <a:gd name="T70" fmla="*/ 1 w 116"/>
                  <a:gd name="T71" fmla="*/ 1 h 116"/>
                  <a:gd name="T72" fmla="*/ 1 w 116"/>
                  <a:gd name="T73" fmla="*/ 0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6"/>
                  <a:gd name="T112" fmla="*/ 0 h 116"/>
                  <a:gd name="T113" fmla="*/ 116 w 116"/>
                  <a:gd name="T114" fmla="*/ 116 h 1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6" h="116">
                    <a:moveTo>
                      <a:pt x="58" y="0"/>
                    </a:moveTo>
                    <a:lnTo>
                      <a:pt x="58" y="0"/>
                    </a:lnTo>
                    <a:lnTo>
                      <a:pt x="46" y="1"/>
                    </a:lnTo>
                    <a:lnTo>
                      <a:pt x="36" y="5"/>
                    </a:lnTo>
                    <a:lnTo>
                      <a:pt x="26" y="11"/>
                    </a:lnTo>
                    <a:lnTo>
                      <a:pt x="17" y="18"/>
                    </a:lnTo>
                    <a:lnTo>
                      <a:pt x="10" y="26"/>
                    </a:lnTo>
                    <a:lnTo>
                      <a:pt x="5" y="36"/>
                    </a:lnTo>
                    <a:lnTo>
                      <a:pt x="1" y="47"/>
                    </a:lnTo>
                    <a:lnTo>
                      <a:pt x="0" y="58"/>
                    </a:lnTo>
                    <a:lnTo>
                      <a:pt x="1" y="70"/>
                    </a:lnTo>
                    <a:lnTo>
                      <a:pt x="5" y="81"/>
                    </a:lnTo>
                    <a:lnTo>
                      <a:pt x="10" y="91"/>
                    </a:lnTo>
                    <a:lnTo>
                      <a:pt x="17" y="99"/>
                    </a:lnTo>
                    <a:lnTo>
                      <a:pt x="26" y="107"/>
                    </a:lnTo>
                    <a:lnTo>
                      <a:pt x="36" y="112"/>
                    </a:lnTo>
                    <a:lnTo>
                      <a:pt x="46" y="115"/>
                    </a:lnTo>
                    <a:lnTo>
                      <a:pt x="58" y="116"/>
                    </a:lnTo>
                    <a:lnTo>
                      <a:pt x="70" y="115"/>
                    </a:lnTo>
                    <a:lnTo>
                      <a:pt x="81" y="112"/>
                    </a:lnTo>
                    <a:lnTo>
                      <a:pt x="91" y="107"/>
                    </a:lnTo>
                    <a:lnTo>
                      <a:pt x="99" y="99"/>
                    </a:lnTo>
                    <a:lnTo>
                      <a:pt x="106" y="91"/>
                    </a:lnTo>
                    <a:lnTo>
                      <a:pt x="111" y="81"/>
                    </a:lnTo>
                    <a:lnTo>
                      <a:pt x="115" y="70"/>
                    </a:lnTo>
                    <a:lnTo>
                      <a:pt x="116" y="58"/>
                    </a:lnTo>
                    <a:lnTo>
                      <a:pt x="115" y="47"/>
                    </a:lnTo>
                    <a:lnTo>
                      <a:pt x="111" y="36"/>
                    </a:lnTo>
                    <a:lnTo>
                      <a:pt x="106" y="26"/>
                    </a:lnTo>
                    <a:lnTo>
                      <a:pt x="99" y="18"/>
                    </a:lnTo>
                    <a:lnTo>
                      <a:pt x="91" y="11"/>
                    </a:lnTo>
                    <a:lnTo>
                      <a:pt x="81" y="5"/>
                    </a:lnTo>
                    <a:lnTo>
                      <a:pt x="70" y="1"/>
                    </a:lnTo>
                    <a:lnTo>
                      <a:pt x="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30" name="Freeform 35"/>
              <p:cNvSpPr>
                <a:spLocks noChangeAspect="1"/>
              </p:cNvSpPr>
              <p:nvPr/>
            </p:nvSpPr>
            <p:spPr bwMode="auto">
              <a:xfrm>
                <a:off x="5066" y="2066"/>
                <a:ext cx="65" cy="65"/>
              </a:xfrm>
              <a:custGeom>
                <a:avLst/>
                <a:gdLst>
                  <a:gd name="T0" fmla="*/ 1 w 116"/>
                  <a:gd name="T1" fmla="*/ 1 h 116"/>
                  <a:gd name="T2" fmla="*/ 1 w 116"/>
                  <a:gd name="T3" fmla="*/ 1 h 116"/>
                  <a:gd name="T4" fmla="*/ 1 w 116"/>
                  <a:gd name="T5" fmla="*/ 1 h 116"/>
                  <a:gd name="T6" fmla="*/ 1 w 116"/>
                  <a:gd name="T7" fmla="*/ 1 h 116"/>
                  <a:gd name="T8" fmla="*/ 1 w 116"/>
                  <a:gd name="T9" fmla="*/ 1 h 116"/>
                  <a:gd name="T10" fmla="*/ 1 w 116"/>
                  <a:gd name="T11" fmla="*/ 1 h 116"/>
                  <a:gd name="T12" fmla="*/ 1 w 116"/>
                  <a:gd name="T13" fmla="*/ 1 h 116"/>
                  <a:gd name="T14" fmla="*/ 1 w 116"/>
                  <a:gd name="T15" fmla="*/ 1 h 116"/>
                  <a:gd name="T16" fmla="*/ 1 w 116"/>
                  <a:gd name="T17" fmla="*/ 1 h 116"/>
                  <a:gd name="T18" fmla="*/ 1 w 116"/>
                  <a:gd name="T19" fmla="*/ 1 h 116"/>
                  <a:gd name="T20" fmla="*/ 1 w 116"/>
                  <a:gd name="T21" fmla="*/ 1 h 116"/>
                  <a:gd name="T22" fmla="*/ 1 w 116"/>
                  <a:gd name="T23" fmla="*/ 1 h 116"/>
                  <a:gd name="T24" fmla="*/ 1 w 116"/>
                  <a:gd name="T25" fmla="*/ 1 h 116"/>
                  <a:gd name="T26" fmla="*/ 1 w 116"/>
                  <a:gd name="T27" fmla="*/ 1 h 116"/>
                  <a:gd name="T28" fmla="*/ 1 w 116"/>
                  <a:gd name="T29" fmla="*/ 1 h 116"/>
                  <a:gd name="T30" fmla="*/ 1 w 116"/>
                  <a:gd name="T31" fmla="*/ 1 h 116"/>
                  <a:gd name="T32" fmla="*/ 1 w 116"/>
                  <a:gd name="T33" fmla="*/ 1 h 116"/>
                  <a:gd name="T34" fmla="*/ 1 w 116"/>
                  <a:gd name="T35" fmla="*/ 1 h 116"/>
                  <a:gd name="T36" fmla="*/ 1 w 116"/>
                  <a:gd name="T37" fmla="*/ 0 h 116"/>
                  <a:gd name="T38" fmla="*/ 1 w 116"/>
                  <a:gd name="T39" fmla="*/ 0 h 116"/>
                  <a:gd name="T40" fmla="*/ 1 w 116"/>
                  <a:gd name="T41" fmla="*/ 1 h 116"/>
                  <a:gd name="T42" fmla="*/ 1 w 116"/>
                  <a:gd name="T43" fmla="*/ 1 h 116"/>
                  <a:gd name="T44" fmla="*/ 1 w 116"/>
                  <a:gd name="T45" fmla="*/ 1 h 116"/>
                  <a:gd name="T46" fmla="*/ 1 w 116"/>
                  <a:gd name="T47" fmla="*/ 1 h 116"/>
                  <a:gd name="T48" fmla="*/ 1 w 116"/>
                  <a:gd name="T49" fmla="*/ 1 h 116"/>
                  <a:gd name="T50" fmla="*/ 1 w 116"/>
                  <a:gd name="T51" fmla="*/ 1 h 116"/>
                  <a:gd name="T52" fmla="*/ 1 w 116"/>
                  <a:gd name="T53" fmla="*/ 1 h 116"/>
                  <a:gd name="T54" fmla="*/ 0 w 116"/>
                  <a:gd name="T55" fmla="*/ 1 h 116"/>
                  <a:gd name="T56" fmla="*/ 0 w 116"/>
                  <a:gd name="T57" fmla="*/ 1 h 116"/>
                  <a:gd name="T58" fmla="*/ 1 w 116"/>
                  <a:gd name="T59" fmla="*/ 1 h 116"/>
                  <a:gd name="T60" fmla="*/ 1 w 116"/>
                  <a:gd name="T61" fmla="*/ 1 h 116"/>
                  <a:gd name="T62" fmla="*/ 1 w 116"/>
                  <a:gd name="T63" fmla="*/ 1 h 116"/>
                  <a:gd name="T64" fmla="*/ 1 w 116"/>
                  <a:gd name="T65" fmla="*/ 1 h 116"/>
                  <a:gd name="T66" fmla="*/ 1 w 116"/>
                  <a:gd name="T67" fmla="*/ 1 h 116"/>
                  <a:gd name="T68" fmla="*/ 1 w 116"/>
                  <a:gd name="T69" fmla="*/ 1 h 116"/>
                  <a:gd name="T70" fmla="*/ 1 w 116"/>
                  <a:gd name="T71" fmla="*/ 1 h 116"/>
                  <a:gd name="T72" fmla="*/ 1 w 116"/>
                  <a:gd name="T73" fmla="*/ 1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6"/>
                  <a:gd name="T112" fmla="*/ 0 h 116"/>
                  <a:gd name="T113" fmla="*/ 116 w 116"/>
                  <a:gd name="T114" fmla="*/ 116 h 1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6" h="116">
                    <a:moveTo>
                      <a:pt x="58" y="116"/>
                    </a:moveTo>
                    <a:lnTo>
                      <a:pt x="58" y="116"/>
                    </a:lnTo>
                    <a:lnTo>
                      <a:pt x="70" y="115"/>
                    </a:lnTo>
                    <a:lnTo>
                      <a:pt x="80" y="111"/>
                    </a:lnTo>
                    <a:lnTo>
                      <a:pt x="91" y="105"/>
                    </a:lnTo>
                    <a:lnTo>
                      <a:pt x="99" y="98"/>
                    </a:lnTo>
                    <a:lnTo>
                      <a:pt x="106" y="90"/>
                    </a:lnTo>
                    <a:lnTo>
                      <a:pt x="112" y="80"/>
                    </a:lnTo>
                    <a:lnTo>
                      <a:pt x="115" y="69"/>
                    </a:lnTo>
                    <a:lnTo>
                      <a:pt x="116" y="58"/>
                    </a:lnTo>
                    <a:lnTo>
                      <a:pt x="115" y="46"/>
                    </a:lnTo>
                    <a:lnTo>
                      <a:pt x="112" y="36"/>
                    </a:lnTo>
                    <a:lnTo>
                      <a:pt x="106" y="25"/>
                    </a:lnTo>
                    <a:lnTo>
                      <a:pt x="99" y="17"/>
                    </a:lnTo>
                    <a:lnTo>
                      <a:pt x="91" y="10"/>
                    </a:lnTo>
                    <a:lnTo>
                      <a:pt x="80" y="4"/>
                    </a:lnTo>
                    <a:lnTo>
                      <a:pt x="70" y="1"/>
                    </a:lnTo>
                    <a:lnTo>
                      <a:pt x="58" y="0"/>
                    </a:lnTo>
                    <a:lnTo>
                      <a:pt x="47" y="1"/>
                    </a:lnTo>
                    <a:lnTo>
                      <a:pt x="35" y="4"/>
                    </a:lnTo>
                    <a:lnTo>
                      <a:pt x="26" y="10"/>
                    </a:lnTo>
                    <a:lnTo>
                      <a:pt x="16" y="17"/>
                    </a:lnTo>
                    <a:lnTo>
                      <a:pt x="9" y="25"/>
                    </a:lnTo>
                    <a:lnTo>
                      <a:pt x="5" y="36"/>
                    </a:lnTo>
                    <a:lnTo>
                      <a:pt x="1" y="46"/>
                    </a:lnTo>
                    <a:lnTo>
                      <a:pt x="0" y="58"/>
                    </a:lnTo>
                    <a:lnTo>
                      <a:pt x="1" y="69"/>
                    </a:lnTo>
                    <a:lnTo>
                      <a:pt x="5" y="80"/>
                    </a:lnTo>
                    <a:lnTo>
                      <a:pt x="9" y="90"/>
                    </a:lnTo>
                    <a:lnTo>
                      <a:pt x="16" y="98"/>
                    </a:lnTo>
                    <a:lnTo>
                      <a:pt x="26" y="105"/>
                    </a:lnTo>
                    <a:lnTo>
                      <a:pt x="35" y="111"/>
                    </a:lnTo>
                    <a:lnTo>
                      <a:pt x="47" y="115"/>
                    </a:lnTo>
                    <a:lnTo>
                      <a:pt x="58" y="1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31" name="Freeform 36"/>
              <p:cNvSpPr>
                <a:spLocks noChangeAspect="1"/>
              </p:cNvSpPr>
              <p:nvPr/>
            </p:nvSpPr>
            <p:spPr bwMode="auto">
              <a:xfrm>
                <a:off x="5122" y="2140"/>
                <a:ext cx="65" cy="65"/>
              </a:xfrm>
              <a:custGeom>
                <a:avLst/>
                <a:gdLst>
                  <a:gd name="T0" fmla="*/ 1 w 116"/>
                  <a:gd name="T1" fmla="*/ 1 h 116"/>
                  <a:gd name="T2" fmla="*/ 1 w 116"/>
                  <a:gd name="T3" fmla="*/ 1 h 116"/>
                  <a:gd name="T4" fmla="*/ 1 w 116"/>
                  <a:gd name="T5" fmla="*/ 1 h 116"/>
                  <a:gd name="T6" fmla="*/ 1 w 116"/>
                  <a:gd name="T7" fmla="*/ 1 h 116"/>
                  <a:gd name="T8" fmla="*/ 1 w 116"/>
                  <a:gd name="T9" fmla="*/ 1 h 116"/>
                  <a:gd name="T10" fmla="*/ 1 w 116"/>
                  <a:gd name="T11" fmla="*/ 1 h 116"/>
                  <a:gd name="T12" fmla="*/ 1 w 116"/>
                  <a:gd name="T13" fmla="*/ 1 h 116"/>
                  <a:gd name="T14" fmla="*/ 1 w 116"/>
                  <a:gd name="T15" fmla="*/ 1 h 116"/>
                  <a:gd name="T16" fmla="*/ 1 w 116"/>
                  <a:gd name="T17" fmla="*/ 1 h 116"/>
                  <a:gd name="T18" fmla="*/ 1 w 116"/>
                  <a:gd name="T19" fmla="*/ 1 h 116"/>
                  <a:gd name="T20" fmla="*/ 1 w 116"/>
                  <a:gd name="T21" fmla="*/ 1 h 116"/>
                  <a:gd name="T22" fmla="*/ 1 w 116"/>
                  <a:gd name="T23" fmla="*/ 1 h 116"/>
                  <a:gd name="T24" fmla="*/ 1 w 116"/>
                  <a:gd name="T25" fmla="*/ 1 h 116"/>
                  <a:gd name="T26" fmla="*/ 1 w 116"/>
                  <a:gd name="T27" fmla="*/ 1 h 116"/>
                  <a:gd name="T28" fmla="*/ 1 w 116"/>
                  <a:gd name="T29" fmla="*/ 1 h 116"/>
                  <a:gd name="T30" fmla="*/ 1 w 116"/>
                  <a:gd name="T31" fmla="*/ 1 h 116"/>
                  <a:gd name="T32" fmla="*/ 1 w 116"/>
                  <a:gd name="T33" fmla="*/ 1 h 116"/>
                  <a:gd name="T34" fmla="*/ 1 w 116"/>
                  <a:gd name="T35" fmla="*/ 1 h 116"/>
                  <a:gd name="T36" fmla="*/ 1 w 116"/>
                  <a:gd name="T37" fmla="*/ 0 h 116"/>
                  <a:gd name="T38" fmla="*/ 1 w 116"/>
                  <a:gd name="T39" fmla="*/ 0 h 116"/>
                  <a:gd name="T40" fmla="*/ 1 w 116"/>
                  <a:gd name="T41" fmla="*/ 1 h 116"/>
                  <a:gd name="T42" fmla="*/ 1 w 116"/>
                  <a:gd name="T43" fmla="*/ 1 h 116"/>
                  <a:gd name="T44" fmla="*/ 1 w 116"/>
                  <a:gd name="T45" fmla="*/ 1 h 116"/>
                  <a:gd name="T46" fmla="*/ 1 w 116"/>
                  <a:gd name="T47" fmla="*/ 1 h 116"/>
                  <a:gd name="T48" fmla="*/ 1 w 116"/>
                  <a:gd name="T49" fmla="*/ 1 h 116"/>
                  <a:gd name="T50" fmla="*/ 1 w 116"/>
                  <a:gd name="T51" fmla="*/ 1 h 116"/>
                  <a:gd name="T52" fmla="*/ 1 w 116"/>
                  <a:gd name="T53" fmla="*/ 1 h 116"/>
                  <a:gd name="T54" fmla="*/ 0 w 116"/>
                  <a:gd name="T55" fmla="*/ 1 h 116"/>
                  <a:gd name="T56" fmla="*/ 0 w 116"/>
                  <a:gd name="T57" fmla="*/ 1 h 116"/>
                  <a:gd name="T58" fmla="*/ 1 w 116"/>
                  <a:gd name="T59" fmla="*/ 1 h 116"/>
                  <a:gd name="T60" fmla="*/ 1 w 116"/>
                  <a:gd name="T61" fmla="*/ 1 h 116"/>
                  <a:gd name="T62" fmla="*/ 1 w 116"/>
                  <a:gd name="T63" fmla="*/ 1 h 116"/>
                  <a:gd name="T64" fmla="*/ 1 w 116"/>
                  <a:gd name="T65" fmla="*/ 1 h 116"/>
                  <a:gd name="T66" fmla="*/ 1 w 116"/>
                  <a:gd name="T67" fmla="*/ 1 h 116"/>
                  <a:gd name="T68" fmla="*/ 1 w 116"/>
                  <a:gd name="T69" fmla="*/ 1 h 116"/>
                  <a:gd name="T70" fmla="*/ 1 w 116"/>
                  <a:gd name="T71" fmla="*/ 1 h 116"/>
                  <a:gd name="T72" fmla="*/ 1 w 116"/>
                  <a:gd name="T73" fmla="*/ 1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6"/>
                  <a:gd name="T112" fmla="*/ 0 h 116"/>
                  <a:gd name="T113" fmla="*/ 116 w 116"/>
                  <a:gd name="T114" fmla="*/ 116 h 1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6" h="116">
                    <a:moveTo>
                      <a:pt x="58" y="116"/>
                    </a:moveTo>
                    <a:lnTo>
                      <a:pt x="58" y="116"/>
                    </a:lnTo>
                    <a:lnTo>
                      <a:pt x="70" y="115"/>
                    </a:lnTo>
                    <a:lnTo>
                      <a:pt x="81" y="112"/>
                    </a:lnTo>
                    <a:lnTo>
                      <a:pt x="91" y="107"/>
                    </a:lnTo>
                    <a:lnTo>
                      <a:pt x="99" y="99"/>
                    </a:lnTo>
                    <a:lnTo>
                      <a:pt x="107" y="91"/>
                    </a:lnTo>
                    <a:lnTo>
                      <a:pt x="112" y="81"/>
                    </a:lnTo>
                    <a:lnTo>
                      <a:pt x="115" y="70"/>
                    </a:lnTo>
                    <a:lnTo>
                      <a:pt x="116" y="58"/>
                    </a:lnTo>
                    <a:lnTo>
                      <a:pt x="115" y="47"/>
                    </a:lnTo>
                    <a:lnTo>
                      <a:pt x="112" y="36"/>
                    </a:lnTo>
                    <a:lnTo>
                      <a:pt x="107" y="26"/>
                    </a:lnTo>
                    <a:lnTo>
                      <a:pt x="99" y="18"/>
                    </a:lnTo>
                    <a:lnTo>
                      <a:pt x="91" y="11"/>
                    </a:lnTo>
                    <a:lnTo>
                      <a:pt x="81" y="5"/>
                    </a:lnTo>
                    <a:lnTo>
                      <a:pt x="70" y="1"/>
                    </a:lnTo>
                    <a:lnTo>
                      <a:pt x="58" y="0"/>
                    </a:lnTo>
                    <a:lnTo>
                      <a:pt x="47" y="1"/>
                    </a:lnTo>
                    <a:lnTo>
                      <a:pt x="36" y="5"/>
                    </a:lnTo>
                    <a:lnTo>
                      <a:pt x="26" y="11"/>
                    </a:lnTo>
                    <a:lnTo>
                      <a:pt x="18" y="18"/>
                    </a:lnTo>
                    <a:lnTo>
                      <a:pt x="11" y="26"/>
                    </a:lnTo>
                    <a:lnTo>
                      <a:pt x="5" y="36"/>
                    </a:lnTo>
                    <a:lnTo>
                      <a:pt x="1" y="47"/>
                    </a:lnTo>
                    <a:lnTo>
                      <a:pt x="0" y="58"/>
                    </a:lnTo>
                    <a:lnTo>
                      <a:pt x="1" y="70"/>
                    </a:lnTo>
                    <a:lnTo>
                      <a:pt x="5" y="81"/>
                    </a:lnTo>
                    <a:lnTo>
                      <a:pt x="11" y="91"/>
                    </a:lnTo>
                    <a:lnTo>
                      <a:pt x="18" y="99"/>
                    </a:lnTo>
                    <a:lnTo>
                      <a:pt x="26" y="107"/>
                    </a:lnTo>
                    <a:lnTo>
                      <a:pt x="36" y="112"/>
                    </a:lnTo>
                    <a:lnTo>
                      <a:pt x="47" y="115"/>
                    </a:lnTo>
                    <a:lnTo>
                      <a:pt x="58" y="1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2303" name="Slide Number Placeholder 59"/>
          <p:cNvSpPr txBox="1">
            <a:spLocks noGrp="1" noChangeArrowheads="1"/>
          </p:cNvSpPr>
          <p:nvPr/>
        </p:nvSpPr>
        <p:spPr bwMode="black">
          <a:xfrm>
            <a:off x="0" y="6575425"/>
            <a:ext cx="3667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defTabSz="457200">
              <a:defRPr>
                <a:solidFill>
                  <a:srgbClr val="000000"/>
                </a:solidFill>
                <a:latin typeface="Gill Sans" pitchFamily="34" charset="0"/>
                <a:ea typeface="ＭＳ Ｐゴシック" panose="020B0600070205080204" pitchFamily="34" charset="-128"/>
              </a:defRPr>
            </a:lvl1pPr>
            <a:lvl2pPr marL="742950" indent="-285750" defTabSz="457200">
              <a:defRPr>
                <a:solidFill>
                  <a:srgbClr val="000000"/>
                </a:solidFill>
                <a:latin typeface="Gill Sans" pitchFamily="34" charset="0"/>
                <a:ea typeface="ＭＳ Ｐゴシック" panose="020B0600070205080204" pitchFamily="34" charset="-128"/>
              </a:defRPr>
            </a:lvl2pPr>
            <a:lvl3pPr marL="1143000" indent="-228600" defTabSz="457200">
              <a:defRPr>
                <a:solidFill>
                  <a:srgbClr val="000000"/>
                </a:solidFill>
                <a:latin typeface="Gill Sans" pitchFamily="34" charset="0"/>
                <a:ea typeface="ＭＳ Ｐゴシック" panose="020B0600070205080204" pitchFamily="34" charset="-128"/>
              </a:defRPr>
            </a:lvl3pPr>
            <a:lvl4pPr marL="1600200" indent="-228600" defTabSz="457200">
              <a:defRPr>
                <a:solidFill>
                  <a:srgbClr val="000000"/>
                </a:solidFill>
                <a:latin typeface="Gill Sans" pitchFamily="34" charset="0"/>
                <a:ea typeface="ＭＳ Ｐゴシック" panose="020B0600070205080204" pitchFamily="34" charset="-128"/>
              </a:defRPr>
            </a:lvl4pPr>
            <a:lvl5pPr marL="2057400" indent="-228600" defTabSz="457200">
              <a:defRPr>
                <a:solidFill>
                  <a:srgbClr val="000000"/>
                </a:solidFill>
                <a:latin typeface="Gill Sans" pitchFamily="34" charset="0"/>
                <a:ea typeface="ＭＳ Ｐゴシック" panose="020B0600070205080204" pitchFamily="34" charset="-128"/>
              </a:defRPr>
            </a:lvl5pPr>
            <a:lvl6pPr marL="2514600" indent="-228600" defTabSz="457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2971800" indent="-228600" defTabSz="457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3429000" indent="-228600" defTabSz="457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3886200" indent="-228600" defTabSz="457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eaLnBrk="1" hangingPunct="1">
              <a:spcBef>
                <a:spcPct val="0"/>
              </a:spcBef>
              <a:buClrTx/>
              <a:buFontTx/>
              <a:buNone/>
            </a:pPr>
            <a:fld id="{5926F6FD-43E8-49A7-9E21-3AE738CDC529}" type="slidenum">
              <a:rPr lang="en-US" altLang="en-US" sz="800">
                <a:latin typeface="Arial" panose="020B0604020202020204" pitchFamily="34" charset="0"/>
                <a:cs typeface="Arial" panose="020B0604020202020204" pitchFamily="34" charset="0"/>
              </a:rPr>
              <a:pPr eaLnBrk="1" hangingPunct="1">
                <a:spcBef>
                  <a:spcPct val="0"/>
                </a:spcBef>
                <a:buClrTx/>
                <a:buFontTx/>
                <a:buNone/>
              </a:pPr>
              <a:t>10</a:t>
            </a:fld>
            <a:endParaRPr lang="en-US" altLang="en-US" sz="800">
              <a:latin typeface="Arial" panose="020B0604020202020204" pitchFamily="34" charset="0"/>
              <a:cs typeface="Arial" panose="020B0604020202020204" pitchFamily="34" charset="0"/>
            </a:endParaRPr>
          </a:p>
        </p:txBody>
      </p:sp>
      <p:grpSp>
        <p:nvGrpSpPr>
          <p:cNvPr id="12304" name="Group 39"/>
          <p:cNvGrpSpPr>
            <a:grpSpLocks/>
          </p:cNvGrpSpPr>
          <p:nvPr/>
        </p:nvGrpSpPr>
        <p:grpSpPr bwMode="auto">
          <a:xfrm>
            <a:off x="7600950" y="5922963"/>
            <a:ext cx="1243013" cy="304800"/>
            <a:chOff x="4791" y="3302"/>
            <a:chExt cx="968" cy="238"/>
          </a:xfrm>
        </p:grpSpPr>
        <p:pic>
          <p:nvPicPr>
            <p:cNvPr id="12317" name="Picture 4" descr="Linux_pres_trans_white-bckg.gif"/>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280" y="3312"/>
              <a:ext cx="227"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18" name="Group 41"/>
            <p:cNvGrpSpPr>
              <a:grpSpLocks/>
            </p:cNvGrpSpPr>
            <p:nvPr/>
          </p:nvGrpSpPr>
          <p:grpSpPr bwMode="auto">
            <a:xfrm>
              <a:off x="4791" y="3302"/>
              <a:ext cx="968" cy="238"/>
              <a:chOff x="4788" y="3302"/>
              <a:chExt cx="968" cy="238"/>
            </a:xfrm>
          </p:grpSpPr>
          <p:grpSp>
            <p:nvGrpSpPr>
              <p:cNvPr id="12319" name="Group 42"/>
              <p:cNvGrpSpPr>
                <a:grpSpLocks/>
              </p:cNvGrpSpPr>
              <p:nvPr/>
            </p:nvGrpSpPr>
            <p:grpSpPr bwMode="auto">
              <a:xfrm>
                <a:off x="4788" y="3302"/>
                <a:ext cx="968" cy="235"/>
                <a:chOff x="4788" y="3062"/>
                <a:chExt cx="968" cy="235"/>
              </a:xfrm>
            </p:grpSpPr>
            <p:pic>
              <p:nvPicPr>
                <p:cNvPr id="12321" name="Picture 2" descr="AIX_pres_trans_white-bckgrn.gif"/>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4788" y="3062"/>
                  <a:ext cx="227"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Picture 3" descr="IBM_i_pres_trans_white-bck.gif"/>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5532" y="3072"/>
                  <a:ext cx="224"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320" name="Picture 5" descr="Windows Vista Logo.gif"/>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5040" y="3312"/>
                <a:ext cx="229"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2305" name="Group 46"/>
          <p:cNvGrpSpPr>
            <a:grpSpLocks/>
          </p:cNvGrpSpPr>
          <p:nvPr/>
        </p:nvGrpSpPr>
        <p:grpSpPr bwMode="auto">
          <a:xfrm>
            <a:off x="4856163" y="5813425"/>
            <a:ext cx="952500" cy="492125"/>
            <a:chOff x="3024" y="3312"/>
            <a:chExt cx="650" cy="336"/>
          </a:xfrm>
        </p:grpSpPr>
        <p:pic>
          <p:nvPicPr>
            <p:cNvPr id="12315" name="Picture 47" descr="intel logo"/>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312" y="3312"/>
              <a:ext cx="362"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Picture 48" descr="powe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024" y="3312"/>
              <a:ext cx="257"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306" name="Text Box 38"/>
          <p:cNvSpPr txBox="1">
            <a:spLocks noChangeArrowheads="1"/>
          </p:cNvSpPr>
          <p:nvPr/>
        </p:nvSpPr>
        <p:spPr bwMode="auto">
          <a:xfrm>
            <a:off x="4648200" y="5378450"/>
            <a:ext cx="1371600" cy="307975"/>
          </a:xfrm>
          <a:prstGeom prst="rect">
            <a:avLst/>
          </a:prstGeom>
          <a:noFill/>
          <a:ln>
            <a:noFill/>
          </a:ln>
          <a:effectLst>
            <a:prstShdw prst="shdw17" dist="17961" dir="2700000">
              <a:srgbClr val="708688">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rgbClr val="000000"/>
                </a:solidFill>
                <a:latin typeface="Gill Sans" pitchFamily="34" charset="0"/>
                <a:ea typeface="ＭＳ Ｐゴシック" panose="020B0600070205080204" pitchFamily="34" charset="-128"/>
              </a:defRPr>
            </a:lvl1pPr>
            <a:lvl2pPr marL="742950" indent="-285750" defTabSz="457200">
              <a:defRPr>
                <a:solidFill>
                  <a:srgbClr val="000000"/>
                </a:solidFill>
                <a:latin typeface="Gill Sans" pitchFamily="34" charset="0"/>
                <a:ea typeface="ＭＳ Ｐゴシック" panose="020B0600070205080204" pitchFamily="34" charset="-128"/>
              </a:defRPr>
            </a:lvl2pPr>
            <a:lvl3pPr marL="1143000" indent="-228600" defTabSz="457200">
              <a:defRPr>
                <a:solidFill>
                  <a:srgbClr val="000000"/>
                </a:solidFill>
                <a:latin typeface="Gill Sans" pitchFamily="34" charset="0"/>
                <a:ea typeface="ＭＳ Ｐゴシック" panose="020B0600070205080204" pitchFamily="34" charset="-128"/>
              </a:defRPr>
            </a:lvl3pPr>
            <a:lvl4pPr marL="1600200" indent="-228600" defTabSz="457200">
              <a:defRPr>
                <a:solidFill>
                  <a:srgbClr val="000000"/>
                </a:solidFill>
                <a:latin typeface="Gill Sans" pitchFamily="34" charset="0"/>
                <a:ea typeface="ＭＳ Ｐゴシック" panose="020B0600070205080204" pitchFamily="34" charset="-128"/>
              </a:defRPr>
            </a:lvl4pPr>
            <a:lvl5pPr marL="2057400" indent="-228600" defTabSz="457200">
              <a:defRPr>
                <a:solidFill>
                  <a:srgbClr val="000000"/>
                </a:solidFill>
                <a:latin typeface="Gill Sans" pitchFamily="34" charset="0"/>
                <a:ea typeface="ＭＳ Ｐゴシック" panose="020B0600070205080204" pitchFamily="34" charset="-128"/>
              </a:defRPr>
            </a:lvl5pPr>
            <a:lvl6pPr marL="2514600" indent="-228600" defTabSz="457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2971800" indent="-228600" defTabSz="457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3429000" indent="-228600" defTabSz="457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3886200" indent="-228600" defTabSz="457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algn="ctr" eaLnBrk="1" hangingPunct="1">
              <a:spcBef>
                <a:spcPct val="0"/>
              </a:spcBef>
              <a:buClrTx/>
              <a:buFontTx/>
              <a:buNone/>
            </a:pPr>
            <a:r>
              <a:rPr lang="en-US" altLang="en-US" sz="1400" b="1" i="1">
                <a:solidFill>
                  <a:srgbClr val="00B0F0"/>
                </a:solidFill>
                <a:latin typeface="Arial" panose="020B0604020202020204" pitchFamily="34" charset="0"/>
              </a:rPr>
              <a:t>Architectures</a:t>
            </a:r>
          </a:p>
        </p:txBody>
      </p:sp>
      <p:grpSp>
        <p:nvGrpSpPr>
          <p:cNvPr id="12307" name="Group 51"/>
          <p:cNvGrpSpPr>
            <a:grpSpLocks/>
          </p:cNvGrpSpPr>
          <p:nvPr/>
        </p:nvGrpSpPr>
        <p:grpSpPr bwMode="auto">
          <a:xfrm>
            <a:off x="6273800" y="5824538"/>
            <a:ext cx="912813" cy="568325"/>
            <a:chOff x="1344" y="432"/>
            <a:chExt cx="864" cy="522"/>
          </a:xfrm>
        </p:grpSpPr>
        <p:pic>
          <p:nvPicPr>
            <p:cNvPr id="12310" name="Picture 1" descr="PowerVM_pres.gif"/>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1776" y="528"/>
              <a:ext cx="432"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11" name="Group 53"/>
            <p:cNvGrpSpPr>
              <a:grpSpLocks/>
            </p:cNvGrpSpPr>
            <p:nvPr/>
          </p:nvGrpSpPr>
          <p:grpSpPr bwMode="auto">
            <a:xfrm>
              <a:off x="1344" y="432"/>
              <a:ext cx="720" cy="499"/>
              <a:chOff x="1344" y="432"/>
              <a:chExt cx="768" cy="532"/>
            </a:xfrm>
          </p:grpSpPr>
          <p:pic>
            <p:nvPicPr>
              <p:cNvPr id="12312" name="Picture 4"/>
              <p:cNvPicPr>
                <a:picLocks noChangeAspect="1"/>
              </p:cNvPicPr>
              <p:nvPr/>
            </p:nvPicPr>
            <p:blipFill>
              <a:blip r:embed="rId11">
                <a:extLst>
                  <a:ext uri="{28A0092B-C50C-407E-A947-70E740481C1C}">
                    <a14:useLocalDpi xmlns:a14="http://schemas.microsoft.com/office/drawing/2010/main"/>
                  </a:ext>
                </a:extLst>
              </a:blip>
              <a:srcRect/>
              <a:stretch>
                <a:fillRect/>
              </a:stretch>
            </p:blipFill>
            <p:spPr bwMode="auto">
              <a:xfrm>
                <a:off x="1344" y="816"/>
                <a:ext cx="48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3" name="Picture 3"/>
              <p:cNvPicPr>
                <a:picLocks noChangeAspect="1"/>
              </p:cNvPicPr>
              <p:nvPr/>
            </p:nvPicPr>
            <p:blipFill>
              <a:blip r:embed="rId12">
                <a:extLst>
                  <a:ext uri="{28A0092B-C50C-407E-A947-70E740481C1C}">
                    <a14:useLocalDpi xmlns:a14="http://schemas.microsoft.com/office/drawing/2010/main"/>
                  </a:ext>
                </a:extLst>
              </a:blip>
              <a:srcRect/>
              <a:stretch>
                <a:fillRect/>
              </a:stretch>
            </p:blipFill>
            <p:spPr bwMode="auto">
              <a:xfrm>
                <a:off x="1344" y="576"/>
                <a:ext cx="548"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4" name="Picture 56" descr="VMware Logo"/>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1344" y="432"/>
                <a:ext cx="768"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2308" name="Text Box 38"/>
          <p:cNvSpPr txBox="1">
            <a:spLocks noChangeArrowheads="1"/>
          </p:cNvSpPr>
          <p:nvPr/>
        </p:nvSpPr>
        <p:spPr bwMode="auto">
          <a:xfrm>
            <a:off x="6019800" y="5378450"/>
            <a:ext cx="1371600" cy="307975"/>
          </a:xfrm>
          <a:prstGeom prst="rect">
            <a:avLst/>
          </a:prstGeom>
          <a:noFill/>
          <a:ln>
            <a:noFill/>
          </a:ln>
          <a:effectLst>
            <a:prstShdw prst="shdw17" dist="17961" dir="2700000">
              <a:srgbClr val="708688">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rgbClr val="000000"/>
                </a:solidFill>
                <a:latin typeface="Gill Sans" pitchFamily="34" charset="0"/>
                <a:ea typeface="ＭＳ Ｐゴシック" panose="020B0600070205080204" pitchFamily="34" charset="-128"/>
              </a:defRPr>
            </a:lvl1pPr>
            <a:lvl2pPr marL="742950" indent="-285750" defTabSz="457200">
              <a:defRPr>
                <a:solidFill>
                  <a:srgbClr val="000000"/>
                </a:solidFill>
                <a:latin typeface="Gill Sans" pitchFamily="34" charset="0"/>
                <a:ea typeface="ＭＳ Ｐゴシック" panose="020B0600070205080204" pitchFamily="34" charset="-128"/>
              </a:defRPr>
            </a:lvl2pPr>
            <a:lvl3pPr marL="1143000" indent="-228600" defTabSz="457200">
              <a:defRPr>
                <a:solidFill>
                  <a:srgbClr val="000000"/>
                </a:solidFill>
                <a:latin typeface="Gill Sans" pitchFamily="34" charset="0"/>
                <a:ea typeface="ＭＳ Ｐゴシック" panose="020B0600070205080204" pitchFamily="34" charset="-128"/>
              </a:defRPr>
            </a:lvl3pPr>
            <a:lvl4pPr marL="1600200" indent="-228600" defTabSz="457200">
              <a:defRPr>
                <a:solidFill>
                  <a:srgbClr val="000000"/>
                </a:solidFill>
                <a:latin typeface="Gill Sans" pitchFamily="34" charset="0"/>
                <a:ea typeface="ＭＳ Ｐゴシック" panose="020B0600070205080204" pitchFamily="34" charset="-128"/>
              </a:defRPr>
            </a:lvl4pPr>
            <a:lvl5pPr marL="2057400" indent="-228600" defTabSz="457200">
              <a:defRPr>
                <a:solidFill>
                  <a:srgbClr val="000000"/>
                </a:solidFill>
                <a:latin typeface="Gill Sans" pitchFamily="34" charset="0"/>
                <a:ea typeface="ＭＳ Ｐゴシック" panose="020B0600070205080204" pitchFamily="34" charset="-128"/>
              </a:defRPr>
            </a:lvl5pPr>
            <a:lvl6pPr marL="2514600" indent="-228600" defTabSz="457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2971800" indent="-228600" defTabSz="457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3429000" indent="-228600" defTabSz="457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3886200" indent="-228600" defTabSz="457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algn="ctr" eaLnBrk="1" hangingPunct="1">
              <a:spcBef>
                <a:spcPct val="0"/>
              </a:spcBef>
              <a:buClrTx/>
              <a:buFontTx/>
              <a:buNone/>
            </a:pPr>
            <a:r>
              <a:rPr lang="en-US" altLang="en-US" sz="1400" b="1" i="1">
                <a:solidFill>
                  <a:srgbClr val="00B0F0"/>
                </a:solidFill>
                <a:latin typeface="Arial" panose="020B0604020202020204" pitchFamily="34" charset="0"/>
              </a:rPr>
              <a:t>Hypervisors</a:t>
            </a:r>
          </a:p>
        </p:txBody>
      </p:sp>
      <p:sp>
        <p:nvSpPr>
          <p:cNvPr id="12309" name="Text Box 38"/>
          <p:cNvSpPr txBox="1">
            <a:spLocks noChangeArrowheads="1"/>
          </p:cNvSpPr>
          <p:nvPr/>
        </p:nvSpPr>
        <p:spPr bwMode="auto">
          <a:xfrm>
            <a:off x="7315200" y="5378450"/>
            <a:ext cx="1828800" cy="307975"/>
          </a:xfrm>
          <a:prstGeom prst="rect">
            <a:avLst/>
          </a:prstGeom>
          <a:noFill/>
          <a:ln>
            <a:noFill/>
          </a:ln>
          <a:effectLst>
            <a:prstShdw prst="shdw17" dist="17961" dir="2700000">
              <a:srgbClr val="708688">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rgbClr val="000000"/>
                </a:solidFill>
                <a:latin typeface="Gill Sans" pitchFamily="34" charset="0"/>
                <a:ea typeface="ＭＳ Ｐゴシック" panose="020B0600070205080204" pitchFamily="34" charset="-128"/>
              </a:defRPr>
            </a:lvl1pPr>
            <a:lvl2pPr marL="742950" indent="-285750" defTabSz="457200">
              <a:defRPr>
                <a:solidFill>
                  <a:srgbClr val="000000"/>
                </a:solidFill>
                <a:latin typeface="Gill Sans" pitchFamily="34" charset="0"/>
                <a:ea typeface="ＭＳ Ｐゴシック" panose="020B0600070205080204" pitchFamily="34" charset="-128"/>
              </a:defRPr>
            </a:lvl2pPr>
            <a:lvl3pPr marL="1143000" indent="-228600" defTabSz="457200">
              <a:defRPr>
                <a:solidFill>
                  <a:srgbClr val="000000"/>
                </a:solidFill>
                <a:latin typeface="Gill Sans" pitchFamily="34" charset="0"/>
                <a:ea typeface="ＭＳ Ｐゴシック" panose="020B0600070205080204" pitchFamily="34" charset="-128"/>
              </a:defRPr>
            </a:lvl3pPr>
            <a:lvl4pPr marL="1600200" indent="-228600" defTabSz="457200">
              <a:defRPr>
                <a:solidFill>
                  <a:srgbClr val="000000"/>
                </a:solidFill>
                <a:latin typeface="Gill Sans" pitchFamily="34" charset="0"/>
                <a:ea typeface="ＭＳ Ｐゴシック" panose="020B0600070205080204" pitchFamily="34" charset="-128"/>
              </a:defRPr>
            </a:lvl4pPr>
            <a:lvl5pPr marL="2057400" indent="-228600" defTabSz="457200">
              <a:defRPr>
                <a:solidFill>
                  <a:srgbClr val="000000"/>
                </a:solidFill>
                <a:latin typeface="Gill Sans" pitchFamily="34" charset="0"/>
                <a:ea typeface="ＭＳ Ｐゴシック" panose="020B0600070205080204" pitchFamily="34" charset="-128"/>
              </a:defRPr>
            </a:lvl5pPr>
            <a:lvl6pPr marL="2514600" indent="-228600" defTabSz="457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2971800" indent="-228600" defTabSz="457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3429000" indent="-228600" defTabSz="457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3886200" indent="-228600" defTabSz="457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algn="ctr" eaLnBrk="1" hangingPunct="1">
              <a:spcBef>
                <a:spcPct val="0"/>
              </a:spcBef>
              <a:buClrTx/>
              <a:buFontTx/>
              <a:buNone/>
            </a:pPr>
            <a:r>
              <a:rPr lang="en-US" altLang="en-US" sz="1400" b="1" i="1">
                <a:solidFill>
                  <a:srgbClr val="00B0F0"/>
                </a:solidFill>
                <a:latin typeface="Arial" panose="020B0604020202020204" pitchFamily="34" charset="0"/>
              </a:rPr>
              <a:t>Operating Systems</a:t>
            </a:r>
          </a:p>
        </p:txBody>
      </p:sp>
    </p:spTree>
    <p:extLst>
      <p:ext uri="{BB962C8B-B14F-4D97-AF65-F5344CB8AC3E}">
        <p14:creationId xmlns:p14="http://schemas.microsoft.com/office/powerpoint/2010/main" val="3940318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49400" y="1485900"/>
            <a:ext cx="1920875"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itle 1"/>
          <p:cNvSpPr>
            <a:spLocks noGrp="1"/>
          </p:cNvSpPr>
          <p:nvPr>
            <p:ph type="title" idx="4294967295"/>
          </p:nvPr>
        </p:nvSpPr>
        <p:spPr/>
        <p:txBody>
          <a:bodyPr/>
          <a:lstStyle/>
          <a:p>
            <a:pPr eaLnBrk="1" hangingPunct="1"/>
            <a:r>
              <a:rPr lang="en-US" dirty="0" smtClean="0">
                <a:ea typeface="MS PGothic" panose="020B0600070205080204" pitchFamily="34" charset="-128"/>
              </a:rPr>
              <a:t>IBM </a:t>
            </a:r>
            <a:r>
              <a:rPr lang="en-US" dirty="0" err="1" smtClean="0">
                <a:ea typeface="MS PGothic" panose="020B0600070205080204" pitchFamily="34" charset="-128"/>
              </a:rPr>
              <a:t>PureFlex</a:t>
            </a:r>
            <a:r>
              <a:rPr lang="en-US" dirty="0" smtClean="0">
                <a:ea typeface="MS PGothic" panose="020B0600070205080204" pitchFamily="34" charset="-128"/>
              </a:rPr>
              <a:t> System Integrated Infrastructure</a:t>
            </a:r>
            <a:br>
              <a:rPr lang="en-US" dirty="0" smtClean="0">
                <a:ea typeface="MS PGothic" panose="020B0600070205080204" pitchFamily="34" charset="-128"/>
              </a:rPr>
            </a:br>
            <a:r>
              <a:rPr lang="en-US" sz="1800" i="1" dirty="0" smtClean="0">
                <a:solidFill>
                  <a:srgbClr val="7F7F7F"/>
                </a:solidFill>
                <a:ea typeface="MS PGothic" panose="020B0600070205080204" pitchFamily="34" charset="-128"/>
              </a:rPr>
              <a:t>Designed for future generations of technology</a:t>
            </a:r>
          </a:p>
        </p:txBody>
      </p:sp>
      <p:sp>
        <p:nvSpPr>
          <p:cNvPr id="45060" name="TextBox 3"/>
          <p:cNvSpPr txBox="1">
            <a:spLocks noChangeArrowheads="1"/>
          </p:cNvSpPr>
          <p:nvPr/>
        </p:nvSpPr>
        <p:spPr bwMode="auto">
          <a:xfrm>
            <a:off x="76200" y="5029200"/>
            <a:ext cx="1371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sz="1400">
                <a:solidFill>
                  <a:schemeClr val="tx1"/>
                </a:solidFill>
              </a:rPr>
              <a:t>10U Chassis</a:t>
            </a:r>
          </a:p>
          <a:p>
            <a:pPr eaLnBrk="1" hangingPunct="1">
              <a:spcBef>
                <a:spcPct val="0"/>
              </a:spcBef>
              <a:buClrTx/>
              <a:buFontTx/>
              <a:buNone/>
            </a:pPr>
            <a:r>
              <a:rPr lang="en-US" sz="1400">
                <a:solidFill>
                  <a:schemeClr val="tx1"/>
                </a:solidFill>
              </a:rPr>
              <a:t>14 Node Bays</a:t>
            </a:r>
          </a:p>
        </p:txBody>
      </p:sp>
      <p:cxnSp>
        <p:nvCxnSpPr>
          <p:cNvPr id="21" name="Straight Connector 20"/>
          <p:cNvCxnSpPr/>
          <p:nvPr/>
        </p:nvCxnSpPr>
        <p:spPr bwMode="auto">
          <a:xfrm flipH="1">
            <a:off x="2784475" y="5364163"/>
            <a:ext cx="65088" cy="0"/>
          </a:xfrm>
          <a:prstGeom prst="line">
            <a:avLst/>
          </a:prstGeom>
          <a:solidFill>
            <a:schemeClr val="accent1"/>
          </a:solidFill>
          <a:ln w="6350" cap="flat" cmpd="sng" algn="ctr">
            <a:solidFill>
              <a:schemeClr val="bg2">
                <a:lumMod val="50000"/>
                <a:lumOff val="50000"/>
              </a:schemeClr>
            </a:solidFill>
            <a:prstDash val="solid"/>
            <a:round/>
            <a:headEnd type="none" w="med" len="med"/>
            <a:tailEnd type="none" w="med" len="med"/>
          </a:ln>
          <a:effectLst/>
        </p:spPr>
      </p:cxnSp>
      <p:cxnSp>
        <p:nvCxnSpPr>
          <p:cNvPr id="25" name="Straight Connector 24"/>
          <p:cNvCxnSpPr/>
          <p:nvPr/>
        </p:nvCxnSpPr>
        <p:spPr bwMode="auto">
          <a:xfrm flipH="1">
            <a:off x="2797175" y="5364163"/>
            <a:ext cx="65088" cy="0"/>
          </a:xfrm>
          <a:prstGeom prst="line">
            <a:avLst/>
          </a:prstGeom>
          <a:solidFill>
            <a:schemeClr val="accent1"/>
          </a:solidFill>
          <a:ln w="6350" cap="flat" cmpd="sng" algn="ctr">
            <a:solidFill>
              <a:schemeClr val="bg2">
                <a:lumMod val="50000"/>
                <a:lumOff val="50000"/>
              </a:schemeClr>
            </a:solidFill>
            <a:prstDash val="solid"/>
            <a:round/>
            <a:headEnd type="none" w="med" len="med"/>
            <a:tailEnd type="none" w="med" len="med"/>
          </a:ln>
          <a:effectLst/>
        </p:spPr>
      </p:cxnSp>
      <p:sp>
        <p:nvSpPr>
          <p:cNvPr id="45063" name="Rectangle 3"/>
          <p:cNvSpPr>
            <a:spLocks noChangeArrowheads="1"/>
          </p:cNvSpPr>
          <p:nvPr/>
        </p:nvSpPr>
        <p:spPr bwMode="auto">
          <a:xfrm>
            <a:off x="3429000" y="1295400"/>
            <a:ext cx="5715000"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sz="2800" b="1">
                <a:solidFill>
                  <a:srgbClr val="990073"/>
                </a:solidFill>
              </a:rPr>
              <a:t>1</a:t>
            </a:r>
            <a:r>
              <a:rPr lang="en-US" b="1">
                <a:solidFill>
                  <a:srgbClr val="990073"/>
                </a:solidFill>
              </a:rPr>
              <a:t> </a:t>
            </a:r>
            <a:r>
              <a:rPr lang="en-US" sz="2800" b="1">
                <a:solidFill>
                  <a:srgbClr val="990073"/>
                </a:solidFill>
              </a:rPr>
              <a:t>System </a:t>
            </a:r>
            <a:r>
              <a:rPr lang="en-US" sz="1800">
                <a:solidFill>
                  <a:srgbClr val="990073"/>
                </a:solidFill>
              </a:rPr>
              <a:t>for compute, storage and systems networking</a:t>
            </a:r>
          </a:p>
          <a:p>
            <a:pPr eaLnBrk="1" hangingPunct="1">
              <a:spcBef>
                <a:spcPct val="0"/>
              </a:spcBef>
              <a:buClrTx/>
              <a:buFontTx/>
              <a:buNone/>
            </a:pPr>
            <a:endParaRPr lang="en-US" sz="1800">
              <a:solidFill>
                <a:srgbClr val="990073"/>
              </a:solidFill>
            </a:endParaRPr>
          </a:p>
          <a:p>
            <a:pPr eaLnBrk="1" hangingPunct="1">
              <a:spcBef>
                <a:spcPct val="0"/>
              </a:spcBef>
              <a:buClrTx/>
              <a:buFontTx/>
              <a:buNone/>
            </a:pPr>
            <a:r>
              <a:rPr lang="en-US" sz="1800">
                <a:solidFill>
                  <a:srgbClr val="990073"/>
                </a:solidFill>
              </a:rPr>
              <a:t>Up to </a:t>
            </a:r>
            <a:r>
              <a:rPr lang="en-US" sz="1800" b="1">
                <a:solidFill>
                  <a:srgbClr val="990073"/>
                </a:solidFill>
              </a:rPr>
              <a:t>896</a:t>
            </a:r>
            <a:r>
              <a:rPr lang="en-US" sz="1800">
                <a:solidFill>
                  <a:srgbClr val="990073"/>
                </a:solidFill>
              </a:rPr>
              <a:t> cores, </a:t>
            </a:r>
            <a:r>
              <a:rPr lang="en-US" sz="1800" b="1">
                <a:solidFill>
                  <a:srgbClr val="990073"/>
                </a:solidFill>
              </a:rPr>
              <a:t>43</a:t>
            </a:r>
            <a:r>
              <a:rPr lang="en-US" sz="1800">
                <a:solidFill>
                  <a:srgbClr val="990073"/>
                </a:solidFill>
              </a:rPr>
              <a:t> TB memory, </a:t>
            </a:r>
            <a:r>
              <a:rPr lang="en-US" sz="1800" b="1">
                <a:solidFill>
                  <a:srgbClr val="990073"/>
                </a:solidFill>
              </a:rPr>
              <a:t>480 </a:t>
            </a:r>
            <a:r>
              <a:rPr lang="en-US" sz="1800">
                <a:solidFill>
                  <a:srgbClr val="990073"/>
                </a:solidFill>
              </a:rPr>
              <a:t>TB storage and </a:t>
            </a:r>
            <a:r>
              <a:rPr lang="en-US" sz="1800" b="1">
                <a:solidFill>
                  <a:srgbClr val="990073"/>
                </a:solidFill>
              </a:rPr>
              <a:t>26M</a:t>
            </a:r>
            <a:r>
              <a:rPr lang="en-US" sz="1800">
                <a:solidFill>
                  <a:srgbClr val="990073"/>
                </a:solidFill>
              </a:rPr>
              <a:t> IO operations per second, per rack</a:t>
            </a:r>
          </a:p>
          <a:p>
            <a:pPr eaLnBrk="1" hangingPunct="1">
              <a:spcBef>
                <a:spcPct val="0"/>
              </a:spcBef>
              <a:buClrTx/>
              <a:buFontTx/>
              <a:buNone/>
            </a:pPr>
            <a:endParaRPr lang="en-US" sz="1800">
              <a:solidFill>
                <a:srgbClr val="990073"/>
              </a:solidFill>
            </a:endParaRPr>
          </a:p>
          <a:p>
            <a:pPr eaLnBrk="1" hangingPunct="1">
              <a:spcBef>
                <a:spcPct val="0"/>
              </a:spcBef>
              <a:buClrTx/>
              <a:buFontTx/>
              <a:buNone/>
            </a:pPr>
            <a:r>
              <a:rPr lang="en-US" sz="1800">
                <a:solidFill>
                  <a:srgbClr val="990073"/>
                </a:solidFill>
              </a:rPr>
              <a:t>Up to </a:t>
            </a:r>
            <a:r>
              <a:rPr lang="en-US" sz="1800" b="1">
                <a:solidFill>
                  <a:srgbClr val="990073"/>
                </a:solidFill>
              </a:rPr>
              <a:t>4</a:t>
            </a:r>
            <a:r>
              <a:rPr lang="en-US" sz="1800">
                <a:solidFill>
                  <a:srgbClr val="990073"/>
                </a:solidFill>
              </a:rPr>
              <a:t> chassis per rack scalable up to</a:t>
            </a:r>
            <a:r>
              <a:rPr lang="en-US" sz="1800" b="1">
                <a:solidFill>
                  <a:srgbClr val="990073"/>
                </a:solidFill>
              </a:rPr>
              <a:t> 4 </a:t>
            </a:r>
            <a:r>
              <a:rPr lang="en-US" sz="1800">
                <a:solidFill>
                  <a:srgbClr val="990073"/>
                </a:solidFill>
              </a:rPr>
              <a:t>racks</a:t>
            </a:r>
          </a:p>
        </p:txBody>
      </p:sp>
      <p:sp>
        <p:nvSpPr>
          <p:cNvPr id="6" name="Rectangle 5"/>
          <p:cNvSpPr/>
          <p:nvPr/>
        </p:nvSpPr>
        <p:spPr>
          <a:xfrm>
            <a:off x="1357313" y="4605338"/>
            <a:ext cx="242887" cy="1476375"/>
          </a:xfrm>
          <a:custGeom>
            <a:avLst/>
            <a:gdLst>
              <a:gd name="connsiteX0" fmla="*/ 0 w 241739"/>
              <a:gd name="connsiteY0" fmla="*/ 0 h 1475828"/>
              <a:gd name="connsiteX1" fmla="*/ 241739 w 241739"/>
              <a:gd name="connsiteY1" fmla="*/ 0 h 1475828"/>
              <a:gd name="connsiteX2" fmla="*/ 241739 w 241739"/>
              <a:gd name="connsiteY2" fmla="*/ 1475828 h 1475828"/>
              <a:gd name="connsiteX3" fmla="*/ 0 w 241739"/>
              <a:gd name="connsiteY3" fmla="*/ 1475828 h 1475828"/>
              <a:gd name="connsiteX4" fmla="*/ 0 w 241739"/>
              <a:gd name="connsiteY4" fmla="*/ 0 h 1475828"/>
              <a:gd name="connsiteX0" fmla="*/ 0 w 241739"/>
              <a:gd name="connsiteY0" fmla="*/ 0 h 1475828"/>
              <a:gd name="connsiteX1" fmla="*/ 241739 w 241739"/>
              <a:gd name="connsiteY1" fmla="*/ 0 h 1475828"/>
              <a:gd name="connsiteX2" fmla="*/ 241739 w 241739"/>
              <a:gd name="connsiteY2" fmla="*/ 293414 h 1475828"/>
              <a:gd name="connsiteX3" fmla="*/ 241739 w 241739"/>
              <a:gd name="connsiteY3" fmla="*/ 1475828 h 1475828"/>
              <a:gd name="connsiteX4" fmla="*/ 0 w 241739"/>
              <a:gd name="connsiteY4" fmla="*/ 1475828 h 1475828"/>
              <a:gd name="connsiteX5" fmla="*/ 0 w 241739"/>
              <a:gd name="connsiteY5" fmla="*/ 0 h 1475828"/>
              <a:gd name="connsiteX0" fmla="*/ 241739 w 333179"/>
              <a:gd name="connsiteY0" fmla="*/ 293414 h 1475828"/>
              <a:gd name="connsiteX1" fmla="*/ 241739 w 333179"/>
              <a:gd name="connsiteY1" fmla="*/ 1475828 h 1475828"/>
              <a:gd name="connsiteX2" fmla="*/ 0 w 333179"/>
              <a:gd name="connsiteY2" fmla="*/ 1475828 h 1475828"/>
              <a:gd name="connsiteX3" fmla="*/ 0 w 333179"/>
              <a:gd name="connsiteY3" fmla="*/ 0 h 1475828"/>
              <a:gd name="connsiteX4" fmla="*/ 241739 w 333179"/>
              <a:gd name="connsiteY4" fmla="*/ 0 h 1475828"/>
              <a:gd name="connsiteX5" fmla="*/ 333179 w 333179"/>
              <a:gd name="connsiteY5" fmla="*/ 384854 h 1475828"/>
              <a:gd name="connsiteX0" fmla="*/ 241739 w 241739"/>
              <a:gd name="connsiteY0" fmla="*/ 293414 h 1475828"/>
              <a:gd name="connsiteX1" fmla="*/ 241739 w 241739"/>
              <a:gd name="connsiteY1" fmla="*/ 1475828 h 1475828"/>
              <a:gd name="connsiteX2" fmla="*/ 0 w 241739"/>
              <a:gd name="connsiteY2" fmla="*/ 1475828 h 1475828"/>
              <a:gd name="connsiteX3" fmla="*/ 0 w 241739"/>
              <a:gd name="connsiteY3" fmla="*/ 0 h 1475828"/>
              <a:gd name="connsiteX4" fmla="*/ 241739 w 241739"/>
              <a:gd name="connsiteY4" fmla="*/ 0 h 1475828"/>
              <a:gd name="connsiteX0" fmla="*/ 241739 w 241739"/>
              <a:gd name="connsiteY0" fmla="*/ 1475828 h 1475828"/>
              <a:gd name="connsiteX1" fmla="*/ 0 w 241739"/>
              <a:gd name="connsiteY1" fmla="*/ 1475828 h 1475828"/>
              <a:gd name="connsiteX2" fmla="*/ 0 w 241739"/>
              <a:gd name="connsiteY2" fmla="*/ 0 h 1475828"/>
              <a:gd name="connsiteX3" fmla="*/ 241739 w 241739"/>
              <a:gd name="connsiteY3" fmla="*/ 0 h 1475828"/>
            </a:gdLst>
            <a:ahLst/>
            <a:cxnLst>
              <a:cxn ang="0">
                <a:pos x="connsiteX0" y="connsiteY0"/>
              </a:cxn>
              <a:cxn ang="0">
                <a:pos x="connsiteX1" y="connsiteY1"/>
              </a:cxn>
              <a:cxn ang="0">
                <a:pos x="connsiteX2" y="connsiteY2"/>
              </a:cxn>
              <a:cxn ang="0">
                <a:pos x="connsiteX3" y="connsiteY3"/>
              </a:cxn>
            </a:cxnLst>
            <a:rect l="l" t="t" r="r" b="b"/>
            <a:pathLst>
              <a:path w="241739" h="1475828">
                <a:moveTo>
                  <a:pt x="241739" y="1475828"/>
                </a:moveTo>
                <a:lnTo>
                  <a:pt x="0" y="1475828"/>
                </a:lnTo>
                <a:lnTo>
                  <a:pt x="0" y="0"/>
                </a:lnTo>
                <a:lnTo>
                  <a:pt x="241739" y="0"/>
                </a:lnTo>
              </a:path>
            </a:pathLst>
          </a:custGeom>
          <a:noFill/>
          <a:ln w="12700">
            <a:solidFill>
              <a:srgbClr val="00487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1400"/>
          </a:p>
        </p:txBody>
      </p:sp>
      <p:sp>
        <p:nvSpPr>
          <p:cNvPr id="45065" name="Rectangle 15"/>
          <p:cNvSpPr>
            <a:spLocks noChangeArrowheads="1"/>
          </p:cNvSpPr>
          <p:nvPr/>
        </p:nvSpPr>
        <p:spPr bwMode="auto">
          <a:xfrm>
            <a:off x="3505200" y="3779838"/>
            <a:ext cx="1676400" cy="198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429" tIns="45714" rIns="91429" bIns="45714"/>
          <a:lstStyle>
            <a:lvl1pPr marL="120650" indent="-120650">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buClrTx/>
            </a:pPr>
            <a:r>
              <a:rPr lang="en-US" sz="900">
                <a:solidFill>
                  <a:schemeClr val="tx1"/>
                </a:solidFill>
                <a:ea typeface="Geneva"/>
                <a:cs typeface="Geneva"/>
              </a:rPr>
              <a:t>Management Node (Standard sw)</a:t>
            </a:r>
          </a:p>
          <a:p>
            <a:pPr eaLnBrk="1" hangingPunct="1">
              <a:spcBef>
                <a:spcPct val="0"/>
              </a:spcBef>
              <a:buClrTx/>
            </a:pPr>
            <a:r>
              <a:rPr lang="en-US" sz="900">
                <a:solidFill>
                  <a:schemeClr val="tx1"/>
                </a:solidFill>
                <a:ea typeface="Geneva"/>
                <a:cs typeface="Geneva"/>
              </a:rPr>
              <a:t>10Gb Network Switch</a:t>
            </a:r>
          </a:p>
          <a:p>
            <a:pPr eaLnBrk="1" hangingPunct="1">
              <a:spcBef>
                <a:spcPct val="0"/>
              </a:spcBef>
              <a:buClrTx/>
            </a:pPr>
            <a:r>
              <a:rPr lang="en-US" sz="900">
                <a:solidFill>
                  <a:schemeClr val="tx1"/>
                </a:solidFill>
                <a:ea typeface="Geneva"/>
                <a:cs typeface="Geneva"/>
              </a:rPr>
              <a:t>8Gb Fibre Chan. Sw.</a:t>
            </a:r>
          </a:p>
          <a:p>
            <a:pPr eaLnBrk="1" hangingPunct="1">
              <a:spcBef>
                <a:spcPct val="0"/>
              </a:spcBef>
              <a:buClrTx/>
            </a:pPr>
            <a:endParaRPr lang="en-US" sz="900">
              <a:solidFill>
                <a:schemeClr val="tx1"/>
              </a:solidFill>
              <a:ea typeface="Geneva"/>
              <a:cs typeface="Geneva"/>
            </a:endParaRPr>
          </a:p>
          <a:p>
            <a:pPr eaLnBrk="1" hangingPunct="1">
              <a:spcBef>
                <a:spcPct val="0"/>
              </a:spcBef>
              <a:buClrTx/>
            </a:pPr>
            <a:r>
              <a:rPr lang="en-US" sz="900">
                <a:solidFill>
                  <a:schemeClr val="tx1"/>
                </a:solidFill>
                <a:ea typeface="Geneva"/>
                <a:cs typeface="Geneva"/>
              </a:rPr>
              <a:t>V7000 Storage w/2 ssd</a:t>
            </a:r>
          </a:p>
          <a:p>
            <a:pPr eaLnBrk="1" hangingPunct="1">
              <a:spcBef>
                <a:spcPct val="0"/>
              </a:spcBef>
              <a:buClrTx/>
              <a:buFontTx/>
              <a:buNone/>
            </a:pPr>
            <a:r>
              <a:rPr lang="en-US" sz="900">
                <a:solidFill>
                  <a:schemeClr val="tx1"/>
                </a:solidFill>
                <a:ea typeface="Geneva"/>
                <a:cs typeface="Geneva"/>
              </a:rPr>
              <a:t>	Power +8 hdd</a:t>
            </a:r>
          </a:p>
          <a:p>
            <a:pPr eaLnBrk="1" hangingPunct="1">
              <a:spcBef>
                <a:spcPct val="0"/>
              </a:spcBef>
              <a:buClrTx/>
            </a:pPr>
            <a:r>
              <a:rPr lang="en-US" sz="900">
                <a:solidFill>
                  <a:schemeClr val="tx1"/>
                </a:solidFill>
                <a:ea typeface="Geneva"/>
                <a:cs typeface="Geneva"/>
              </a:rPr>
              <a:t>2 PS  4 fans</a:t>
            </a:r>
          </a:p>
          <a:p>
            <a:pPr eaLnBrk="1" hangingPunct="1">
              <a:spcBef>
                <a:spcPct val="0"/>
              </a:spcBef>
              <a:buClrTx/>
            </a:pPr>
            <a:r>
              <a:rPr lang="en-US" sz="900">
                <a:solidFill>
                  <a:schemeClr val="tx1"/>
                </a:solidFill>
                <a:ea typeface="Geneva"/>
                <a:cs typeface="Geneva"/>
              </a:rPr>
              <a:t>Rack w/Gray door</a:t>
            </a:r>
          </a:p>
          <a:p>
            <a:pPr eaLnBrk="1" hangingPunct="1">
              <a:spcBef>
                <a:spcPct val="0"/>
              </a:spcBef>
              <a:buClrTx/>
            </a:pPr>
            <a:r>
              <a:rPr lang="en-US" sz="900">
                <a:solidFill>
                  <a:schemeClr val="tx1"/>
                </a:solidFill>
                <a:ea typeface="Geneva"/>
                <a:cs typeface="Geneva"/>
              </a:rPr>
              <a:t>Chassis</a:t>
            </a:r>
          </a:p>
          <a:p>
            <a:pPr eaLnBrk="1" hangingPunct="1">
              <a:spcBef>
                <a:spcPct val="0"/>
              </a:spcBef>
              <a:buClrTx/>
            </a:pPr>
            <a:r>
              <a:rPr lang="en-US" sz="900">
                <a:solidFill>
                  <a:schemeClr val="tx1"/>
                </a:solidFill>
                <a:ea typeface="Geneva"/>
                <a:cs typeface="Geneva"/>
              </a:rPr>
              <a:t>SCE (default off)</a:t>
            </a:r>
          </a:p>
          <a:p>
            <a:pPr eaLnBrk="1" hangingPunct="1">
              <a:spcBef>
                <a:spcPct val="0"/>
              </a:spcBef>
              <a:buClrTx/>
            </a:pPr>
            <a:r>
              <a:rPr lang="en-US" sz="900">
                <a:solidFill>
                  <a:schemeClr val="tx1"/>
                </a:solidFill>
                <a:ea typeface="Geneva"/>
                <a:cs typeface="Geneva"/>
              </a:rPr>
              <a:t>Lab Services (3days)</a:t>
            </a:r>
          </a:p>
          <a:p>
            <a:pPr eaLnBrk="1" hangingPunct="1">
              <a:spcBef>
                <a:spcPct val="0"/>
              </a:spcBef>
              <a:buClrTx/>
            </a:pPr>
            <a:r>
              <a:rPr lang="en-US" sz="900">
                <a:solidFill>
                  <a:schemeClr val="tx1"/>
                </a:solidFill>
                <a:ea typeface="Geneva"/>
                <a:cs typeface="Geneva"/>
              </a:rPr>
              <a:t>MTS Base warranty</a:t>
            </a:r>
          </a:p>
          <a:p>
            <a:pPr eaLnBrk="1" hangingPunct="1">
              <a:spcBef>
                <a:spcPct val="0"/>
              </a:spcBef>
              <a:buClrTx/>
              <a:buFont typeface="Wingdings" panose="05000000000000000000" pitchFamily="2" charset="2"/>
              <a:buNone/>
            </a:pPr>
            <a:r>
              <a:rPr lang="en-US" sz="900">
                <a:solidFill>
                  <a:schemeClr val="tx1"/>
                </a:solidFill>
                <a:ea typeface="Geneva"/>
                <a:cs typeface="Geneva"/>
              </a:rPr>
              <a:t>    +3 yrs w/1 microcode/yr</a:t>
            </a:r>
          </a:p>
        </p:txBody>
      </p:sp>
      <p:sp>
        <p:nvSpPr>
          <p:cNvPr id="45066" name="Text Box 20"/>
          <p:cNvSpPr txBox="1">
            <a:spLocks noChangeArrowheads="1"/>
          </p:cNvSpPr>
          <p:nvPr/>
        </p:nvSpPr>
        <p:spPr bwMode="auto">
          <a:xfrm>
            <a:off x="3581400" y="3505200"/>
            <a:ext cx="1447800" cy="274638"/>
          </a:xfrm>
          <a:prstGeom prst="rect">
            <a:avLst/>
          </a:prstGeom>
          <a:noFill/>
          <a:ln>
            <a:noFill/>
          </a:ln>
          <a:effectLst>
            <a:prstShdw prst="shdw17" dist="17961" dir="2700000">
              <a:srgbClr val="006460">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en-US" sz="1200" b="1">
                <a:solidFill>
                  <a:schemeClr val="tx1"/>
                </a:solidFill>
              </a:rPr>
              <a:t>Express</a:t>
            </a:r>
          </a:p>
        </p:txBody>
      </p:sp>
      <p:sp>
        <p:nvSpPr>
          <p:cNvPr id="45067" name="Rectangle 16"/>
          <p:cNvSpPr>
            <a:spLocks noChangeArrowheads="1"/>
          </p:cNvSpPr>
          <p:nvPr/>
        </p:nvSpPr>
        <p:spPr bwMode="auto">
          <a:xfrm>
            <a:off x="5257800" y="3779838"/>
            <a:ext cx="1752600" cy="2438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429" tIns="45714" rIns="91429" bIns="45714"/>
          <a:lstStyle>
            <a:lvl1pPr marL="120650" indent="-120650">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 typeface="Arial" panose="020B0604020202020204" pitchFamily="34" charset="0"/>
              <a:buChar char="•"/>
            </a:pPr>
            <a:r>
              <a:rPr lang="en-US" sz="900">
                <a:solidFill>
                  <a:schemeClr val="tx1"/>
                </a:solidFill>
                <a:ea typeface="Geneva"/>
                <a:cs typeface="Geneva"/>
              </a:rPr>
              <a:t>Management Node (Advanced sw)</a:t>
            </a:r>
          </a:p>
          <a:p>
            <a:pPr eaLnBrk="1" hangingPunct="1">
              <a:spcBef>
                <a:spcPct val="0"/>
              </a:spcBef>
              <a:buClrTx/>
              <a:buFont typeface="Arial" panose="020B0604020202020204" pitchFamily="34" charset="0"/>
              <a:buChar char="•"/>
            </a:pPr>
            <a:r>
              <a:rPr lang="en-US" sz="900">
                <a:solidFill>
                  <a:schemeClr val="tx1"/>
                </a:solidFill>
                <a:ea typeface="Geneva"/>
                <a:cs typeface="Geneva"/>
              </a:rPr>
              <a:t>10Gb Network Switch</a:t>
            </a:r>
          </a:p>
          <a:p>
            <a:pPr eaLnBrk="1" hangingPunct="1">
              <a:spcBef>
                <a:spcPct val="0"/>
              </a:spcBef>
              <a:buClrTx/>
              <a:buFont typeface="Arial" panose="020B0604020202020204" pitchFamily="34" charset="0"/>
              <a:buChar char="•"/>
            </a:pPr>
            <a:r>
              <a:rPr lang="en-US" sz="900">
                <a:solidFill>
                  <a:schemeClr val="tx1"/>
                </a:solidFill>
                <a:ea typeface="Geneva"/>
                <a:cs typeface="Geneva"/>
              </a:rPr>
              <a:t>2 x 8 Gb Fibre Chan Sw</a:t>
            </a:r>
          </a:p>
          <a:p>
            <a:pPr eaLnBrk="1" hangingPunct="1">
              <a:spcBef>
                <a:spcPct val="0"/>
              </a:spcBef>
              <a:buClrTx/>
              <a:buFont typeface="Arial" panose="020B0604020202020204" pitchFamily="34" charset="0"/>
              <a:buChar char="•"/>
            </a:pPr>
            <a:endParaRPr lang="en-US" sz="900">
              <a:solidFill>
                <a:schemeClr val="tx1"/>
              </a:solidFill>
              <a:ea typeface="Geneva"/>
              <a:cs typeface="Geneva"/>
            </a:endParaRPr>
          </a:p>
          <a:p>
            <a:pPr eaLnBrk="1" hangingPunct="1">
              <a:spcBef>
                <a:spcPct val="0"/>
              </a:spcBef>
              <a:buClrTx/>
              <a:buFont typeface="Arial" panose="020B0604020202020204" pitchFamily="34" charset="0"/>
              <a:buChar char="•"/>
            </a:pPr>
            <a:r>
              <a:rPr lang="en-US" sz="900">
                <a:solidFill>
                  <a:schemeClr val="tx1"/>
                </a:solidFill>
                <a:ea typeface="Geneva"/>
                <a:cs typeface="Geneva"/>
              </a:rPr>
              <a:t>V7000 Storage w/2 ssd  </a:t>
            </a:r>
          </a:p>
          <a:p>
            <a:pPr eaLnBrk="1" hangingPunct="1">
              <a:spcBef>
                <a:spcPct val="0"/>
              </a:spcBef>
              <a:buClrTx/>
              <a:buFont typeface="Arial" panose="020B0604020202020204" pitchFamily="34" charset="0"/>
              <a:buNone/>
            </a:pPr>
            <a:r>
              <a:rPr lang="en-US" sz="900">
                <a:solidFill>
                  <a:schemeClr val="tx1"/>
                </a:solidFill>
                <a:ea typeface="Geneva"/>
                <a:cs typeface="Geneva"/>
              </a:rPr>
              <a:t>     Power +16 hdd, </a:t>
            </a:r>
          </a:p>
          <a:p>
            <a:pPr eaLnBrk="1" hangingPunct="1">
              <a:spcBef>
                <a:spcPct val="0"/>
              </a:spcBef>
              <a:buClrTx/>
              <a:buFont typeface="Arial" panose="020B0604020202020204" pitchFamily="34" charset="0"/>
              <a:buNone/>
            </a:pPr>
            <a:r>
              <a:rPr lang="en-US" sz="900">
                <a:solidFill>
                  <a:schemeClr val="tx1"/>
                </a:solidFill>
                <a:ea typeface="Geneva"/>
                <a:cs typeface="Geneva"/>
              </a:rPr>
              <a:t>     x +4 hdd (sce only)</a:t>
            </a:r>
          </a:p>
          <a:p>
            <a:pPr eaLnBrk="1" hangingPunct="1">
              <a:spcBef>
                <a:spcPct val="0"/>
              </a:spcBef>
              <a:buClrTx/>
              <a:buFont typeface="Arial" panose="020B0604020202020204" pitchFamily="34" charset="0"/>
              <a:buChar char="•"/>
            </a:pPr>
            <a:r>
              <a:rPr lang="en-US" sz="900">
                <a:solidFill>
                  <a:schemeClr val="tx1"/>
                </a:solidFill>
                <a:ea typeface="Geneva"/>
                <a:cs typeface="Geneva"/>
              </a:rPr>
              <a:t>4 P/S   6 fans</a:t>
            </a:r>
          </a:p>
          <a:p>
            <a:pPr eaLnBrk="1" hangingPunct="1">
              <a:spcBef>
                <a:spcPct val="0"/>
              </a:spcBef>
              <a:buClrTx/>
              <a:buFont typeface="Arial" panose="020B0604020202020204" pitchFamily="34" charset="0"/>
              <a:buChar char="•"/>
            </a:pPr>
            <a:r>
              <a:rPr lang="en-US" sz="900">
                <a:solidFill>
                  <a:schemeClr val="tx1"/>
                </a:solidFill>
                <a:ea typeface="Geneva"/>
                <a:cs typeface="Geneva"/>
              </a:rPr>
              <a:t>Rack w/Gray door</a:t>
            </a:r>
          </a:p>
          <a:p>
            <a:pPr eaLnBrk="1" hangingPunct="1">
              <a:spcBef>
                <a:spcPct val="0"/>
              </a:spcBef>
              <a:buClrTx/>
              <a:buFont typeface="Arial" panose="020B0604020202020204" pitchFamily="34" charset="0"/>
              <a:buChar char="•"/>
            </a:pPr>
            <a:r>
              <a:rPr lang="en-US" sz="900">
                <a:solidFill>
                  <a:schemeClr val="tx1"/>
                </a:solidFill>
                <a:ea typeface="Geneva"/>
                <a:cs typeface="Geneva"/>
              </a:rPr>
              <a:t>Chassis</a:t>
            </a:r>
          </a:p>
          <a:p>
            <a:pPr eaLnBrk="1" hangingPunct="1">
              <a:spcBef>
                <a:spcPct val="0"/>
              </a:spcBef>
              <a:buClrTx/>
              <a:buFont typeface="Arial" panose="020B0604020202020204" pitchFamily="34" charset="0"/>
              <a:buChar char="•"/>
            </a:pPr>
            <a:r>
              <a:rPr lang="en-US" sz="900" b="1">
                <a:solidFill>
                  <a:schemeClr val="tx1"/>
                </a:solidFill>
                <a:ea typeface="Geneva"/>
                <a:cs typeface="Geneva"/>
              </a:rPr>
              <a:t>SCE (default on)</a:t>
            </a:r>
          </a:p>
          <a:p>
            <a:pPr eaLnBrk="1" hangingPunct="1">
              <a:spcBef>
                <a:spcPct val="0"/>
              </a:spcBef>
              <a:buClrTx/>
              <a:buFont typeface="Arial" panose="020B0604020202020204" pitchFamily="34" charset="0"/>
              <a:buChar char="•"/>
            </a:pPr>
            <a:r>
              <a:rPr lang="en-US" sz="900">
                <a:solidFill>
                  <a:schemeClr val="tx1"/>
                </a:solidFill>
                <a:ea typeface="Geneva"/>
                <a:cs typeface="Geneva"/>
              </a:rPr>
              <a:t>Lab Services (5 day)</a:t>
            </a:r>
          </a:p>
          <a:p>
            <a:pPr eaLnBrk="1" hangingPunct="1">
              <a:spcBef>
                <a:spcPct val="0"/>
              </a:spcBef>
              <a:buClrTx/>
              <a:buFont typeface="Arial" panose="020B0604020202020204" pitchFamily="34" charset="0"/>
              <a:buChar char="•"/>
            </a:pPr>
            <a:r>
              <a:rPr lang="en-US" sz="900">
                <a:solidFill>
                  <a:schemeClr val="tx1"/>
                </a:solidFill>
                <a:ea typeface="Geneva"/>
                <a:cs typeface="Geneva"/>
              </a:rPr>
              <a:t>MTS Base warranty</a:t>
            </a:r>
          </a:p>
          <a:p>
            <a:pPr eaLnBrk="1" hangingPunct="1">
              <a:spcBef>
                <a:spcPct val="0"/>
              </a:spcBef>
              <a:buClrTx/>
              <a:buFont typeface="Arial" panose="020B0604020202020204" pitchFamily="34" charset="0"/>
              <a:buNone/>
            </a:pPr>
            <a:r>
              <a:rPr lang="en-US" sz="900">
                <a:solidFill>
                  <a:schemeClr val="tx1"/>
                </a:solidFill>
                <a:ea typeface="Geneva"/>
                <a:cs typeface="Geneva"/>
              </a:rPr>
              <a:t>    +3yrs w/1 microcode/yr</a:t>
            </a:r>
          </a:p>
          <a:p>
            <a:pPr eaLnBrk="1" hangingPunct="1">
              <a:spcBef>
                <a:spcPct val="0"/>
              </a:spcBef>
              <a:buClrTx/>
              <a:buFont typeface="Arial" panose="020B0604020202020204" pitchFamily="34" charset="0"/>
              <a:buNone/>
            </a:pPr>
            <a:r>
              <a:rPr lang="en-US" sz="900">
                <a:solidFill>
                  <a:schemeClr val="tx1"/>
                </a:solidFill>
                <a:ea typeface="Geneva"/>
                <a:cs typeface="Geneva"/>
              </a:rPr>
              <a:t>    + WSU to 24x7 same day</a:t>
            </a:r>
          </a:p>
          <a:p>
            <a:pPr eaLnBrk="1" hangingPunct="1">
              <a:spcBef>
                <a:spcPct val="0"/>
              </a:spcBef>
              <a:buClrTx/>
              <a:buFont typeface="Arial" panose="020B0604020202020204" pitchFamily="34" charset="0"/>
              <a:buNone/>
            </a:pPr>
            <a:r>
              <a:rPr lang="en-US" sz="900">
                <a:solidFill>
                  <a:schemeClr val="tx1"/>
                </a:solidFill>
                <a:ea typeface="Geneva"/>
                <a:cs typeface="Geneva"/>
              </a:rPr>
              <a:t>    + 3 yrs 9x5 Acct Advocate</a:t>
            </a:r>
          </a:p>
        </p:txBody>
      </p:sp>
      <p:sp>
        <p:nvSpPr>
          <p:cNvPr id="45068" name="Text Box 23"/>
          <p:cNvSpPr txBox="1">
            <a:spLocks noChangeArrowheads="1"/>
          </p:cNvSpPr>
          <p:nvPr/>
        </p:nvSpPr>
        <p:spPr bwMode="auto">
          <a:xfrm>
            <a:off x="5246688" y="3505200"/>
            <a:ext cx="1687512" cy="274638"/>
          </a:xfrm>
          <a:prstGeom prst="rect">
            <a:avLst/>
          </a:prstGeom>
          <a:noFill/>
          <a:ln>
            <a:noFill/>
          </a:ln>
          <a:effectLst>
            <a:prstShdw prst="shdw17" dist="17961" dir="2700000">
              <a:srgbClr val="006460">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en-US" sz="1200" b="1">
                <a:solidFill>
                  <a:schemeClr val="tx1"/>
                </a:solidFill>
              </a:rPr>
              <a:t>Standard</a:t>
            </a:r>
          </a:p>
        </p:txBody>
      </p:sp>
      <p:sp>
        <p:nvSpPr>
          <p:cNvPr id="45069" name="Rectangle 17"/>
          <p:cNvSpPr>
            <a:spLocks noChangeArrowheads="1"/>
          </p:cNvSpPr>
          <p:nvPr/>
        </p:nvSpPr>
        <p:spPr bwMode="auto">
          <a:xfrm>
            <a:off x="7086600" y="3779838"/>
            <a:ext cx="1828800" cy="274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429" tIns="45714" rIns="91429" bIns="45714"/>
          <a:lstStyle>
            <a:lvl1pPr marL="120650" indent="-120650">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 typeface="Arial" panose="020B0604020202020204" pitchFamily="34" charset="0"/>
              <a:buChar char="•"/>
            </a:pPr>
            <a:r>
              <a:rPr lang="en-US" sz="900">
                <a:solidFill>
                  <a:schemeClr val="tx1"/>
                </a:solidFill>
                <a:ea typeface="Geneva"/>
                <a:cs typeface="Geneva"/>
              </a:rPr>
              <a:t>Management Node (Advanced sw)</a:t>
            </a:r>
          </a:p>
          <a:p>
            <a:pPr eaLnBrk="1" hangingPunct="1">
              <a:spcBef>
                <a:spcPct val="0"/>
              </a:spcBef>
              <a:buClrTx/>
              <a:buFont typeface="Arial" panose="020B0604020202020204" pitchFamily="34" charset="0"/>
              <a:buChar char="•"/>
            </a:pPr>
            <a:r>
              <a:rPr lang="en-US" sz="900">
                <a:solidFill>
                  <a:schemeClr val="tx1"/>
                </a:solidFill>
                <a:ea typeface="Geneva"/>
                <a:cs typeface="Geneva"/>
              </a:rPr>
              <a:t>2 x 10Gb Network Switch</a:t>
            </a:r>
          </a:p>
          <a:p>
            <a:pPr eaLnBrk="1" hangingPunct="1">
              <a:spcBef>
                <a:spcPct val="0"/>
              </a:spcBef>
              <a:buClrTx/>
              <a:buFont typeface="Arial" panose="020B0604020202020204" pitchFamily="34" charset="0"/>
              <a:buChar char="•"/>
            </a:pPr>
            <a:r>
              <a:rPr lang="en-US" sz="900">
                <a:solidFill>
                  <a:schemeClr val="tx1"/>
                </a:solidFill>
                <a:ea typeface="Geneva"/>
                <a:cs typeface="Geneva"/>
              </a:rPr>
              <a:t>2 x 8 Gb Fibre Chan Sw</a:t>
            </a:r>
          </a:p>
          <a:p>
            <a:pPr eaLnBrk="1" hangingPunct="1">
              <a:spcBef>
                <a:spcPct val="0"/>
              </a:spcBef>
              <a:buClrTx/>
              <a:buFont typeface="Arial" panose="020B0604020202020204" pitchFamily="34" charset="0"/>
              <a:buChar char="•"/>
            </a:pPr>
            <a:r>
              <a:rPr lang="en-US" sz="900">
                <a:solidFill>
                  <a:schemeClr val="tx1"/>
                </a:solidFill>
                <a:ea typeface="Geneva"/>
                <a:cs typeface="Geneva"/>
              </a:rPr>
              <a:t>Power only TOR = 2 Eth, 2 FC (expansion for sys x)</a:t>
            </a:r>
          </a:p>
          <a:p>
            <a:pPr eaLnBrk="1" hangingPunct="1">
              <a:spcBef>
                <a:spcPct val="0"/>
              </a:spcBef>
              <a:buClrTx/>
              <a:buFont typeface="Arial" panose="020B0604020202020204" pitchFamily="34" charset="0"/>
              <a:buChar char="•"/>
            </a:pPr>
            <a:endParaRPr lang="en-US" sz="900">
              <a:solidFill>
                <a:schemeClr val="tx1"/>
              </a:solidFill>
              <a:ea typeface="Geneva"/>
              <a:cs typeface="Geneva"/>
            </a:endParaRPr>
          </a:p>
          <a:p>
            <a:pPr eaLnBrk="1" hangingPunct="1">
              <a:spcBef>
                <a:spcPct val="0"/>
              </a:spcBef>
              <a:buClrTx/>
              <a:buFont typeface="Arial" panose="020B0604020202020204" pitchFamily="34" charset="0"/>
              <a:buChar char="•"/>
            </a:pPr>
            <a:r>
              <a:rPr lang="en-US" sz="900">
                <a:solidFill>
                  <a:schemeClr val="tx1"/>
                </a:solidFill>
                <a:ea typeface="Geneva"/>
                <a:cs typeface="Geneva"/>
              </a:rPr>
              <a:t>V7000 Storage w/ 4 ssd</a:t>
            </a:r>
          </a:p>
          <a:p>
            <a:pPr eaLnBrk="1" hangingPunct="1">
              <a:spcBef>
                <a:spcPct val="0"/>
              </a:spcBef>
              <a:buClrTx/>
              <a:buFontTx/>
              <a:buNone/>
            </a:pPr>
            <a:r>
              <a:rPr lang="en-US" sz="900">
                <a:solidFill>
                  <a:schemeClr val="tx1"/>
                </a:solidFill>
                <a:ea typeface="Geneva"/>
                <a:cs typeface="Geneva"/>
              </a:rPr>
              <a:t>	Power +16 hdd, x +4 hdd (sce only)</a:t>
            </a:r>
          </a:p>
          <a:p>
            <a:pPr eaLnBrk="1" hangingPunct="1">
              <a:spcBef>
                <a:spcPct val="0"/>
              </a:spcBef>
              <a:buClrTx/>
              <a:buFont typeface="Arial" panose="020B0604020202020204" pitchFamily="34" charset="0"/>
              <a:buChar char="•"/>
            </a:pPr>
            <a:r>
              <a:rPr lang="en-US" sz="900">
                <a:solidFill>
                  <a:schemeClr val="tx1"/>
                </a:solidFill>
                <a:ea typeface="Geneva"/>
                <a:cs typeface="Geneva"/>
              </a:rPr>
              <a:t>6 PS   8 fans</a:t>
            </a:r>
          </a:p>
          <a:p>
            <a:pPr eaLnBrk="1" hangingPunct="1">
              <a:spcBef>
                <a:spcPct val="0"/>
              </a:spcBef>
              <a:buClrTx/>
              <a:buFont typeface="Arial" panose="020B0604020202020204" pitchFamily="34" charset="0"/>
              <a:buChar char="•"/>
            </a:pPr>
            <a:r>
              <a:rPr lang="en-US" sz="900">
                <a:solidFill>
                  <a:schemeClr val="tx1"/>
                </a:solidFill>
                <a:ea typeface="Geneva"/>
                <a:cs typeface="Geneva"/>
              </a:rPr>
              <a:t>Rack w/Gray door</a:t>
            </a:r>
          </a:p>
          <a:p>
            <a:pPr eaLnBrk="1" hangingPunct="1">
              <a:spcBef>
                <a:spcPct val="0"/>
              </a:spcBef>
              <a:buClrTx/>
              <a:buFont typeface="Arial" panose="020B0604020202020204" pitchFamily="34" charset="0"/>
              <a:buChar char="•"/>
            </a:pPr>
            <a:r>
              <a:rPr lang="en-US" sz="900">
                <a:solidFill>
                  <a:schemeClr val="tx1"/>
                </a:solidFill>
                <a:ea typeface="Geneva"/>
                <a:cs typeface="Geneva"/>
              </a:rPr>
              <a:t>Chassis</a:t>
            </a:r>
          </a:p>
          <a:p>
            <a:pPr eaLnBrk="1" hangingPunct="1">
              <a:spcBef>
                <a:spcPct val="0"/>
              </a:spcBef>
              <a:buClrTx/>
              <a:buFont typeface="Arial" panose="020B0604020202020204" pitchFamily="34" charset="0"/>
              <a:buChar char="•"/>
            </a:pPr>
            <a:r>
              <a:rPr lang="en-US" sz="900" b="1">
                <a:solidFill>
                  <a:schemeClr val="tx1"/>
                </a:solidFill>
                <a:ea typeface="Geneva"/>
                <a:cs typeface="Geneva"/>
              </a:rPr>
              <a:t>SCE (default on)</a:t>
            </a:r>
          </a:p>
          <a:p>
            <a:pPr eaLnBrk="1" hangingPunct="1">
              <a:spcBef>
                <a:spcPct val="0"/>
              </a:spcBef>
              <a:buClrTx/>
              <a:buFont typeface="Arial" panose="020B0604020202020204" pitchFamily="34" charset="0"/>
              <a:buChar char="•"/>
            </a:pPr>
            <a:r>
              <a:rPr lang="en-US" sz="900">
                <a:solidFill>
                  <a:schemeClr val="tx1"/>
                </a:solidFill>
                <a:ea typeface="Geneva"/>
                <a:cs typeface="Geneva"/>
              </a:rPr>
              <a:t>Lab Services (7 days)</a:t>
            </a:r>
          </a:p>
          <a:p>
            <a:pPr eaLnBrk="1" hangingPunct="1">
              <a:spcBef>
                <a:spcPct val="0"/>
              </a:spcBef>
              <a:buClrTx/>
              <a:buFont typeface="Arial" panose="020B0604020202020204" pitchFamily="34" charset="0"/>
              <a:buChar char="•"/>
            </a:pPr>
            <a:r>
              <a:rPr lang="en-US" sz="900">
                <a:solidFill>
                  <a:schemeClr val="tx1"/>
                </a:solidFill>
                <a:ea typeface="Geneva"/>
                <a:cs typeface="Geneva"/>
              </a:rPr>
              <a:t>MTS Base warranty</a:t>
            </a:r>
          </a:p>
          <a:p>
            <a:pPr eaLnBrk="1" hangingPunct="1">
              <a:spcBef>
                <a:spcPct val="0"/>
              </a:spcBef>
              <a:buClrTx/>
              <a:buFontTx/>
              <a:buNone/>
            </a:pPr>
            <a:r>
              <a:rPr lang="en-US" sz="900">
                <a:solidFill>
                  <a:schemeClr val="tx1"/>
                </a:solidFill>
                <a:ea typeface="Geneva"/>
                <a:cs typeface="Geneva"/>
              </a:rPr>
              <a:t>	+ 3yrs w/2 microcode/yr</a:t>
            </a:r>
          </a:p>
          <a:p>
            <a:pPr eaLnBrk="1" hangingPunct="1">
              <a:spcBef>
                <a:spcPct val="0"/>
              </a:spcBef>
              <a:buClrTx/>
              <a:buFontTx/>
              <a:buNone/>
            </a:pPr>
            <a:r>
              <a:rPr lang="en-US" sz="900">
                <a:solidFill>
                  <a:schemeClr val="tx1"/>
                </a:solidFill>
                <a:ea typeface="Geneva"/>
                <a:cs typeface="Geneva"/>
              </a:rPr>
              <a:t>	+WSU 24x7 same day</a:t>
            </a:r>
          </a:p>
          <a:p>
            <a:pPr eaLnBrk="1" hangingPunct="1">
              <a:spcBef>
                <a:spcPct val="0"/>
              </a:spcBef>
              <a:buClrTx/>
              <a:buFontTx/>
              <a:buNone/>
            </a:pPr>
            <a:r>
              <a:rPr lang="en-US" sz="900">
                <a:solidFill>
                  <a:schemeClr val="tx1"/>
                </a:solidFill>
                <a:ea typeface="Geneva"/>
                <a:cs typeface="Geneva"/>
              </a:rPr>
              <a:t>	+3 yrs 24x7 Acct Advocate</a:t>
            </a:r>
          </a:p>
        </p:txBody>
      </p:sp>
      <p:sp>
        <p:nvSpPr>
          <p:cNvPr id="45070" name="Text Box 26"/>
          <p:cNvSpPr txBox="1">
            <a:spLocks noChangeArrowheads="1"/>
          </p:cNvSpPr>
          <p:nvPr/>
        </p:nvSpPr>
        <p:spPr bwMode="auto">
          <a:xfrm>
            <a:off x="7239000" y="3505200"/>
            <a:ext cx="1520825" cy="274638"/>
          </a:xfrm>
          <a:prstGeom prst="rect">
            <a:avLst/>
          </a:prstGeom>
          <a:noFill/>
          <a:ln>
            <a:noFill/>
          </a:ln>
          <a:effectLst>
            <a:prstShdw prst="shdw17" dist="17961" dir="2700000">
              <a:srgbClr val="006460">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en-US" sz="1200" b="1">
                <a:solidFill>
                  <a:schemeClr val="tx1"/>
                </a:solidFill>
              </a:rPr>
              <a:t>Enterprise</a:t>
            </a:r>
          </a:p>
        </p:txBody>
      </p:sp>
      <p:pic>
        <p:nvPicPr>
          <p:cNvPr id="15" name="Picture 2" descr="AIX_pres_trans_white-bckgrn.gi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52600" y="1749425"/>
            <a:ext cx="77787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descr="IBM_i_pres_trans_white-bck.gif"/>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52688" y="2209800"/>
            <a:ext cx="76993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Linux_pres_trans_white-bckg.gif"/>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78000" y="2746375"/>
            <a:ext cx="777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 descr="Windows Vista Logo.gif"/>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2530475" y="3094038"/>
            <a:ext cx="784225"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1"/>
          <p:cNvGrpSpPr>
            <a:grpSpLocks/>
          </p:cNvGrpSpPr>
          <p:nvPr/>
        </p:nvGrpSpPr>
        <p:grpSpPr bwMode="auto">
          <a:xfrm>
            <a:off x="25401" y="1980406"/>
            <a:ext cx="1422400" cy="1296193"/>
            <a:chOff x="38100" y="4811713"/>
            <a:chExt cx="1914525" cy="1281112"/>
          </a:xfrm>
        </p:grpSpPr>
        <p:pic>
          <p:nvPicPr>
            <p:cNvPr id="20" name="Picture 1" descr="PowerVM_pres.gif"/>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38100" y="4811713"/>
              <a:ext cx="733425"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p:cNvPicPr>
              <a:picLocks noChangeAspect="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60338" y="5643563"/>
              <a:ext cx="160972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
            <p:cNvPicPr>
              <a:picLocks noChangeAspect="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81088" y="5283200"/>
              <a:ext cx="87153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49300" y="4816475"/>
              <a:ext cx="11557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9841591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2"/>
          <p:cNvSpPr>
            <a:spLocks noChangeArrowheads="1"/>
          </p:cNvSpPr>
          <p:nvPr/>
        </p:nvSpPr>
        <p:spPr bwMode="auto">
          <a:xfrm>
            <a:off x="344488" y="6035675"/>
            <a:ext cx="10334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marL="166688" indent="-166688">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sz="1400">
                <a:solidFill>
                  <a:schemeClr val="tx2"/>
                </a:solidFill>
              </a:rPr>
              <a:t>Management</a:t>
            </a:r>
          </a:p>
        </p:txBody>
      </p:sp>
      <p:sp>
        <p:nvSpPr>
          <p:cNvPr id="51203" name="Rectangle 40"/>
          <p:cNvSpPr>
            <a:spLocks noChangeArrowheads="1"/>
          </p:cNvSpPr>
          <p:nvPr/>
        </p:nvSpPr>
        <p:spPr bwMode="auto">
          <a:xfrm>
            <a:off x="315913" y="2328863"/>
            <a:ext cx="104298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marL="166688" indent="-166688">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0"/>
              </a:spcBef>
              <a:buClrTx/>
              <a:buFontTx/>
              <a:buNone/>
            </a:pPr>
            <a:r>
              <a:rPr lang="en-US" sz="1400">
                <a:solidFill>
                  <a:schemeClr val="tx1"/>
                </a:solidFill>
              </a:rPr>
              <a:t>Compute &amp;</a:t>
            </a:r>
          </a:p>
          <a:p>
            <a:pPr algn="ctr" eaLnBrk="1" hangingPunct="1">
              <a:lnSpc>
                <a:spcPct val="90000"/>
              </a:lnSpc>
              <a:spcBef>
                <a:spcPct val="0"/>
              </a:spcBef>
              <a:buClrTx/>
              <a:buFontTx/>
              <a:buNone/>
            </a:pPr>
            <a:r>
              <a:rPr lang="en-US" sz="1400">
                <a:solidFill>
                  <a:schemeClr val="tx1"/>
                </a:solidFill>
              </a:rPr>
              <a:t>Infrastructure</a:t>
            </a:r>
          </a:p>
        </p:txBody>
      </p:sp>
      <p:sp>
        <p:nvSpPr>
          <p:cNvPr id="51204" name="Rectangle 5"/>
          <p:cNvSpPr>
            <a:spLocks noChangeArrowheads="1"/>
          </p:cNvSpPr>
          <p:nvPr/>
        </p:nvSpPr>
        <p:spPr bwMode="auto">
          <a:xfrm>
            <a:off x="539750" y="3579813"/>
            <a:ext cx="6207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marL="166688" indent="-166688">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sz="1400">
                <a:solidFill>
                  <a:schemeClr val="tx1"/>
                </a:solidFill>
              </a:rPr>
              <a:t>Storage</a:t>
            </a:r>
          </a:p>
        </p:txBody>
      </p:sp>
      <p:sp>
        <p:nvSpPr>
          <p:cNvPr id="51205" name="Rectangle 13"/>
          <p:cNvSpPr>
            <a:spLocks noChangeArrowheads="1"/>
          </p:cNvSpPr>
          <p:nvPr/>
        </p:nvSpPr>
        <p:spPr bwMode="auto">
          <a:xfrm>
            <a:off x="414338" y="4805363"/>
            <a:ext cx="8874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marL="166688" indent="-166688">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sz="1400">
                <a:solidFill>
                  <a:schemeClr val="tx1"/>
                </a:solidFill>
              </a:rPr>
              <a:t>Networking</a:t>
            </a:r>
          </a:p>
        </p:txBody>
      </p:sp>
      <p:sp>
        <p:nvSpPr>
          <p:cNvPr id="51206" name="TextBox 16"/>
          <p:cNvSpPr txBox="1">
            <a:spLocks noChangeArrowheads="1"/>
          </p:cNvSpPr>
          <p:nvPr/>
        </p:nvSpPr>
        <p:spPr bwMode="auto">
          <a:xfrm>
            <a:off x="1563688" y="1528763"/>
            <a:ext cx="6469062"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eaLnBrk="1" hangingPunct="1">
              <a:lnSpc>
                <a:spcPct val="95000"/>
              </a:lnSpc>
              <a:spcBef>
                <a:spcPct val="0"/>
              </a:spcBef>
              <a:buClrTx/>
              <a:buFontTx/>
              <a:buNone/>
            </a:pPr>
            <a:r>
              <a:rPr lang="en-US" b="1">
                <a:solidFill>
                  <a:srgbClr val="333333"/>
                </a:solidFill>
              </a:rPr>
              <a:t>Engineering expertise:</a:t>
            </a:r>
          </a:p>
          <a:p>
            <a:pPr eaLnBrk="1" hangingPunct="1">
              <a:lnSpc>
                <a:spcPct val="95000"/>
              </a:lnSpc>
              <a:spcBef>
                <a:spcPct val="0"/>
              </a:spcBef>
              <a:buClrTx/>
              <a:buFontTx/>
              <a:buNone/>
            </a:pPr>
            <a:r>
              <a:rPr lang="en-US">
                <a:solidFill>
                  <a:srgbClr val="333333"/>
                </a:solidFill>
              </a:rPr>
              <a:t>Choice of architectures, hypervisors and operating systems</a:t>
            </a:r>
          </a:p>
          <a:p>
            <a:pPr eaLnBrk="1" hangingPunct="1">
              <a:lnSpc>
                <a:spcPct val="95000"/>
              </a:lnSpc>
              <a:spcBef>
                <a:spcPct val="0"/>
              </a:spcBef>
              <a:buClrTx/>
              <a:buFontTx/>
              <a:buNone/>
            </a:pPr>
            <a:r>
              <a:rPr lang="en-US">
                <a:solidFill>
                  <a:srgbClr val="333333"/>
                </a:solidFill>
              </a:rPr>
              <a:t>No compromise design with system level upgradability</a:t>
            </a:r>
          </a:p>
        </p:txBody>
      </p:sp>
      <p:sp>
        <p:nvSpPr>
          <p:cNvPr id="51207" name="TextBox 17"/>
          <p:cNvSpPr txBox="1">
            <a:spLocks noChangeArrowheads="1"/>
          </p:cNvSpPr>
          <p:nvPr/>
        </p:nvSpPr>
        <p:spPr bwMode="auto">
          <a:xfrm>
            <a:off x="1563688" y="2832100"/>
            <a:ext cx="64008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eaLnBrk="1" hangingPunct="1">
              <a:lnSpc>
                <a:spcPct val="95000"/>
              </a:lnSpc>
              <a:spcBef>
                <a:spcPct val="0"/>
              </a:spcBef>
              <a:buClrTx/>
              <a:buFontTx/>
              <a:buNone/>
            </a:pPr>
            <a:r>
              <a:rPr lang="en-US" b="1">
                <a:solidFill>
                  <a:srgbClr val="333333"/>
                </a:solidFill>
              </a:rPr>
              <a:t>Optimization expertise:</a:t>
            </a:r>
          </a:p>
          <a:p>
            <a:pPr eaLnBrk="1" hangingPunct="1">
              <a:lnSpc>
                <a:spcPct val="95000"/>
              </a:lnSpc>
              <a:spcBef>
                <a:spcPct val="0"/>
              </a:spcBef>
              <a:buClrTx/>
              <a:buFontTx/>
              <a:buNone/>
            </a:pPr>
            <a:r>
              <a:rPr lang="en-US">
                <a:solidFill>
                  <a:srgbClr val="333333"/>
                </a:solidFill>
              </a:rPr>
              <a:t>Balance performance and cost with intelligent tiering</a:t>
            </a:r>
          </a:p>
          <a:p>
            <a:pPr eaLnBrk="1" hangingPunct="1">
              <a:lnSpc>
                <a:spcPct val="95000"/>
              </a:lnSpc>
              <a:spcBef>
                <a:spcPct val="0"/>
              </a:spcBef>
              <a:buClrTx/>
              <a:buFontTx/>
              <a:buNone/>
            </a:pPr>
            <a:r>
              <a:rPr lang="en-US">
                <a:solidFill>
                  <a:srgbClr val="333333"/>
                </a:solidFill>
              </a:rPr>
              <a:t>Increase utilization through virtualization of new and existing storage</a:t>
            </a:r>
          </a:p>
        </p:txBody>
      </p:sp>
      <p:sp>
        <p:nvSpPr>
          <p:cNvPr id="51208" name="TextBox 18"/>
          <p:cNvSpPr txBox="1">
            <a:spLocks noChangeArrowheads="1"/>
          </p:cNvSpPr>
          <p:nvPr/>
        </p:nvSpPr>
        <p:spPr bwMode="auto">
          <a:xfrm>
            <a:off x="1563688" y="4041775"/>
            <a:ext cx="65151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eaLnBrk="1" hangingPunct="1">
              <a:lnSpc>
                <a:spcPct val="95000"/>
              </a:lnSpc>
              <a:spcBef>
                <a:spcPct val="0"/>
              </a:spcBef>
              <a:buClrTx/>
              <a:buFontTx/>
              <a:buNone/>
            </a:pPr>
            <a:r>
              <a:rPr lang="en-US" b="1">
                <a:solidFill>
                  <a:srgbClr val="333333"/>
                </a:solidFill>
              </a:rPr>
              <a:t>Scalability expertise:</a:t>
            </a:r>
          </a:p>
          <a:p>
            <a:pPr eaLnBrk="1" hangingPunct="1">
              <a:lnSpc>
                <a:spcPct val="95000"/>
              </a:lnSpc>
              <a:spcBef>
                <a:spcPct val="0"/>
              </a:spcBef>
              <a:buClrTx/>
              <a:buFontTx/>
              <a:buNone/>
            </a:pPr>
            <a:r>
              <a:rPr lang="en-US">
                <a:solidFill>
                  <a:srgbClr val="333333"/>
                </a:solidFill>
              </a:rPr>
              <a:t>Respond to changing requirements by adding bandwidth on demand</a:t>
            </a:r>
          </a:p>
          <a:p>
            <a:pPr eaLnBrk="1" hangingPunct="1">
              <a:lnSpc>
                <a:spcPct val="95000"/>
              </a:lnSpc>
              <a:spcBef>
                <a:spcPct val="0"/>
              </a:spcBef>
              <a:buClrTx/>
              <a:buFontTx/>
              <a:buNone/>
            </a:pPr>
            <a:r>
              <a:rPr lang="en-US">
                <a:solidFill>
                  <a:srgbClr val="333333"/>
                </a:solidFill>
              </a:rPr>
              <a:t>Eliminate bottlenecks for demanding applications</a:t>
            </a:r>
          </a:p>
        </p:txBody>
      </p:sp>
      <p:sp>
        <p:nvSpPr>
          <p:cNvPr id="51209" name="TextBox 19"/>
          <p:cNvSpPr txBox="1">
            <a:spLocks noChangeArrowheads="1"/>
          </p:cNvSpPr>
          <p:nvPr/>
        </p:nvSpPr>
        <p:spPr bwMode="auto">
          <a:xfrm>
            <a:off x="1563688" y="5289550"/>
            <a:ext cx="70104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eaLnBrk="1" hangingPunct="1">
              <a:lnSpc>
                <a:spcPct val="95000"/>
              </a:lnSpc>
              <a:spcBef>
                <a:spcPct val="0"/>
              </a:spcBef>
              <a:buClrTx/>
              <a:buFontTx/>
              <a:buNone/>
            </a:pPr>
            <a:r>
              <a:rPr lang="en-US" b="1">
                <a:solidFill>
                  <a:srgbClr val="333333"/>
                </a:solidFill>
              </a:rPr>
              <a:t>Automation expertise:</a:t>
            </a:r>
          </a:p>
          <a:p>
            <a:pPr eaLnBrk="1" hangingPunct="1">
              <a:lnSpc>
                <a:spcPct val="95000"/>
              </a:lnSpc>
              <a:spcBef>
                <a:spcPct val="0"/>
              </a:spcBef>
              <a:buClrTx/>
              <a:buFontTx/>
              <a:buNone/>
            </a:pPr>
            <a:r>
              <a:rPr lang="en-US">
                <a:solidFill>
                  <a:srgbClr val="333333"/>
                </a:solidFill>
              </a:rPr>
              <a:t>Speed time to market through faster service deployment</a:t>
            </a:r>
          </a:p>
          <a:p>
            <a:pPr eaLnBrk="1" hangingPunct="1">
              <a:lnSpc>
                <a:spcPct val="95000"/>
              </a:lnSpc>
              <a:spcBef>
                <a:spcPct val="0"/>
              </a:spcBef>
              <a:buClrTx/>
              <a:buFontTx/>
              <a:buNone/>
            </a:pPr>
            <a:r>
              <a:rPr lang="en-US">
                <a:solidFill>
                  <a:srgbClr val="333333"/>
                </a:solidFill>
              </a:rPr>
              <a:t>Manage workloads while the system automatically manages resources</a:t>
            </a:r>
          </a:p>
        </p:txBody>
      </p:sp>
      <p:sp>
        <p:nvSpPr>
          <p:cNvPr id="51210" name="Rectangle 25"/>
          <p:cNvSpPr>
            <a:spLocks noGrp="1" noChangeArrowheads="1"/>
          </p:cNvSpPr>
          <p:nvPr>
            <p:ph type="title" idx="4294967295"/>
          </p:nvPr>
        </p:nvSpPr>
        <p:spPr>
          <a:xfrm>
            <a:off x="254000" y="611188"/>
            <a:ext cx="8766175" cy="639762"/>
          </a:xfrm>
        </p:spPr>
        <p:txBody>
          <a:bodyPr lIns="0" tIns="0" rIns="0" bIns="0">
            <a:spAutoFit/>
          </a:bodyPr>
          <a:lstStyle/>
          <a:p>
            <a:pPr eaLnBrk="1" hangingPunct="1"/>
            <a:r>
              <a:rPr lang="en-US" smtClean="0"/>
              <a:t>Built-in Expertise in IBM PureFlex System</a:t>
            </a:r>
            <a:br>
              <a:rPr lang="en-US" smtClean="0"/>
            </a:br>
            <a:r>
              <a:rPr lang="en-US" sz="2000" i="1" smtClean="0"/>
              <a:t>Across all system resources</a:t>
            </a:r>
          </a:p>
        </p:txBody>
      </p:sp>
      <p:grpSp>
        <p:nvGrpSpPr>
          <p:cNvPr id="51211" name="Group 53"/>
          <p:cNvGrpSpPr>
            <a:grpSpLocks/>
          </p:cNvGrpSpPr>
          <p:nvPr/>
        </p:nvGrpSpPr>
        <p:grpSpPr bwMode="auto">
          <a:xfrm>
            <a:off x="492125" y="1568450"/>
            <a:ext cx="708025" cy="708025"/>
            <a:chOff x="310" y="764"/>
            <a:chExt cx="446" cy="446"/>
          </a:xfrm>
        </p:grpSpPr>
        <p:sp>
          <p:nvSpPr>
            <p:cNvPr id="51237" name="Oval 29"/>
            <p:cNvSpPr>
              <a:spLocks noChangeArrowheads="1"/>
            </p:cNvSpPr>
            <p:nvPr/>
          </p:nvSpPr>
          <p:spPr bwMode="auto">
            <a:xfrm>
              <a:off x="310" y="764"/>
              <a:ext cx="446" cy="446"/>
            </a:xfrm>
            <a:prstGeom prst="ellipse">
              <a:avLst/>
            </a:prstGeom>
            <a:gradFill rotWithShape="1">
              <a:gsLst>
                <a:gs pos="0">
                  <a:srgbClr val="427E67"/>
                </a:gs>
                <a:gs pos="100000">
                  <a:srgbClr val="0066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grpSp>
          <p:nvGrpSpPr>
            <p:cNvPr id="51238" name="Group 42"/>
            <p:cNvGrpSpPr>
              <a:grpSpLocks/>
            </p:cNvGrpSpPr>
            <p:nvPr/>
          </p:nvGrpSpPr>
          <p:grpSpPr bwMode="auto">
            <a:xfrm>
              <a:off x="457" y="831"/>
              <a:ext cx="153" cy="321"/>
              <a:chOff x="5350" y="980"/>
              <a:chExt cx="1230" cy="2586"/>
            </a:xfrm>
          </p:grpSpPr>
          <p:sp>
            <p:nvSpPr>
              <p:cNvPr id="51239" name="Freeform 43"/>
              <p:cNvSpPr>
                <a:spLocks/>
              </p:cNvSpPr>
              <p:nvPr/>
            </p:nvSpPr>
            <p:spPr bwMode="auto">
              <a:xfrm>
                <a:off x="5369" y="980"/>
                <a:ext cx="1198" cy="82"/>
              </a:xfrm>
              <a:custGeom>
                <a:avLst/>
                <a:gdLst>
                  <a:gd name="T0" fmla="*/ 376153 w 379"/>
                  <a:gd name="T1" fmla="*/ 11152 h 27"/>
                  <a:gd name="T2" fmla="*/ 230307 w 379"/>
                  <a:gd name="T3" fmla="*/ 0 h 27"/>
                  <a:gd name="T4" fmla="*/ 1900 w 379"/>
                  <a:gd name="T5" fmla="*/ 3052 h 27"/>
                  <a:gd name="T6" fmla="*/ 1900 w 379"/>
                  <a:gd name="T7" fmla="*/ 3052 h 27"/>
                  <a:gd name="T8" fmla="*/ 1900 w 379"/>
                  <a:gd name="T9" fmla="*/ 3052 h 27"/>
                  <a:gd name="T10" fmla="*/ 0 w 379"/>
                  <a:gd name="T11" fmla="*/ 3052 h 27"/>
                  <a:gd name="T12" fmla="*/ 1900 w 379"/>
                  <a:gd name="T13" fmla="*/ 3921 h 27"/>
                  <a:gd name="T14" fmla="*/ 213342 w 379"/>
                  <a:gd name="T15" fmla="*/ 21177 h 27"/>
                  <a:gd name="T16" fmla="*/ 376153 w 379"/>
                  <a:gd name="T17" fmla="*/ 12692 h 27"/>
                  <a:gd name="T18" fmla="*/ 376153 w 379"/>
                  <a:gd name="T19" fmla="*/ 12692 h 27"/>
                  <a:gd name="T20" fmla="*/ 378081 w 379"/>
                  <a:gd name="T21" fmla="*/ 11152 h 27"/>
                  <a:gd name="T22" fmla="*/ 378081 w 379"/>
                  <a:gd name="T23" fmla="*/ 11152 h 27"/>
                  <a:gd name="T24" fmla="*/ 376153 w 379"/>
                  <a:gd name="T25" fmla="*/ 11152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9"/>
                  <a:gd name="T40" fmla="*/ 0 h 27"/>
                  <a:gd name="T41" fmla="*/ 379 w 379"/>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9" h="27">
                    <a:moveTo>
                      <a:pt x="377" y="14"/>
                    </a:moveTo>
                    <a:lnTo>
                      <a:pt x="231" y="0"/>
                    </a:lnTo>
                    <a:lnTo>
                      <a:pt x="2" y="4"/>
                    </a:lnTo>
                    <a:lnTo>
                      <a:pt x="0" y="4"/>
                    </a:lnTo>
                    <a:lnTo>
                      <a:pt x="2" y="5"/>
                    </a:lnTo>
                    <a:lnTo>
                      <a:pt x="214" y="27"/>
                    </a:lnTo>
                    <a:lnTo>
                      <a:pt x="377" y="16"/>
                    </a:lnTo>
                    <a:lnTo>
                      <a:pt x="379" y="14"/>
                    </a:lnTo>
                    <a:lnTo>
                      <a:pt x="377" y="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40" name="Freeform 44"/>
              <p:cNvSpPr>
                <a:spLocks noEditPoints="1"/>
              </p:cNvSpPr>
              <p:nvPr/>
            </p:nvSpPr>
            <p:spPr bwMode="auto">
              <a:xfrm>
                <a:off x="5350" y="1031"/>
                <a:ext cx="672" cy="2535"/>
              </a:xfrm>
              <a:custGeom>
                <a:avLst/>
                <a:gdLst>
                  <a:gd name="T0" fmla="*/ 4229 w 211"/>
                  <a:gd name="T1" fmla="*/ 0 h 804"/>
                  <a:gd name="T2" fmla="*/ 1968 w 211"/>
                  <a:gd name="T3" fmla="*/ 0 h 804"/>
                  <a:gd name="T4" fmla="*/ 0 w 211"/>
                  <a:gd name="T5" fmla="*/ 420340 h 804"/>
                  <a:gd name="T6" fmla="*/ 54429 w 211"/>
                  <a:gd name="T7" fmla="*/ 733819 h 804"/>
                  <a:gd name="T8" fmla="*/ 219244 w 211"/>
                  <a:gd name="T9" fmla="*/ 789958 h 804"/>
                  <a:gd name="T10" fmla="*/ 220187 w 211"/>
                  <a:gd name="T11" fmla="*/ 788067 h 804"/>
                  <a:gd name="T12" fmla="*/ 220187 w 211"/>
                  <a:gd name="T13" fmla="*/ 24606 h 804"/>
                  <a:gd name="T14" fmla="*/ 219244 w 211"/>
                  <a:gd name="T15" fmla="*/ 22727 h 804"/>
                  <a:gd name="T16" fmla="*/ 178612 w 211"/>
                  <a:gd name="T17" fmla="*/ 412625 h 804"/>
                  <a:gd name="T18" fmla="*/ 170080 w 211"/>
                  <a:gd name="T19" fmla="*/ 408866 h 804"/>
                  <a:gd name="T20" fmla="*/ 169045 w 211"/>
                  <a:gd name="T21" fmla="*/ 401936 h 804"/>
                  <a:gd name="T22" fmla="*/ 169045 w 211"/>
                  <a:gd name="T23" fmla="*/ 397891 h 804"/>
                  <a:gd name="T24" fmla="*/ 174280 w 211"/>
                  <a:gd name="T25" fmla="*/ 395138 h 804"/>
                  <a:gd name="T26" fmla="*/ 178612 w 211"/>
                  <a:gd name="T27" fmla="*/ 392941 h 804"/>
                  <a:gd name="T28" fmla="*/ 183845 w 211"/>
                  <a:gd name="T29" fmla="*/ 397018 h 804"/>
                  <a:gd name="T30" fmla="*/ 186714 w 211"/>
                  <a:gd name="T31" fmla="*/ 403815 h 804"/>
                  <a:gd name="T32" fmla="*/ 185813 w 211"/>
                  <a:gd name="T33" fmla="*/ 406700 h 804"/>
                  <a:gd name="T34" fmla="*/ 181481 w 211"/>
                  <a:gd name="T35" fmla="*/ 412625 h 804"/>
                  <a:gd name="T36" fmla="*/ 178612 w 211"/>
                  <a:gd name="T37" fmla="*/ 377333 h 804"/>
                  <a:gd name="T38" fmla="*/ 174280 w 211"/>
                  <a:gd name="T39" fmla="*/ 377333 h 804"/>
                  <a:gd name="T40" fmla="*/ 169045 w 211"/>
                  <a:gd name="T41" fmla="*/ 372371 h 804"/>
                  <a:gd name="T42" fmla="*/ 169045 w 211"/>
                  <a:gd name="T43" fmla="*/ 368335 h 804"/>
                  <a:gd name="T44" fmla="*/ 170080 w 211"/>
                  <a:gd name="T45" fmla="*/ 361408 h 804"/>
                  <a:gd name="T46" fmla="*/ 178612 w 211"/>
                  <a:gd name="T47" fmla="*/ 359648 h 804"/>
                  <a:gd name="T48" fmla="*/ 181481 w 211"/>
                  <a:gd name="T49" fmla="*/ 359648 h 804"/>
                  <a:gd name="T50" fmla="*/ 185813 w 211"/>
                  <a:gd name="T51" fmla="*/ 365481 h 804"/>
                  <a:gd name="T52" fmla="*/ 186714 w 211"/>
                  <a:gd name="T53" fmla="*/ 368335 h 804"/>
                  <a:gd name="T54" fmla="*/ 183845 w 211"/>
                  <a:gd name="T55" fmla="*/ 375164 h 804"/>
                  <a:gd name="T56" fmla="*/ 178612 w 211"/>
                  <a:gd name="T57" fmla="*/ 377333 h 804"/>
                  <a:gd name="T58" fmla="*/ 31495 w 211"/>
                  <a:gd name="T59" fmla="*/ 289778 h 804"/>
                  <a:gd name="T60" fmla="*/ 186714 w 211"/>
                  <a:gd name="T61" fmla="*/ 295706 h 804"/>
                  <a:gd name="T62" fmla="*/ 186714 w 211"/>
                  <a:gd name="T63" fmla="*/ 249625 h 804"/>
                  <a:gd name="T64" fmla="*/ 33431 w 211"/>
                  <a:gd name="T65" fmla="*/ 204364 h 804"/>
                  <a:gd name="T66" fmla="*/ 186714 w 211"/>
                  <a:gd name="T67" fmla="*/ 249625 h 804"/>
                  <a:gd name="T68" fmla="*/ 31495 w 211"/>
                  <a:gd name="T69" fmla="*/ 161080 h 804"/>
                  <a:gd name="T70" fmla="*/ 186714 w 211"/>
                  <a:gd name="T71" fmla="*/ 164252 h 804"/>
                  <a:gd name="T72" fmla="*/ 186714 w 211"/>
                  <a:gd name="T73" fmla="*/ 118987 h 804"/>
                  <a:gd name="T74" fmla="*/ 31495 w 211"/>
                  <a:gd name="T75" fmla="*/ 76696 h 804"/>
                  <a:gd name="T76" fmla="*/ 186714 w 211"/>
                  <a:gd name="T77" fmla="*/ 118987 h 8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1"/>
                  <a:gd name="T118" fmla="*/ 0 h 804"/>
                  <a:gd name="T119" fmla="*/ 211 w 211"/>
                  <a:gd name="T120" fmla="*/ 804 h 8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1" h="804">
                    <a:moveTo>
                      <a:pt x="210" y="23"/>
                    </a:moveTo>
                    <a:lnTo>
                      <a:pt x="4" y="0"/>
                    </a:lnTo>
                    <a:lnTo>
                      <a:pt x="2" y="0"/>
                    </a:lnTo>
                    <a:lnTo>
                      <a:pt x="0" y="2"/>
                    </a:lnTo>
                    <a:lnTo>
                      <a:pt x="0" y="428"/>
                    </a:lnTo>
                    <a:lnTo>
                      <a:pt x="52" y="439"/>
                    </a:lnTo>
                    <a:lnTo>
                      <a:pt x="52" y="747"/>
                    </a:lnTo>
                    <a:lnTo>
                      <a:pt x="210" y="804"/>
                    </a:lnTo>
                    <a:lnTo>
                      <a:pt x="211" y="804"/>
                    </a:lnTo>
                    <a:lnTo>
                      <a:pt x="211" y="802"/>
                    </a:lnTo>
                    <a:lnTo>
                      <a:pt x="211" y="25"/>
                    </a:lnTo>
                    <a:lnTo>
                      <a:pt x="210" y="23"/>
                    </a:lnTo>
                    <a:close/>
                    <a:moveTo>
                      <a:pt x="171" y="420"/>
                    </a:moveTo>
                    <a:lnTo>
                      <a:pt x="171" y="420"/>
                    </a:lnTo>
                    <a:lnTo>
                      <a:pt x="167" y="418"/>
                    </a:lnTo>
                    <a:lnTo>
                      <a:pt x="163" y="416"/>
                    </a:lnTo>
                    <a:lnTo>
                      <a:pt x="162" y="412"/>
                    </a:lnTo>
                    <a:lnTo>
                      <a:pt x="162" y="409"/>
                    </a:lnTo>
                    <a:lnTo>
                      <a:pt x="162" y="405"/>
                    </a:lnTo>
                    <a:lnTo>
                      <a:pt x="163" y="404"/>
                    </a:lnTo>
                    <a:lnTo>
                      <a:pt x="167" y="402"/>
                    </a:lnTo>
                    <a:lnTo>
                      <a:pt x="171" y="400"/>
                    </a:lnTo>
                    <a:lnTo>
                      <a:pt x="174" y="402"/>
                    </a:lnTo>
                    <a:lnTo>
                      <a:pt x="176" y="404"/>
                    </a:lnTo>
                    <a:lnTo>
                      <a:pt x="178" y="407"/>
                    </a:lnTo>
                    <a:lnTo>
                      <a:pt x="179" y="411"/>
                    </a:lnTo>
                    <a:lnTo>
                      <a:pt x="178" y="414"/>
                    </a:lnTo>
                    <a:lnTo>
                      <a:pt x="176" y="418"/>
                    </a:lnTo>
                    <a:lnTo>
                      <a:pt x="174" y="420"/>
                    </a:lnTo>
                    <a:lnTo>
                      <a:pt x="171" y="420"/>
                    </a:lnTo>
                    <a:close/>
                    <a:moveTo>
                      <a:pt x="171" y="384"/>
                    </a:moveTo>
                    <a:lnTo>
                      <a:pt x="171" y="384"/>
                    </a:lnTo>
                    <a:lnTo>
                      <a:pt x="167" y="384"/>
                    </a:lnTo>
                    <a:lnTo>
                      <a:pt x="163" y="382"/>
                    </a:lnTo>
                    <a:lnTo>
                      <a:pt x="162" y="379"/>
                    </a:lnTo>
                    <a:lnTo>
                      <a:pt x="162" y="375"/>
                    </a:lnTo>
                    <a:lnTo>
                      <a:pt x="162" y="372"/>
                    </a:lnTo>
                    <a:lnTo>
                      <a:pt x="163" y="368"/>
                    </a:lnTo>
                    <a:lnTo>
                      <a:pt x="167" y="366"/>
                    </a:lnTo>
                    <a:lnTo>
                      <a:pt x="171" y="366"/>
                    </a:lnTo>
                    <a:lnTo>
                      <a:pt x="174" y="366"/>
                    </a:lnTo>
                    <a:lnTo>
                      <a:pt x="176" y="370"/>
                    </a:lnTo>
                    <a:lnTo>
                      <a:pt x="178" y="372"/>
                    </a:lnTo>
                    <a:lnTo>
                      <a:pt x="179" y="375"/>
                    </a:lnTo>
                    <a:lnTo>
                      <a:pt x="178" y="380"/>
                    </a:lnTo>
                    <a:lnTo>
                      <a:pt x="176" y="382"/>
                    </a:lnTo>
                    <a:lnTo>
                      <a:pt x="174" y="384"/>
                    </a:lnTo>
                    <a:lnTo>
                      <a:pt x="171" y="384"/>
                    </a:lnTo>
                    <a:close/>
                    <a:moveTo>
                      <a:pt x="179" y="322"/>
                    </a:moveTo>
                    <a:lnTo>
                      <a:pt x="30" y="295"/>
                    </a:lnTo>
                    <a:lnTo>
                      <a:pt x="30" y="274"/>
                    </a:lnTo>
                    <a:lnTo>
                      <a:pt x="179" y="301"/>
                    </a:lnTo>
                    <a:lnTo>
                      <a:pt x="179" y="322"/>
                    </a:lnTo>
                    <a:close/>
                    <a:moveTo>
                      <a:pt x="179" y="254"/>
                    </a:moveTo>
                    <a:lnTo>
                      <a:pt x="32" y="229"/>
                    </a:lnTo>
                    <a:lnTo>
                      <a:pt x="32" y="208"/>
                    </a:lnTo>
                    <a:lnTo>
                      <a:pt x="179" y="235"/>
                    </a:lnTo>
                    <a:lnTo>
                      <a:pt x="179" y="254"/>
                    </a:lnTo>
                    <a:close/>
                    <a:moveTo>
                      <a:pt x="179" y="187"/>
                    </a:moveTo>
                    <a:lnTo>
                      <a:pt x="30" y="164"/>
                    </a:lnTo>
                    <a:lnTo>
                      <a:pt x="30" y="144"/>
                    </a:lnTo>
                    <a:lnTo>
                      <a:pt x="179" y="167"/>
                    </a:lnTo>
                    <a:lnTo>
                      <a:pt x="179" y="187"/>
                    </a:lnTo>
                    <a:close/>
                    <a:moveTo>
                      <a:pt x="179" y="121"/>
                    </a:moveTo>
                    <a:lnTo>
                      <a:pt x="30" y="100"/>
                    </a:lnTo>
                    <a:lnTo>
                      <a:pt x="30" y="78"/>
                    </a:lnTo>
                    <a:lnTo>
                      <a:pt x="179" y="100"/>
                    </a:lnTo>
                    <a:lnTo>
                      <a:pt x="179" y="12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41" name="Freeform 45"/>
              <p:cNvSpPr>
                <a:spLocks noEditPoints="1"/>
              </p:cNvSpPr>
              <p:nvPr/>
            </p:nvSpPr>
            <p:spPr bwMode="auto">
              <a:xfrm>
                <a:off x="6066" y="1062"/>
                <a:ext cx="514" cy="2504"/>
              </a:xfrm>
              <a:custGeom>
                <a:avLst/>
                <a:gdLst>
                  <a:gd name="T0" fmla="*/ 112097 w 161"/>
                  <a:gd name="T1" fmla="*/ 292576 h 793"/>
                  <a:gd name="T2" fmla="*/ 170479 w 161"/>
                  <a:gd name="T3" fmla="*/ 278468 h 793"/>
                  <a:gd name="T4" fmla="*/ 170479 w 161"/>
                  <a:gd name="T5" fmla="*/ 1885 h 793"/>
                  <a:gd name="T6" fmla="*/ 170479 w 161"/>
                  <a:gd name="T7" fmla="*/ 1885 h 793"/>
                  <a:gd name="T8" fmla="*/ 170479 w 161"/>
                  <a:gd name="T9" fmla="*/ 1885 h 793"/>
                  <a:gd name="T10" fmla="*/ 169438 w 161"/>
                  <a:gd name="T11" fmla="*/ 0 h 793"/>
                  <a:gd name="T12" fmla="*/ 1041 w 161"/>
                  <a:gd name="T13" fmla="*/ 11936 h 793"/>
                  <a:gd name="T14" fmla="*/ 1041 w 161"/>
                  <a:gd name="T15" fmla="*/ 11936 h 793"/>
                  <a:gd name="T16" fmla="*/ 0 w 161"/>
                  <a:gd name="T17" fmla="*/ 13818 h 793"/>
                  <a:gd name="T18" fmla="*/ 0 w 161"/>
                  <a:gd name="T19" fmla="*/ 13818 h 793"/>
                  <a:gd name="T20" fmla="*/ 0 w 161"/>
                  <a:gd name="T21" fmla="*/ 784159 h 793"/>
                  <a:gd name="T22" fmla="*/ 0 w 161"/>
                  <a:gd name="T23" fmla="*/ 784159 h 793"/>
                  <a:gd name="T24" fmla="*/ 0 w 161"/>
                  <a:gd name="T25" fmla="*/ 786054 h 793"/>
                  <a:gd name="T26" fmla="*/ 1041 w 161"/>
                  <a:gd name="T27" fmla="*/ 786054 h 793"/>
                  <a:gd name="T28" fmla="*/ 112097 w 161"/>
                  <a:gd name="T29" fmla="*/ 736460 h 793"/>
                  <a:gd name="T30" fmla="*/ 112097 w 161"/>
                  <a:gd name="T31" fmla="*/ 292576 h 793"/>
                  <a:gd name="T32" fmla="*/ 144935 w 161"/>
                  <a:gd name="T33" fmla="*/ 49613 h 793"/>
                  <a:gd name="T34" fmla="*/ 144935 w 161"/>
                  <a:gd name="T35" fmla="*/ 49613 h 793"/>
                  <a:gd name="T36" fmla="*/ 148249 w 161"/>
                  <a:gd name="T37" fmla="*/ 50500 h 793"/>
                  <a:gd name="T38" fmla="*/ 150206 w 161"/>
                  <a:gd name="T39" fmla="*/ 52385 h 793"/>
                  <a:gd name="T40" fmla="*/ 152610 w 161"/>
                  <a:gd name="T41" fmla="*/ 54589 h 793"/>
                  <a:gd name="T42" fmla="*/ 153558 w 161"/>
                  <a:gd name="T43" fmla="*/ 57459 h 793"/>
                  <a:gd name="T44" fmla="*/ 153558 w 161"/>
                  <a:gd name="T45" fmla="*/ 57459 h 793"/>
                  <a:gd name="T46" fmla="*/ 152610 w 161"/>
                  <a:gd name="T47" fmla="*/ 63443 h 793"/>
                  <a:gd name="T48" fmla="*/ 150206 w 161"/>
                  <a:gd name="T49" fmla="*/ 65328 h 793"/>
                  <a:gd name="T50" fmla="*/ 148249 w 161"/>
                  <a:gd name="T51" fmla="*/ 68378 h 793"/>
                  <a:gd name="T52" fmla="*/ 144935 w 161"/>
                  <a:gd name="T53" fmla="*/ 68378 h 793"/>
                  <a:gd name="T54" fmla="*/ 144935 w 161"/>
                  <a:gd name="T55" fmla="*/ 68378 h 793"/>
                  <a:gd name="T56" fmla="*/ 140961 w 161"/>
                  <a:gd name="T57" fmla="*/ 68378 h 793"/>
                  <a:gd name="T58" fmla="*/ 136599 w 161"/>
                  <a:gd name="T59" fmla="*/ 66493 h 793"/>
                  <a:gd name="T60" fmla="*/ 135661 w 161"/>
                  <a:gd name="T61" fmla="*/ 63443 h 793"/>
                  <a:gd name="T62" fmla="*/ 135661 w 161"/>
                  <a:gd name="T63" fmla="*/ 59344 h 793"/>
                  <a:gd name="T64" fmla="*/ 135661 w 161"/>
                  <a:gd name="T65" fmla="*/ 59344 h 793"/>
                  <a:gd name="T66" fmla="*/ 135661 w 161"/>
                  <a:gd name="T67" fmla="*/ 56484 h 793"/>
                  <a:gd name="T68" fmla="*/ 136599 w 161"/>
                  <a:gd name="T69" fmla="*/ 52385 h 793"/>
                  <a:gd name="T70" fmla="*/ 140961 w 161"/>
                  <a:gd name="T71" fmla="*/ 50500 h 793"/>
                  <a:gd name="T72" fmla="*/ 144935 w 161"/>
                  <a:gd name="T73" fmla="*/ 49613 h 7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1"/>
                  <a:gd name="T112" fmla="*/ 0 h 793"/>
                  <a:gd name="T113" fmla="*/ 161 w 161"/>
                  <a:gd name="T114" fmla="*/ 793 h 7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1" h="793">
                    <a:moveTo>
                      <a:pt x="106" y="295"/>
                    </a:moveTo>
                    <a:lnTo>
                      <a:pt x="161" y="281"/>
                    </a:lnTo>
                    <a:lnTo>
                      <a:pt x="161" y="2"/>
                    </a:lnTo>
                    <a:lnTo>
                      <a:pt x="160" y="0"/>
                    </a:lnTo>
                    <a:lnTo>
                      <a:pt x="1" y="12"/>
                    </a:lnTo>
                    <a:lnTo>
                      <a:pt x="0" y="14"/>
                    </a:lnTo>
                    <a:lnTo>
                      <a:pt x="0" y="791"/>
                    </a:lnTo>
                    <a:lnTo>
                      <a:pt x="0" y="793"/>
                    </a:lnTo>
                    <a:lnTo>
                      <a:pt x="1" y="793"/>
                    </a:lnTo>
                    <a:lnTo>
                      <a:pt x="106" y="743"/>
                    </a:lnTo>
                    <a:lnTo>
                      <a:pt x="106" y="295"/>
                    </a:lnTo>
                    <a:close/>
                    <a:moveTo>
                      <a:pt x="137" y="50"/>
                    </a:moveTo>
                    <a:lnTo>
                      <a:pt x="137" y="50"/>
                    </a:lnTo>
                    <a:lnTo>
                      <a:pt x="140" y="51"/>
                    </a:lnTo>
                    <a:lnTo>
                      <a:pt x="142" y="53"/>
                    </a:lnTo>
                    <a:lnTo>
                      <a:pt x="144" y="55"/>
                    </a:lnTo>
                    <a:lnTo>
                      <a:pt x="145" y="58"/>
                    </a:lnTo>
                    <a:lnTo>
                      <a:pt x="144" y="64"/>
                    </a:lnTo>
                    <a:lnTo>
                      <a:pt x="142" y="66"/>
                    </a:lnTo>
                    <a:lnTo>
                      <a:pt x="140" y="69"/>
                    </a:lnTo>
                    <a:lnTo>
                      <a:pt x="137" y="69"/>
                    </a:lnTo>
                    <a:lnTo>
                      <a:pt x="133" y="69"/>
                    </a:lnTo>
                    <a:lnTo>
                      <a:pt x="129" y="67"/>
                    </a:lnTo>
                    <a:lnTo>
                      <a:pt x="128" y="64"/>
                    </a:lnTo>
                    <a:lnTo>
                      <a:pt x="128" y="60"/>
                    </a:lnTo>
                    <a:lnTo>
                      <a:pt x="128" y="57"/>
                    </a:lnTo>
                    <a:lnTo>
                      <a:pt x="129" y="53"/>
                    </a:lnTo>
                    <a:lnTo>
                      <a:pt x="133" y="51"/>
                    </a:lnTo>
                    <a:lnTo>
                      <a:pt x="137" y="5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42" name="Freeform 46"/>
              <p:cNvSpPr>
                <a:spLocks/>
              </p:cNvSpPr>
              <p:nvPr/>
            </p:nvSpPr>
            <p:spPr bwMode="auto">
              <a:xfrm>
                <a:off x="5350" y="2422"/>
                <a:ext cx="127" cy="954"/>
              </a:xfrm>
              <a:custGeom>
                <a:avLst/>
                <a:gdLst>
                  <a:gd name="T0" fmla="*/ 46554 w 39"/>
                  <a:gd name="T1" fmla="*/ 8763 h 302"/>
                  <a:gd name="T2" fmla="*/ 0 w 39"/>
                  <a:gd name="T3" fmla="*/ 0 h 302"/>
                  <a:gd name="T4" fmla="*/ 0 w 39"/>
                  <a:gd name="T5" fmla="*/ 284080 h 302"/>
                  <a:gd name="T6" fmla="*/ 0 w 39"/>
                  <a:gd name="T7" fmla="*/ 284080 h 302"/>
                  <a:gd name="T8" fmla="*/ 2589 w 39"/>
                  <a:gd name="T9" fmla="*/ 286285 h 302"/>
                  <a:gd name="T10" fmla="*/ 4728 w 39"/>
                  <a:gd name="T11" fmla="*/ 286285 h 302"/>
                  <a:gd name="T12" fmla="*/ 46554 w 39"/>
                  <a:gd name="T13" fmla="*/ 300125 h 302"/>
                  <a:gd name="T14" fmla="*/ 46554 w 39"/>
                  <a:gd name="T15" fmla="*/ 8763 h 302"/>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302"/>
                  <a:gd name="T26" fmla="*/ 39 w 39"/>
                  <a:gd name="T27" fmla="*/ 302 h 3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302">
                    <a:moveTo>
                      <a:pt x="39" y="9"/>
                    </a:moveTo>
                    <a:lnTo>
                      <a:pt x="0" y="0"/>
                    </a:lnTo>
                    <a:lnTo>
                      <a:pt x="0" y="286"/>
                    </a:lnTo>
                    <a:lnTo>
                      <a:pt x="2" y="288"/>
                    </a:lnTo>
                    <a:lnTo>
                      <a:pt x="4" y="288"/>
                    </a:lnTo>
                    <a:lnTo>
                      <a:pt x="39" y="302"/>
                    </a:lnTo>
                    <a:lnTo>
                      <a:pt x="3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43" name="Freeform 47"/>
              <p:cNvSpPr>
                <a:spLocks/>
              </p:cNvSpPr>
              <p:nvPr/>
            </p:nvSpPr>
            <p:spPr bwMode="auto">
              <a:xfrm>
                <a:off x="6447" y="1992"/>
                <a:ext cx="133" cy="1403"/>
              </a:xfrm>
              <a:custGeom>
                <a:avLst/>
                <a:gdLst>
                  <a:gd name="T0" fmla="*/ 0 w 42"/>
                  <a:gd name="T1" fmla="*/ 12971 h 444"/>
                  <a:gd name="T2" fmla="*/ 0 w 42"/>
                  <a:gd name="T3" fmla="*/ 441977 h 444"/>
                  <a:gd name="T4" fmla="*/ 41445 w 42"/>
                  <a:gd name="T5" fmla="*/ 423147 h 444"/>
                  <a:gd name="T6" fmla="*/ 41445 w 42"/>
                  <a:gd name="T7" fmla="*/ 423147 h 444"/>
                  <a:gd name="T8" fmla="*/ 42329 w 42"/>
                  <a:gd name="T9" fmla="*/ 423147 h 444"/>
                  <a:gd name="T10" fmla="*/ 42329 w 42"/>
                  <a:gd name="T11" fmla="*/ 421248 h 444"/>
                  <a:gd name="T12" fmla="*/ 42329 w 42"/>
                  <a:gd name="T13" fmla="*/ 0 h 444"/>
                  <a:gd name="T14" fmla="*/ 0 w 42"/>
                  <a:gd name="T15" fmla="*/ 12971 h 444"/>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444"/>
                  <a:gd name="T26" fmla="*/ 42 w 42"/>
                  <a:gd name="T27" fmla="*/ 444 h 4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444">
                    <a:moveTo>
                      <a:pt x="0" y="13"/>
                    </a:moveTo>
                    <a:lnTo>
                      <a:pt x="0" y="444"/>
                    </a:lnTo>
                    <a:lnTo>
                      <a:pt x="41" y="425"/>
                    </a:lnTo>
                    <a:lnTo>
                      <a:pt x="42" y="425"/>
                    </a:lnTo>
                    <a:lnTo>
                      <a:pt x="42" y="423"/>
                    </a:lnTo>
                    <a:lnTo>
                      <a:pt x="42" y="0"/>
                    </a:lnTo>
                    <a:lnTo>
                      <a:pt x="0" y="1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51212" name="Group 55"/>
          <p:cNvGrpSpPr>
            <a:grpSpLocks/>
          </p:cNvGrpSpPr>
          <p:nvPr/>
        </p:nvGrpSpPr>
        <p:grpSpPr bwMode="auto">
          <a:xfrm>
            <a:off x="492125" y="4081463"/>
            <a:ext cx="708025" cy="708025"/>
            <a:chOff x="310" y="2496"/>
            <a:chExt cx="446" cy="446"/>
          </a:xfrm>
        </p:grpSpPr>
        <p:sp>
          <p:nvSpPr>
            <p:cNvPr id="51233" name="Oval 50"/>
            <p:cNvSpPr>
              <a:spLocks noChangeArrowheads="1"/>
            </p:cNvSpPr>
            <p:nvPr/>
          </p:nvSpPr>
          <p:spPr bwMode="auto">
            <a:xfrm>
              <a:off x="310" y="2496"/>
              <a:ext cx="446" cy="446"/>
            </a:xfrm>
            <a:prstGeom prst="ellipse">
              <a:avLst/>
            </a:prstGeom>
            <a:gradFill rotWithShape="1">
              <a:gsLst>
                <a:gs pos="0">
                  <a:srgbClr val="427E67"/>
                </a:gs>
                <a:gs pos="100000">
                  <a:srgbClr val="0066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grpSp>
          <p:nvGrpSpPr>
            <p:cNvPr id="51234" name="Group 30"/>
            <p:cNvGrpSpPr>
              <a:grpSpLocks/>
            </p:cNvGrpSpPr>
            <p:nvPr/>
          </p:nvGrpSpPr>
          <p:grpSpPr bwMode="auto">
            <a:xfrm>
              <a:off x="359" y="2592"/>
              <a:ext cx="330" cy="288"/>
              <a:chOff x="4918" y="2492"/>
              <a:chExt cx="1471" cy="1285"/>
            </a:xfrm>
          </p:grpSpPr>
          <p:sp>
            <p:nvSpPr>
              <p:cNvPr id="51235" name="Freeform 31"/>
              <p:cNvSpPr>
                <a:spLocks/>
              </p:cNvSpPr>
              <p:nvPr/>
            </p:nvSpPr>
            <p:spPr bwMode="auto">
              <a:xfrm>
                <a:off x="5093" y="2663"/>
                <a:ext cx="207" cy="207"/>
              </a:xfrm>
              <a:custGeom>
                <a:avLst/>
                <a:gdLst>
                  <a:gd name="T0" fmla="*/ 4067 w 99"/>
                  <a:gd name="T1" fmla="*/ 0 h 99"/>
                  <a:gd name="T2" fmla="*/ 4067 w 99"/>
                  <a:gd name="T3" fmla="*/ 0 h 99"/>
                  <a:gd name="T4" fmla="*/ 3274 w 99"/>
                  <a:gd name="T5" fmla="*/ 0 h 99"/>
                  <a:gd name="T6" fmla="*/ 2522 w 99"/>
                  <a:gd name="T7" fmla="*/ 245 h 99"/>
                  <a:gd name="T8" fmla="*/ 1752 w 99"/>
                  <a:gd name="T9" fmla="*/ 594 h 99"/>
                  <a:gd name="T10" fmla="*/ 1171 w 99"/>
                  <a:gd name="T11" fmla="*/ 1171 h 99"/>
                  <a:gd name="T12" fmla="*/ 686 w 99"/>
                  <a:gd name="T13" fmla="*/ 1752 h 99"/>
                  <a:gd name="T14" fmla="*/ 245 w 99"/>
                  <a:gd name="T15" fmla="*/ 2522 h 99"/>
                  <a:gd name="T16" fmla="*/ 0 w 99"/>
                  <a:gd name="T17" fmla="*/ 3274 h 99"/>
                  <a:gd name="T18" fmla="*/ 0 w 99"/>
                  <a:gd name="T19" fmla="*/ 4205 h 99"/>
                  <a:gd name="T20" fmla="*/ 0 w 99"/>
                  <a:gd name="T21" fmla="*/ 4205 h 99"/>
                  <a:gd name="T22" fmla="*/ 0 w 99"/>
                  <a:gd name="T23" fmla="*/ 4909 h 99"/>
                  <a:gd name="T24" fmla="*/ 245 w 99"/>
                  <a:gd name="T25" fmla="*/ 5750 h 99"/>
                  <a:gd name="T26" fmla="*/ 686 w 99"/>
                  <a:gd name="T27" fmla="*/ 6344 h 99"/>
                  <a:gd name="T28" fmla="*/ 1171 w 99"/>
                  <a:gd name="T29" fmla="*/ 6956 h 99"/>
                  <a:gd name="T30" fmla="*/ 1752 w 99"/>
                  <a:gd name="T31" fmla="*/ 7586 h 99"/>
                  <a:gd name="T32" fmla="*/ 2522 w 99"/>
                  <a:gd name="T33" fmla="*/ 7870 h 99"/>
                  <a:gd name="T34" fmla="*/ 3274 w 99"/>
                  <a:gd name="T35" fmla="*/ 8203 h 99"/>
                  <a:gd name="T36" fmla="*/ 4067 w 99"/>
                  <a:gd name="T37" fmla="*/ 8272 h 99"/>
                  <a:gd name="T38" fmla="*/ 4067 w 99"/>
                  <a:gd name="T39" fmla="*/ 8272 h 99"/>
                  <a:gd name="T40" fmla="*/ 4993 w 99"/>
                  <a:gd name="T41" fmla="*/ 8203 h 99"/>
                  <a:gd name="T42" fmla="*/ 5750 w 99"/>
                  <a:gd name="T43" fmla="*/ 7870 h 99"/>
                  <a:gd name="T44" fmla="*/ 6519 w 99"/>
                  <a:gd name="T45" fmla="*/ 7586 h 99"/>
                  <a:gd name="T46" fmla="*/ 7113 w 99"/>
                  <a:gd name="T47" fmla="*/ 6956 h 99"/>
                  <a:gd name="T48" fmla="*/ 7515 w 99"/>
                  <a:gd name="T49" fmla="*/ 6344 h 99"/>
                  <a:gd name="T50" fmla="*/ 8027 w 99"/>
                  <a:gd name="T51" fmla="*/ 5750 h 99"/>
                  <a:gd name="T52" fmla="*/ 8111 w 99"/>
                  <a:gd name="T53" fmla="*/ 4909 h 99"/>
                  <a:gd name="T54" fmla="*/ 8272 w 99"/>
                  <a:gd name="T55" fmla="*/ 4205 h 99"/>
                  <a:gd name="T56" fmla="*/ 8272 w 99"/>
                  <a:gd name="T57" fmla="*/ 4205 h 99"/>
                  <a:gd name="T58" fmla="*/ 8111 w 99"/>
                  <a:gd name="T59" fmla="*/ 3274 h 99"/>
                  <a:gd name="T60" fmla="*/ 8027 w 99"/>
                  <a:gd name="T61" fmla="*/ 2522 h 99"/>
                  <a:gd name="T62" fmla="*/ 7515 w 99"/>
                  <a:gd name="T63" fmla="*/ 1752 h 99"/>
                  <a:gd name="T64" fmla="*/ 7113 w 99"/>
                  <a:gd name="T65" fmla="*/ 1171 h 99"/>
                  <a:gd name="T66" fmla="*/ 6519 w 99"/>
                  <a:gd name="T67" fmla="*/ 594 h 99"/>
                  <a:gd name="T68" fmla="*/ 5750 w 99"/>
                  <a:gd name="T69" fmla="*/ 245 h 99"/>
                  <a:gd name="T70" fmla="*/ 4993 w 99"/>
                  <a:gd name="T71" fmla="*/ 0 h 99"/>
                  <a:gd name="T72" fmla="*/ 4067 w 99"/>
                  <a:gd name="T73" fmla="*/ 0 h 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9"/>
                  <a:gd name="T112" fmla="*/ 0 h 99"/>
                  <a:gd name="T113" fmla="*/ 99 w 99"/>
                  <a:gd name="T114" fmla="*/ 99 h 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9" h="99">
                    <a:moveTo>
                      <a:pt x="49" y="0"/>
                    </a:moveTo>
                    <a:lnTo>
                      <a:pt x="49" y="0"/>
                    </a:lnTo>
                    <a:lnTo>
                      <a:pt x="39" y="0"/>
                    </a:lnTo>
                    <a:lnTo>
                      <a:pt x="30" y="3"/>
                    </a:lnTo>
                    <a:lnTo>
                      <a:pt x="21" y="7"/>
                    </a:lnTo>
                    <a:lnTo>
                      <a:pt x="14" y="14"/>
                    </a:lnTo>
                    <a:lnTo>
                      <a:pt x="8" y="21"/>
                    </a:lnTo>
                    <a:lnTo>
                      <a:pt x="3" y="30"/>
                    </a:lnTo>
                    <a:lnTo>
                      <a:pt x="0" y="39"/>
                    </a:lnTo>
                    <a:lnTo>
                      <a:pt x="0" y="50"/>
                    </a:lnTo>
                    <a:lnTo>
                      <a:pt x="0" y="59"/>
                    </a:lnTo>
                    <a:lnTo>
                      <a:pt x="3" y="69"/>
                    </a:lnTo>
                    <a:lnTo>
                      <a:pt x="8" y="76"/>
                    </a:lnTo>
                    <a:lnTo>
                      <a:pt x="14" y="83"/>
                    </a:lnTo>
                    <a:lnTo>
                      <a:pt x="21" y="91"/>
                    </a:lnTo>
                    <a:lnTo>
                      <a:pt x="30" y="94"/>
                    </a:lnTo>
                    <a:lnTo>
                      <a:pt x="39" y="98"/>
                    </a:lnTo>
                    <a:lnTo>
                      <a:pt x="49" y="99"/>
                    </a:lnTo>
                    <a:lnTo>
                      <a:pt x="60" y="98"/>
                    </a:lnTo>
                    <a:lnTo>
                      <a:pt x="69" y="94"/>
                    </a:lnTo>
                    <a:lnTo>
                      <a:pt x="78" y="91"/>
                    </a:lnTo>
                    <a:lnTo>
                      <a:pt x="85" y="83"/>
                    </a:lnTo>
                    <a:lnTo>
                      <a:pt x="90" y="76"/>
                    </a:lnTo>
                    <a:lnTo>
                      <a:pt x="96" y="69"/>
                    </a:lnTo>
                    <a:lnTo>
                      <a:pt x="97" y="59"/>
                    </a:lnTo>
                    <a:lnTo>
                      <a:pt x="99" y="50"/>
                    </a:lnTo>
                    <a:lnTo>
                      <a:pt x="97" y="39"/>
                    </a:lnTo>
                    <a:lnTo>
                      <a:pt x="96" y="30"/>
                    </a:lnTo>
                    <a:lnTo>
                      <a:pt x="90" y="21"/>
                    </a:lnTo>
                    <a:lnTo>
                      <a:pt x="85" y="14"/>
                    </a:lnTo>
                    <a:lnTo>
                      <a:pt x="78" y="7"/>
                    </a:lnTo>
                    <a:lnTo>
                      <a:pt x="69" y="3"/>
                    </a:lnTo>
                    <a:lnTo>
                      <a:pt x="60" y="0"/>
                    </a:lnTo>
                    <a:lnTo>
                      <a:pt x="4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36" name="Freeform 32"/>
              <p:cNvSpPr>
                <a:spLocks noEditPoints="1"/>
              </p:cNvSpPr>
              <p:nvPr/>
            </p:nvSpPr>
            <p:spPr bwMode="auto">
              <a:xfrm>
                <a:off x="4918" y="2492"/>
                <a:ext cx="1471" cy="1285"/>
              </a:xfrm>
              <a:custGeom>
                <a:avLst/>
                <a:gdLst>
                  <a:gd name="T0" fmla="*/ 47295 w 707"/>
                  <a:gd name="T1" fmla="*/ 22823 h 619"/>
                  <a:gd name="T2" fmla="*/ 54052 w 707"/>
                  <a:gd name="T3" fmla="*/ 21934 h 619"/>
                  <a:gd name="T4" fmla="*/ 57121 w 707"/>
                  <a:gd name="T5" fmla="*/ 14411 h 619"/>
                  <a:gd name="T6" fmla="*/ 49908 w 707"/>
                  <a:gd name="T7" fmla="*/ 8563 h 619"/>
                  <a:gd name="T8" fmla="*/ 43081 w 707"/>
                  <a:gd name="T9" fmla="*/ 13114 h 619"/>
                  <a:gd name="T10" fmla="*/ 33558 w 707"/>
                  <a:gd name="T11" fmla="*/ 14002 h 619"/>
                  <a:gd name="T12" fmla="*/ 38209 w 707"/>
                  <a:gd name="T13" fmla="*/ 10253 h 619"/>
                  <a:gd name="T14" fmla="*/ 36919 w 707"/>
                  <a:gd name="T15" fmla="*/ 4158 h 619"/>
                  <a:gd name="T16" fmla="*/ 30415 w 707"/>
                  <a:gd name="T17" fmla="*/ 2900 h 619"/>
                  <a:gd name="T18" fmla="*/ 26880 w 707"/>
                  <a:gd name="T19" fmla="*/ 8248 h 619"/>
                  <a:gd name="T20" fmla="*/ 30562 w 707"/>
                  <a:gd name="T21" fmla="*/ 13687 h 619"/>
                  <a:gd name="T22" fmla="*/ 21472 w 707"/>
                  <a:gd name="T23" fmla="*/ 11997 h 619"/>
                  <a:gd name="T24" fmla="*/ 20203 w 707"/>
                  <a:gd name="T25" fmla="*/ 5588 h 619"/>
                  <a:gd name="T26" fmla="*/ 15014 w 707"/>
                  <a:gd name="T27" fmla="*/ 897 h 619"/>
                  <a:gd name="T28" fmla="*/ 8693 w 707"/>
                  <a:gd name="T29" fmla="*/ 316 h 619"/>
                  <a:gd name="T30" fmla="*/ 2416 w 707"/>
                  <a:gd name="T31" fmla="*/ 3865 h 619"/>
                  <a:gd name="T32" fmla="*/ 0 w 707"/>
                  <a:gd name="T33" fmla="*/ 10718 h 619"/>
                  <a:gd name="T34" fmla="*/ 1875 w 707"/>
                  <a:gd name="T35" fmla="*/ 16489 h 619"/>
                  <a:gd name="T36" fmla="*/ 7644 w 707"/>
                  <a:gd name="T37" fmla="*/ 20819 h 619"/>
                  <a:gd name="T38" fmla="*/ 14429 w 707"/>
                  <a:gd name="T39" fmla="*/ 20672 h 619"/>
                  <a:gd name="T40" fmla="*/ 24922 w 707"/>
                  <a:gd name="T41" fmla="*/ 25758 h 619"/>
                  <a:gd name="T42" fmla="*/ 21004 w 707"/>
                  <a:gd name="T43" fmla="*/ 24324 h 619"/>
                  <a:gd name="T44" fmla="*/ 17862 w 707"/>
                  <a:gd name="T45" fmla="*/ 28029 h 619"/>
                  <a:gd name="T46" fmla="*/ 20355 w 707"/>
                  <a:gd name="T47" fmla="*/ 31778 h 619"/>
                  <a:gd name="T48" fmla="*/ 24680 w 707"/>
                  <a:gd name="T49" fmla="*/ 30882 h 619"/>
                  <a:gd name="T50" fmla="*/ 31315 w 707"/>
                  <a:gd name="T51" fmla="*/ 25218 h 619"/>
                  <a:gd name="T52" fmla="*/ 22614 w 707"/>
                  <a:gd name="T53" fmla="*/ 35471 h 619"/>
                  <a:gd name="T54" fmla="*/ 18178 w 707"/>
                  <a:gd name="T55" fmla="*/ 42253 h 619"/>
                  <a:gd name="T56" fmla="*/ 24104 w 707"/>
                  <a:gd name="T57" fmla="*/ 49382 h 619"/>
                  <a:gd name="T58" fmla="*/ 31748 w 707"/>
                  <a:gd name="T59" fmla="*/ 46262 h 619"/>
                  <a:gd name="T60" fmla="*/ 32441 w 707"/>
                  <a:gd name="T61" fmla="*/ 39704 h 619"/>
                  <a:gd name="T62" fmla="*/ 40632 w 707"/>
                  <a:gd name="T63" fmla="*/ 31463 h 619"/>
                  <a:gd name="T64" fmla="*/ 39507 w 707"/>
                  <a:gd name="T65" fmla="*/ 36974 h 619"/>
                  <a:gd name="T66" fmla="*/ 46718 w 707"/>
                  <a:gd name="T67" fmla="*/ 42824 h 619"/>
                  <a:gd name="T68" fmla="*/ 53620 w 707"/>
                  <a:gd name="T69" fmla="*/ 38407 h 619"/>
                  <a:gd name="T70" fmla="*/ 52095 w 707"/>
                  <a:gd name="T71" fmla="*/ 30497 h 619"/>
                  <a:gd name="T72" fmla="*/ 44307 w 707"/>
                  <a:gd name="T73" fmla="*/ 28727 h 619"/>
                  <a:gd name="T74" fmla="*/ 51052 w 707"/>
                  <a:gd name="T75" fmla="*/ 10718 h 619"/>
                  <a:gd name="T76" fmla="*/ 55320 w 707"/>
                  <a:gd name="T77" fmla="*/ 15914 h 619"/>
                  <a:gd name="T78" fmla="*/ 52095 w 707"/>
                  <a:gd name="T79" fmla="*/ 20819 h 619"/>
                  <a:gd name="T80" fmla="*/ 46161 w 707"/>
                  <a:gd name="T81" fmla="*/ 19707 h 619"/>
                  <a:gd name="T82" fmla="*/ 45035 w 707"/>
                  <a:gd name="T83" fmla="*/ 13838 h 619"/>
                  <a:gd name="T84" fmla="*/ 10792 w 707"/>
                  <a:gd name="T85" fmla="*/ 19206 h 619"/>
                  <a:gd name="T86" fmla="*/ 3577 w 707"/>
                  <a:gd name="T87" fmla="*/ 15549 h 619"/>
                  <a:gd name="T88" fmla="*/ 2191 w 707"/>
                  <a:gd name="T89" fmla="*/ 8856 h 619"/>
                  <a:gd name="T90" fmla="*/ 9987 w 707"/>
                  <a:gd name="T91" fmla="*/ 2003 h 619"/>
                  <a:gd name="T92" fmla="*/ 17030 w 707"/>
                  <a:gd name="T93" fmla="*/ 4555 h 619"/>
                  <a:gd name="T94" fmla="*/ 19454 w 707"/>
                  <a:gd name="T95" fmla="*/ 11532 h 619"/>
                  <a:gd name="T96" fmla="*/ 12554 w 707"/>
                  <a:gd name="T97" fmla="*/ 19057 h 619"/>
                  <a:gd name="T98" fmla="*/ 30021 w 707"/>
                  <a:gd name="T99" fmla="*/ 45151 h 619"/>
                  <a:gd name="T100" fmla="*/ 24489 w 707"/>
                  <a:gd name="T101" fmla="*/ 47379 h 619"/>
                  <a:gd name="T102" fmla="*/ 20203 w 707"/>
                  <a:gd name="T103" fmla="*/ 42253 h 619"/>
                  <a:gd name="T104" fmla="*/ 23519 w 707"/>
                  <a:gd name="T105" fmla="*/ 37269 h 619"/>
                  <a:gd name="T106" fmla="*/ 29289 w 707"/>
                  <a:gd name="T107" fmla="*/ 38407 h 619"/>
                  <a:gd name="T108" fmla="*/ 47451 w 707"/>
                  <a:gd name="T109" fmla="*/ 32571 h 619"/>
                  <a:gd name="T110" fmla="*/ 49908 w 707"/>
                  <a:gd name="T111" fmla="*/ 35623 h 619"/>
                  <a:gd name="T112" fmla="*/ 48035 w 707"/>
                  <a:gd name="T113" fmla="*/ 38239 h 619"/>
                  <a:gd name="T114" fmla="*/ 44532 w 707"/>
                  <a:gd name="T115" fmla="*/ 37699 h 619"/>
                  <a:gd name="T116" fmla="*/ 43982 w 707"/>
                  <a:gd name="T117" fmla="*/ 34433 h 61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07"/>
                  <a:gd name="T178" fmla="*/ 0 h 619"/>
                  <a:gd name="T179" fmla="*/ 707 w 707"/>
                  <a:gd name="T180" fmla="*/ 619 h 61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07" h="619">
                    <a:moveTo>
                      <a:pt x="542" y="253"/>
                    </a:moveTo>
                    <a:lnTo>
                      <a:pt x="542" y="253"/>
                    </a:lnTo>
                    <a:lnTo>
                      <a:pt x="549" y="260"/>
                    </a:lnTo>
                    <a:lnTo>
                      <a:pt x="556" y="267"/>
                    </a:lnTo>
                    <a:lnTo>
                      <a:pt x="565" y="274"/>
                    </a:lnTo>
                    <a:lnTo>
                      <a:pt x="574" y="279"/>
                    </a:lnTo>
                    <a:lnTo>
                      <a:pt x="583" y="285"/>
                    </a:lnTo>
                    <a:lnTo>
                      <a:pt x="594" y="286"/>
                    </a:lnTo>
                    <a:lnTo>
                      <a:pt x="604" y="288"/>
                    </a:lnTo>
                    <a:lnTo>
                      <a:pt x="615" y="290"/>
                    </a:lnTo>
                    <a:lnTo>
                      <a:pt x="634" y="288"/>
                    </a:lnTo>
                    <a:lnTo>
                      <a:pt x="650" y="283"/>
                    </a:lnTo>
                    <a:lnTo>
                      <a:pt x="666" y="274"/>
                    </a:lnTo>
                    <a:lnTo>
                      <a:pt x="679" y="263"/>
                    </a:lnTo>
                    <a:lnTo>
                      <a:pt x="691" y="249"/>
                    </a:lnTo>
                    <a:lnTo>
                      <a:pt x="698" y="235"/>
                    </a:lnTo>
                    <a:lnTo>
                      <a:pt x="704" y="217"/>
                    </a:lnTo>
                    <a:lnTo>
                      <a:pt x="707" y="199"/>
                    </a:lnTo>
                    <a:lnTo>
                      <a:pt x="704" y="180"/>
                    </a:lnTo>
                    <a:lnTo>
                      <a:pt x="698" y="164"/>
                    </a:lnTo>
                    <a:lnTo>
                      <a:pt x="691" y="148"/>
                    </a:lnTo>
                    <a:lnTo>
                      <a:pt x="679" y="134"/>
                    </a:lnTo>
                    <a:lnTo>
                      <a:pt x="666" y="123"/>
                    </a:lnTo>
                    <a:lnTo>
                      <a:pt x="650" y="114"/>
                    </a:lnTo>
                    <a:lnTo>
                      <a:pt x="634" y="109"/>
                    </a:lnTo>
                    <a:lnTo>
                      <a:pt x="615" y="107"/>
                    </a:lnTo>
                    <a:lnTo>
                      <a:pt x="597" y="109"/>
                    </a:lnTo>
                    <a:lnTo>
                      <a:pt x="579" y="114"/>
                    </a:lnTo>
                    <a:lnTo>
                      <a:pt x="565" y="123"/>
                    </a:lnTo>
                    <a:lnTo>
                      <a:pt x="551" y="134"/>
                    </a:lnTo>
                    <a:lnTo>
                      <a:pt x="540" y="148"/>
                    </a:lnTo>
                    <a:lnTo>
                      <a:pt x="531" y="164"/>
                    </a:lnTo>
                    <a:lnTo>
                      <a:pt x="526" y="180"/>
                    </a:lnTo>
                    <a:lnTo>
                      <a:pt x="524" y="199"/>
                    </a:lnTo>
                    <a:lnTo>
                      <a:pt x="526" y="215"/>
                    </a:lnTo>
                    <a:lnTo>
                      <a:pt x="530" y="230"/>
                    </a:lnTo>
                    <a:lnTo>
                      <a:pt x="416" y="274"/>
                    </a:lnTo>
                    <a:lnTo>
                      <a:pt x="414" y="175"/>
                    </a:lnTo>
                    <a:lnTo>
                      <a:pt x="427" y="171"/>
                    </a:lnTo>
                    <a:lnTo>
                      <a:pt x="439" y="166"/>
                    </a:lnTo>
                    <a:lnTo>
                      <a:pt x="450" y="159"/>
                    </a:lnTo>
                    <a:lnTo>
                      <a:pt x="459" y="150"/>
                    </a:lnTo>
                    <a:lnTo>
                      <a:pt x="466" y="139"/>
                    </a:lnTo>
                    <a:lnTo>
                      <a:pt x="471" y="128"/>
                    </a:lnTo>
                    <a:lnTo>
                      <a:pt x="475" y="116"/>
                    </a:lnTo>
                    <a:lnTo>
                      <a:pt x="476" y="103"/>
                    </a:lnTo>
                    <a:lnTo>
                      <a:pt x="475" y="87"/>
                    </a:lnTo>
                    <a:lnTo>
                      <a:pt x="469" y="75"/>
                    </a:lnTo>
                    <a:lnTo>
                      <a:pt x="464" y="63"/>
                    </a:lnTo>
                    <a:lnTo>
                      <a:pt x="455" y="52"/>
                    </a:lnTo>
                    <a:lnTo>
                      <a:pt x="444" y="43"/>
                    </a:lnTo>
                    <a:lnTo>
                      <a:pt x="432" y="36"/>
                    </a:lnTo>
                    <a:lnTo>
                      <a:pt x="418" y="32"/>
                    </a:lnTo>
                    <a:lnTo>
                      <a:pt x="403" y="31"/>
                    </a:lnTo>
                    <a:lnTo>
                      <a:pt x="389" y="32"/>
                    </a:lnTo>
                    <a:lnTo>
                      <a:pt x="375" y="36"/>
                    </a:lnTo>
                    <a:lnTo>
                      <a:pt x="363" y="43"/>
                    </a:lnTo>
                    <a:lnTo>
                      <a:pt x="352" y="52"/>
                    </a:lnTo>
                    <a:lnTo>
                      <a:pt x="343" y="63"/>
                    </a:lnTo>
                    <a:lnTo>
                      <a:pt x="336" y="75"/>
                    </a:lnTo>
                    <a:lnTo>
                      <a:pt x="332" y="87"/>
                    </a:lnTo>
                    <a:lnTo>
                      <a:pt x="331" y="103"/>
                    </a:lnTo>
                    <a:lnTo>
                      <a:pt x="332" y="116"/>
                    </a:lnTo>
                    <a:lnTo>
                      <a:pt x="336" y="128"/>
                    </a:lnTo>
                    <a:lnTo>
                      <a:pt x="341" y="139"/>
                    </a:lnTo>
                    <a:lnTo>
                      <a:pt x="348" y="150"/>
                    </a:lnTo>
                    <a:lnTo>
                      <a:pt x="355" y="159"/>
                    </a:lnTo>
                    <a:lnTo>
                      <a:pt x="366" y="166"/>
                    </a:lnTo>
                    <a:lnTo>
                      <a:pt x="377" y="171"/>
                    </a:lnTo>
                    <a:lnTo>
                      <a:pt x="389" y="175"/>
                    </a:lnTo>
                    <a:lnTo>
                      <a:pt x="391" y="270"/>
                    </a:lnTo>
                    <a:lnTo>
                      <a:pt x="251" y="194"/>
                    </a:lnTo>
                    <a:lnTo>
                      <a:pt x="258" y="180"/>
                    </a:lnTo>
                    <a:lnTo>
                      <a:pt x="261" y="166"/>
                    </a:lnTo>
                    <a:lnTo>
                      <a:pt x="265" y="150"/>
                    </a:lnTo>
                    <a:lnTo>
                      <a:pt x="267" y="134"/>
                    </a:lnTo>
                    <a:lnTo>
                      <a:pt x="265" y="119"/>
                    </a:lnTo>
                    <a:lnTo>
                      <a:pt x="263" y="107"/>
                    </a:lnTo>
                    <a:lnTo>
                      <a:pt x="259" y="95"/>
                    </a:lnTo>
                    <a:lnTo>
                      <a:pt x="256" y="82"/>
                    </a:lnTo>
                    <a:lnTo>
                      <a:pt x="249" y="70"/>
                    </a:lnTo>
                    <a:lnTo>
                      <a:pt x="243" y="59"/>
                    </a:lnTo>
                    <a:lnTo>
                      <a:pt x="235" y="48"/>
                    </a:lnTo>
                    <a:lnTo>
                      <a:pt x="227" y="39"/>
                    </a:lnTo>
                    <a:lnTo>
                      <a:pt x="217" y="31"/>
                    </a:lnTo>
                    <a:lnTo>
                      <a:pt x="208" y="23"/>
                    </a:lnTo>
                    <a:lnTo>
                      <a:pt x="196" y="16"/>
                    </a:lnTo>
                    <a:lnTo>
                      <a:pt x="185" y="11"/>
                    </a:lnTo>
                    <a:lnTo>
                      <a:pt x="172" y="6"/>
                    </a:lnTo>
                    <a:lnTo>
                      <a:pt x="160" y="4"/>
                    </a:lnTo>
                    <a:lnTo>
                      <a:pt x="148" y="0"/>
                    </a:lnTo>
                    <a:lnTo>
                      <a:pt x="133" y="0"/>
                    </a:lnTo>
                    <a:lnTo>
                      <a:pt x="119" y="0"/>
                    </a:lnTo>
                    <a:lnTo>
                      <a:pt x="107" y="4"/>
                    </a:lnTo>
                    <a:lnTo>
                      <a:pt x="94" y="6"/>
                    </a:lnTo>
                    <a:lnTo>
                      <a:pt x="82" y="11"/>
                    </a:lnTo>
                    <a:lnTo>
                      <a:pt x="69" y="16"/>
                    </a:lnTo>
                    <a:lnTo>
                      <a:pt x="59" y="23"/>
                    </a:lnTo>
                    <a:lnTo>
                      <a:pt x="48" y="31"/>
                    </a:lnTo>
                    <a:lnTo>
                      <a:pt x="39" y="39"/>
                    </a:lnTo>
                    <a:lnTo>
                      <a:pt x="30" y="48"/>
                    </a:lnTo>
                    <a:lnTo>
                      <a:pt x="23" y="59"/>
                    </a:lnTo>
                    <a:lnTo>
                      <a:pt x="16" y="70"/>
                    </a:lnTo>
                    <a:lnTo>
                      <a:pt x="11" y="82"/>
                    </a:lnTo>
                    <a:lnTo>
                      <a:pt x="7" y="95"/>
                    </a:lnTo>
                    <a:lnTo>
                      <a:pt x="4" y="107"/>
                    </a:lnTo>
                    <a:lnTo>
                      <a:pt x="2" y="119"/>
                    </a:lnTo>
                    <a:lnTo>
                      <a:pt x="0" y="134"/>
                    </a:lnTo>
                    <a:lnTo>
                      <a:pt x="2" y="146"/>
                    </a:lnTo>
                    <a:lnTo>
                      <a:pt x="4" y="160"/>
                    </a:lnTo>
                    <a:lnTo>
                      <a:pt x="7" y="173"/>
                    </a:lnTo>
                    <a:lnTo>
                      <a:pt x="11" y="185"/>
                    </a:lnTo>
                    <a:lnTo>
                      <a:pt x="16" y="196"/>
                    </a:lnTo>
                    <a:lnTo>
                      <a:pt x="23" y="206"/>
                    </a:lnTo>
                    <a:lnTo>
                      <a:pt x="30" y="217"/>
                    </a:lnTo>
                    <a:lnTo>
                      <a:pt x="39" y="226"/>
                    </a:lnTo>
                    <a:lnTo>
                      <a:pt x="48" y="235"/>
                    </a:lnTo>
                    <a:lnTo>
                      <a:pt x="59" y="244"/>
                    </a:lnTo>
                    <a:lnTo>
                      <a:pt x="69" y="249"/>
                    </a:lnTo>
                    <a:lnTo>
                      <a:pt x="82" y="254"/>
                    </a:lnTo>
                    <a:lnTo>
                      <a:pt x="94" y="260"/>
                    </a:lnTo>
                    <a:lnTo>
                      <a:pt x="107" y="263"/>
                    </a:lnTo>
                    <a:lnTo>
                      <a:pt x="119" y="265"/>
                    </a:lnTo>
                    <a:lnTo>
                      <a:pt x="133" y="265"/>
                    </a:lnTo>
                    <a:lnTo>
                      <a:pt x="149" y="265"/>
                    </a:lnTo>
                    <a:lnTo>
                      <a:pt x="164" y="262"/>
                    </a:lnTo>
                    <a:lnTo>
                      <a:pt x="178" y="258"/>
                    </a:lnTo>
                    <a:lnTo>
                      <a:pt x="192" y="253"/>
                    </a:lnTo>
                    <a:lnTo>
                      <a:pt x="204" y="244"/>
                    </a:lnTo>
                    <a:lnTo>
                      <a:pt x="217" y="235"/>
                    </a:lnTo>
                    <a:lnTo>
                      <a:pt x="227" y="226"/>
                    </a:lnTo>
                    <a:lnTo>
                      <a:pt x="238" y="215"/>
                    </a:lnTo>
                    <a:lnTo>
                      <a:pt x="377" y="292"/>
                    </a:lnTo>
                    <a:lnTo>
                      <a:pt x="307" y="322"/>
                    </a:lnTo>
                    <a:lnTo>
                      <a:pt x="300" y="315"/>
                    </a:lnTo>
                    <a:lnTo>
                      <a:pt x="291" y="308"/>
                    </a:lnTo>
                    <a:lnTo>
                      <a:pt x="281" y="304"/>
                    </a:lnTo>
                    <a:lnTo>
                      <a:pt x="268" y="302"/>
                    </a:lnTo>
                    <a:lnTo>
                      <a:pt x="259" y="304"/>
                    </a:lnTo>
                    <a:lnTo>
                      <a:pt x="251" y="306"/>
                    </a:lnTo>
                    <a:lnTo>
                      <a:pt x="242" y="311"/>
                    </a:lnTo>
                    <a:lnTo>
                      <a:pt x="235" y="317"/>
                    </a:lnTo>
                    <a:lnTo>
                      <a:pt x="229" y="324"/>
                    </a:lnTo>
                    <a:lnTo>
                      <a:pt x="224" y="333"/>
                    </a:lnTo>
                    <a:lnTo>
                      <a:pt x="222" y="342"/>
                    </a:lnTo>
                    <a:lnTo>
                      <a:pt x="220" y="350"/>
                    </a:lnTo>
                    <a:lnTo>
                      <a:pt x="222" y="361"/>
                    </a:lnTo>
                    <a:lnTo>
                      <a:pt x="224" y="370"/>
                    </a:lnTo>
                    <a:lnTo>
                      <a:pt x="229" y="379"/>
                    </a:lnTo>
                    <a:lnTo>
                      <a:pt x="235" y="386"/>
                    </a:lnTo>
                    <a:lnTo>
                      <a:pt x="242" y="391"/>
                    </a:lnTo>
                    <a:lnTo>
                      <a:pt x="251" y="397"/>
                    </a:lnTo>
                    <a:lnTo>
                      <a:pt x="259" y="398"/>
                    </a:lnTo>
                    <a:lnTo>
                      <a:pt x="268" y="400"/>
                    </a:lnTo>
                    <a:lnTo>
                      <a:pt x="279" y="398"/>
                    </a:lnTo>
                    <a:lnTo>
                      <a:pt x="288" y="397"/>
                    </a:lnTo>
                    <a:lnTo>
                      <a:pt x="297" y="391"/>
                    </a:lnTo>
                    <a:lnTo>
                      <a:pt x="304" y="386"/>
                    </a:lnTo>
                    <a:lnTo>
                      <a:pt x="309" y="379"/>
                    </a:lnTo>
                    <a:lnTo>
                      <a:pt x="315" y="370"/>
                    </a:lnTo>
                    <a:lnTo>
                      <a:pt x="316" y="361"/>
                    </a:lnTo>
                    <a:lnTo>
                      <a:pt x="318" y="350"/>
                    </a:lnTo>
                    <a:lnTo>
                      <a:pt x="316" y="345"/>
                    </a:lnTo>
                    <a:lnTo>
                      <a:pt x="386" y="315"/>
                    </a:lnTo>
                    <a:lnTo>
                      <a:pt x="347" y="443"/>
                    </a:lnTo>
                    <a:lnTo>
                      <a:pt x="331" y="438"/>
                    </a:lnTo>
                    <a:lnTo>
                      <a:pt x="315" y="436"/>
                    </a:lnTo>
                    <a:lnTo>
                      <a:pt x="297" y="438"/>
                    </a:lnTo>
                    <a:lnTo>
                      <a:pt x="279" y="443"/>
                    </a:lnTo>
                    <a:lnTo>
                      <a:pt x="263" y="452"/>
                    </a:lnTo>
                    <a:lnTo>
                      <a:pt x="251" y="462"/>
                    </a:lnTo>
                    <a:lnTo>
                      <a:pt x="238" y="477"/>
                    </a:lnTo>
                    <a:lnTo>
                      <a:pt x="231" y="493"/>
                    </a:lnTo>
                    <a:lnTo>
                      <a:pt x="226" y="509"/>
                    </a:lnTo>
                    <a:lnTo>
                      <a:pt x="224" y="528"/>
                    </a:lnTo>
                    <a:lnTo>
                      <a:pt x="226" y="546"/>
                    </a:lnTo>
                    <a:lnTo>
                      <a:pt x="231" y="562"/>
                    </a:lnTo>
                    <a:lnTo>
                      <a:pt x="238" y="578"/>
                    </a:lnTo>
                    <a:lnTo>
                      <a:pt x="251" y="592"/>
                    </a:lnTo>
                    <a:lnTo>
                      <a:pt x="263" y="603"/>
                    </a:lnTo>
                    <a:lnTo>
                      <a:pt x="279" y="612"/>
                    </a:lnTo>
                    <a:lnTo>
                      <a:pt x="297" y="617"/>
                    </a:lnTo>
                    <a:lnTo>
                      <a:pt x="315" y="619"/>
                    </a:lnTo>
                    <a:lnTo>
                      <a:pt x="332" y="617"/>
                    </a:lnTo>
                    <a:lnTo>
                      <a:pt x="350" y="612"/>
                    </a:lnTo>
                    <a:lnTo>
                      <a:pt x="366" y="603"/>
                    </a:lnTo>
                    <a:lnTo>
                      <a:pt x="379" y="592"/>
                    </a:lnTo>
                    <a:lnTo>
                      <a:pt x="391" y="578"/>
                    </a:lnTo>
                    <a:lnTo>
                      <a:pt x="398" y="562"/>
                    </a:lnTo>
                    <a:lnTo>
                      <a:pt x="403" y="546"/>
                    </a:lnTo>
                    <a:lnTo>
                      <a:pt x="405" y="528"/>
                    </a:lnTo>
                    <a:lnTo>
                      <a:pt x="405" y="516"/>
                    </a:lnTo>
                    <a:lnTo>
                      <a:pt x="403" y="505"/>
                    </a:lnTo>
                    <a:lnTo>
                      <a:pt x="400" y="496"/>
                    </a:lnTo>
                    <a:lnTo>
                      <a:pt x="396" y="486"/>
                    </a:lnTo>
                    <a:lnTo>
                      <a:pt x="391" y="477"/>
                    </a:lnTo>
                    <a:lnTo>
                      <a:pt x="384" y="468"/>
                    </a:lnTo>
                    <a:lnTo>
                      <a:pt x="377" y="461"/>
                    </a:lnTo>
                    <a:lnTo>
                      <a:pt x="368" y="454"/>
                    </a:lnTo>
                    <a:lnTo>
                      <a:pt x="411" y="315"/>
                    </a:lnTo>
                    <a:lnTo>
                      <a:pt x="501" y="393"/>
                    </a:lnTo>
                    <a:lnTo>
                      <a:pt x="494" y="404"/>
                    </a:lnTo>
                    <a:lnTo>
                      <a:pt x="489" y="416"/>
                    </a:lnTo>
                    <a:lnTo>
                      <a:pt x="487" y="430"/>
                    </a:lnTo>
                    <a:lnTo>
                      <a:pt x="485" y="445"/>
                    </a:lnTo>
                    <a:lnTo>
                      <a:pt x="487" y="462"/>
                    </a:lnTo>
                    <a:lnTo>
                      <a:pt x="492" y="480"/>
                    </a:lnTo>
                    <a:lnTo>
                      <a:pt x="501" y="496"/>
                    </a:lnTo>
                    <a:lnTo>
                      <a:pt x="512" y="509"/>
                    </a:lnTo>
                    <a:lnTo>
                      <a:pt x="526" y="519"/>
                    </a:lnTo>
                    <a:lnTo>
                      <a:pt x="540" y="528"/>
                    </a:lnTo>
                    <a:lnTo>
                      <a:pt x="558" y="534"/>
                    </a:lnTo>
                    <a:lnTo>
                      <a:pt x="576" y="535"/>
                    </a:lnTo>
                    <a:lnTo>
                      <a:pt x="595" y="534"/>
                    </a:lnTo>
                    <a:lnTo>
                      <a:pt x="611" y="528"/>
                    </a:lnTo>
                    <a:lnTo>
                      <a:pt x="627" y="519"/>
                    </a:lnTo>
                    <a:lnTo>
                      <a:pt x="642" y="509"/>
                    </a:lnTo>
                    <a:lnTo>
                      <a:pt x="652" y="496"/>
                    </a:lnTo>
                    <a:lnTo>
                      <a:pt x="661" y="480"/>
                    </a:lnTo>
                    <a:lnTo>
                      <a:pt x="666" y="462"/>
                    </a:lnTo>
                    <a:lnTo>
                      <a:pt x="668" y="445"/>
                    </a:lnTo>
                    <a:lnTo>
                      <a:pt x="666" y="427"/>
                    </a:lnTo>
                    <a:lnTo>
                      <a:pt x="661" y="409"/>
                    </a:lnTo>
                    <a:lnTo>
                      <a:pt x="652" y="393"/>
                    </a:lnTo>
                    <a:lnTo>
                      <a:pt x="642" y="381"/>
                    </a:lnTo>
                    <a:lnTo>
                      <a:pt x="627" y="368"/>
                    </a:lnTo>
                    <a:lnTo>
                      <a:pt x="611" y="361"/>
                    </a:lnTo>
                    <a:lnTo>
                      <a:pt x="595" y="356"/>
                    </a:lnTo>
                    <a:lnTo>
                      <a:pt x="576" y="354"/>
                    </a:lnTo>
                    <a:lnTo>
                      <a:pt x="560" y="354"/>
                    </a:lnTo>
                    <a:lnTo>
                      <a:pt x="546" y="359"/>
                    </a:lnTo>
                    <a:lnTo>
                      <a:pt x="531" y="366"/>
                    </a:lnTo>
                    <a:lnTo>
                      <a:pt x="519" y="374"/>
                    </a:lnTo>
                    <a:lnTo>
                      <a:pt x="428" y="297"/>
                    </a:lnTo>
                    <a:lnTo>
                      <a:pt x="542" y="253"/>
                    </a:lnTo>
                    <a:close/>
                    <a:moveTo>
                      <a:pt x="615" y="132"/>
                    </a:moveTo>
                    <a:lnTo>
                      <a:pt x="615" y="132"/>
                    </a:lnTo>
                    <a:lnTo>
                      <a:pt x="629" y="134"/>
                    </a:lnTo>
                    <a:lnTo>
                      <a:pt x="642" y="137"/>
                    </a:lnTo>
                    <a:lnTo>
                      <a:pt x="652" y="144"/>
                    </a:lnTo>
                    <a:lnTo>
                      <a:pt x="663" y="151"/>
                    </a:lnTo>
                    <a:lnTo>
                      <a:pt x="670" y="162"/>
                    </a:lnTo>
                    <a:lnTo>
                      <a:pt x="677" y="173"/>
                    </a:lnTo>
                    <a:lnTo>
                      <a:pt x="681" y="185"/>
                    </a:lnTo>
                    <a:lnTo>
                      <a:pt x="682" y="199"/>
                    </a:lnTo>
                    <a:lnTo>
                      <a:pt x="681" y="212"/>
                    </a:lnTo>
                    <a:lnTo>
                      <a:pt x="677" y="224"/>
                    </a:lnTo>
                    <a:lnTo>
                      <a:pt x="670" y="235"/>
                    </a:lnTo>
                    <a:lnTo>
                      <a:pt x="663" y="246"/>
                    </a:lnTo>
                    <a:lnTo>
                      <a:pt x="652" y="253"/>
                    </a:lnTo>
                    <a:lnTo>
                      <a:pt x="642" y="260"/>
                    </a:lnTo>
                    <a:lnTo>
                      <a:pt x="629" y="263"/>
                    </a:lnTo>
                    <a:lnTo>
                      <a:pt x="615" y="265"/>
                    </a:lnTo>
                    <a:lnTo>
                      <a:pt x="602" y="263"/>
                    </a:lnTo>
                    <a:lnTo>
                      <a:pt x="590" y="260"/>
                    </a:lnTo>
                    <a:lnTo>
                      <a:pt x="578" y="253"/>
                    </a:lnTo>
                    <a:lnTo>
                      <a:pt x="569" y="246"/>
                    </a:lnTo>
                    <a:lnTo>
                      <a:pt x="560" y="235"/>
                    </a:lnTo>
                    <a:lnTo>
                      <a:pt x="555" y="224"/>
                    </a:lnTo>
                    <a:lnTo>
                      <a:pt x="551" y="212"/>
                    </a:lnTo>
                    <a:lnTo>
                      <a:pt x="549" y="199"/>
                    </a:lnTo>
                    <a:lnTo>
                      <a:pt x="551" y="185"/>
                    </a:lnTo>
                    <a:lnTo>
                      <a:pt x="555" y="173"/>
                    </a:lnTo>
                    <a:lnTo>
                      <a:pt x="560" y="162"/>
                    </a:lnTo>
                    <a:lnTo>
                      <a:pt x="569" y="151"/>
                    </a:lnTo>
                    <a:lnTo>
                      <a:pt x="578" y="144"/>
                    </a:lnTo>
                    <a:lnTo>
                      <a:pt x="590" y="137"/>
                    </a:lnTo>
                    <a:lnTo>
                      <a:pt x="602" y="134"/>
                    </a:lnTo>
                    <a:lnTo>
                      <a:pt x="615" y="132"/>
                    </a:lnTo>
                    <a:close/>
                    <a:moveTo>
                      <a:pt x="133" y="240"/>
                    </a:moveTo>
                    <a:lnTo>
                      <a:pt x="133" y="240"/>
                    </a:lnTo>
                    <a:lnTo>
                      <a:pt x="123" y="240"/>
                    </a:lnTo>
                    <a:lnTo>
                      <a:pt x="112" y="238"/>
                    </a:lnTo>
                    <a:lnTo>
                      <a:pt x="91" y="233"/>
                    </a:lnTo>
                    <a:lnTo>
                      <a:pt x="73" y="222"/>
                    </a:lnTo>
                    <a:lnTo>
                      <a:pt x="57" y="210"/>
                    </a:lnTo>
                    <a:lnTo>
                      <a:pt x="44" y="194"/>
                    </a:lnTo>
                    <a:lnTo>
                      <a:pt x="34" y="175"/>
                    </a:lnTo>
                    <a:lnTo>
                      <a:pt x="27" y="155"/>
                    </a:lnTo>
                    <a:lnTo>
                      <a:pt x="27" y="144"/>
                    </a:lnTo>
                    <a:lnTo>
                      <a:pt x="25" y="134"/>
                    </a:lnTo>
                    <a:lnTo>
                      <a:pt x="27" y="121"/>
                    </a:lnTo>
                    <a:lnTo>
                      <a:pt x="27" y="111"/>
                    </a:lnTo>
                    <a:lnTo>
                      <a:pt x="34" y="91"/>
                    </a:lnTo>
                    <a:lnTo>
                      <a:pt x="44" y="73"/>
                    </a:lnTo>
                    <a:lnTo>
                      <a:pt x="57" y="57"/>
                    </a:lnTo>
                    <a:lnTo>
                      <a:pt x="73" y="43"/>
                    </a:lnTo>
                    <a:lnTo>
                      <a:pt x="91" y="34"/>
                    </a:lnTo>
                    <a:lnTo>
                      <a:pt x="112" y="27"/>
                    </a:lnTo>
                    <a:lnTo>
                      <a:pt x="123" y="25"/>
                    </a:lnTo>
                    <a:lnTo>
                      <a:pt x="133" y="25"/>
                    </a:lnTo>
                    <a:lnTo>
                      <a:pt x="144" y="25"/>
                    </a:lnTo>
                    <a:lnTo>
                      <a:pt x="155" y="27"/>
                    </a:lnTo>
                    <a:lnTo>
                      <a:pt x="174" y="34"/>
                    </a:lnTo>
                    <a:lnTo>
                      <a:pt x="194" y="43"/>
                    </a:lnTo>
                    <a:lnTo>
                      <a:pt x="210" y="57"/>
                    </a:lnTo>
                    <a:lnTo>
                      <a:pt x="222" y="73"/>
                    </a:lnTo>
                    <a:lnTo>
                      <a:pt x="233" y="91"/>
                    </a:lnTo>
                    <a:lnTo>
                      <a:pt x="238" y="111"/>
                    </a:lnTo>
                    <a:lnTo>
                      <a:pt x="240" y="121"/>
                    </a:lnTo>
                    <a:lnTo>
                      <a:pt x="242" y="134"/>
                    </a:lnTo>
                    <a:lnTo>
                      <a:pt x="240" y="144"/>
                    </a:lnTo>
                    <a:lnTo>
                      <a:pt x="238" y="155"/>
                    </a:lnTo>
                    <a:lnTo>
                      <a:pt x="233" y="175"/>
                    </a:lnTo>
                    <a:lnTo>
                      <a:pt x="222" y="194"/>
                    </a:lnTo>
                    <a:lnTo>
                      <a:pt x="210" y="210"/>
                    </a:lnTo>
                    <a:lnTo>
                      <a:pt x="194" y="222"/>
                    </a:lnTo>
                    <a:lnTo>
                      <a:pt x="174" y="233"/>
                    </a:lnTo>
                    <a:lnTo>
                      <a:pt x="155" y="238"/>
                    </a:lnTo>
                    <a:lnTo>
                      <a:pt x="144" y="240"/>
                    </a:lnTo>
                    <a:lnTo>
                      <a:pt x="133" y="240"/>
                    </a:lnTo>
                    <a:close/>
                    <a:moveTo>
                      <a:pt x="380" y="528"/>
                    </a:moveTo>
                    <a:lnTo>
                      <a:pt x="380" y="528"/>
                    </a:lnTo>
                    <a:lnTo>
                      <a:pt x="380" y="541"/>
                    </a:lnTo>
                    <a:lnTo>
                      <a:pt x="375" y="553"/>
                    </a:lnTo>
                    <a:lnTo>
                      <a:pt x="370" y="564"/>
                    </a:lnTo>
                    <a:lnTo>
                      <a:pt x="361" y="574"/>
                    </a:lnTo>
                    <a:lnTo>
                      <a:pt x="352" y="582"/>
                    </a:lnTo>
                    <a:lnTo>
                      <a:pt x="341" y="589"/>
                    </a:lnTo>
                    <a:lnTo>
                      <a:pt x="329" y="592"/>
                    </a:lnTo>
                    <a:lnTo>
                      <a:pt x="315" y="594"/>
                    </a:lnTo>
                    <a:lnTo>
                      <a:pt x="302" y="592"/>
                    </a:lnTo>
                    <a:lnTo>
                      <a:pt x="290" y="589"/>
                    </a:lnTo>
                    <a:lnTo>
                      <a:pt x="277" y="582"/>
                    </a:lnTo>
                    <a:lnTo>
                      <a:pt x="268" y="574"/>
                    </a:lnTo>
                    <a:lnTo>
                      <a:pt x="259" y="564"/>
                    </a:lnTo>
                    <a:lnTo>
                      <a:pt x="254" y="553"/>
                    </a:lnTo>
                    <a:lnTo>
                      <a:pt x="249" y="541"/>
                    </a:lnTo>
                    <a:lnTo>
                      <a:pt x="249" y="528"/>
                    </a:lnTo>
                    <a:lnTo>
                      <a:pt x="249" y="514"/>
                    </a:lnTo>
                    <a:lnTo>
                      <a:pt x="254" y="502"/>
                    </a:lnTo>
                    <a:lnTo>
                      <a:pt x="259" y="491"/>
                    </a:lnTo>
                    <a:lnTo>
                      <a:pt x="268" y="480"/>
                    </a:lnTo>
                    <a:lnTo>
                      <a:pt x="277" y="473"/>
                    </a:lnTo>
                    <a:lnTo>
                      <a:pt x="290" y="466"/>
                    </a:lnTo>
                    <a:lnTo>
                      <a:pt x="302" y="462"/>
                    </a:lnTo>
                    <a:lnTo>
                      <a:pt x="315" y="461"/>
                    </a:lnTo>
                    <a:lnTo>
                      <a:pt x="329" y="462"/>
                    </a:lnTo>
                    <a:lnTo>
                      <a:pt x="341" y="466"/>
                    </a:lnTo>
                    <a:lnTo>
                      <a:pt x="352" y="473"/>
                    </a:lnTo>
                    <a:lnTo>
                      <a:pt x="361" y="480"/>
                    </a:lnTo>
                    <a:lnTo>
                      <a:pt x="370" y="491"/>
                    </a:lnTo>
                    <a:lnTo>
                      <a:pt x="375" y="502"/>
                    </a:lnTo>
                    <a:lnTo>
                      <a:pt x="380" y="514"/>
                    </a:lnTo>
                    <a:lnTo>
                      <a:pt x="380" y="528"/>
                    </a:lnTo>
                    <a:close/>
                    <a:moveTo>
                      <a:pt x="576" y="407"/>
                    </a:moveTo>
                    <a:lnTo>
                      <a:pt x="576" y="407"/>
                    </a:lnTo>
                    <a:lnTo>
                      <a:pt x="585" y="407"/>
                    </a:lnTo>
                    <a:lnTo>
                      <a:pt x="592" y="409"/>
                    </a:lnTo>
                    <a:lnTo>
                      <a:pt x="597" y="413"/>
                    </a:lnTo>
                    <a:lnTo>
                      <a:pt x="602" y="418"/>
                    </a:lnTo>
                    <a:lnTo>
                      <a:pt x="608" y="423"/>
                    </a:lnTo>
                    <a:lnTo>
                      <a:pt x="611" y="430"/>
                    </a:lnTo>
                    <a:lnTo>
                      <a:pt x="613" y="438"/>
                    </a:lnTo>
                    <a:lnTo>
                      <a:pt x="615" y="445"/>
                    </a:lnTo>
                    <a:lnTo>
                      <a:pt x="613" y="452"/>
                    </a:lnTo>
                    <a:lnTo>
                      <a:pt x="611" y="459"/>
                    </a:lnTo>
                    <a:lnTo>
                      <a:pt x="608" y="466"/>
                    </a:lnTo>
                    <a:lnTo>
                      <a:pt x="602" y="471"/>
                    </a:lnTo>
                    <a:lnTo>
                      <a:pt x="597" y="477"/>
                    </a:lnTo>
                    <a:lnTo>
                      <a:pt x="592" y="478"/>
                    </a:lnTo>
                    <a:lnTo>
                      <a:pt x="585" y="482"/>
                    </a:lnTo>
                    <a:lnTo>
                      <a:pt x="576" y="482"/>
                    </a:lnTo>
                    <a:lnTo>
                      <a:pt x="569" y="482"/>
                    </a:lnTo>
                    <a:lnTo>
                      <a:pt x="562" y="478"/>
                    </a:lnTo>
                    <a:lnTo>
                      <a:pt x="555" y="477"/>
                    </a:lnTo>
                    <a:lnTo>
                      <a:pt x="549" y="471"/>
                    </a:lnTo>
                    <a:lnTo>
                      <a:pt x="546" y="466"/>
                    </a:lnTo>
                    <a:lnTo>
                      <a:pt x="542" y="459"/>
                    </a:lnTo>
                    <a:lnTo>
                      <a:pt x="539" y="452"/>
                    </a:lnTo>
                    <a:lnTo>
                      <a:pt x="539" y="445"/>
                    </a:lnTo>
                    <a:lnTo>
                      <a:pt x="539" y="438"/>
                    </a:lnTo>
                    <a:lnTo>
                      <a:pt x="542" y="430"/>
                    </a:lnTo>
                    <a:lnTo>
                      <a:pt x="546" y="423"/>
                    </a:lnTo>
                    <a:lnTo>
                      <a:pt x="549" y="418"/>
                    </a:lnTo>
                    <a:lnTo>
                      <a:pt x="555" y="413"/>
                    </a:lnTo>
                    <a:lnTo>
                      <a:pt x="562" y="409"/>
                    </a:lnTo>
                    <a:lnTo>
                      <a:pt x="569" y="407"/>
                    </a:lnTo>
                    <a:lnTo>
                      <a:pt x="576" y="40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51213" name="Group 54"/>
          <p:cNvGrpSpPr>
            <a:grpSpLocks/>
          </p:cNvGrpSpPr>
          <p:nvPr/>
        </p:nvGrpSpPr>
        <p:grpSpPr bwMode="auto">
          <a:xfrm>
            <a:off x="492125" y="2871788"/>
            <a:ext cx="708025" cy="708025"/>
            <a:chOff x="310" y="1632"/>
            <a:chExt cx="446" cy="446"/>
          </a:xfrm>
        </p:grpSpPr>
        <p:sp>
          <p:nvSpPr>
            <p:cNvPr id="51231" name="Oval 49"/>
            <p:cNvSpPr>
              <a:spLocks noChangeArrowheads="1"/>
            </p:cNvSpPr>
            <p:nvPr/>
          </p:nvSpPr>
          <p:spPr bwMode="auto">
            <a:xfrm>
              <a:off x="310" y="1632"/>
              <a:ext cx="446" cy="446"/>
            </a:xfrm>
            <a:prstGeom prst="ellipse">
              <a:avLst/>
            </a:prstGeom>
            <a:gradFill rotWithShape="1">
              <a:gsLst>
                <a:gs pos="0">
                  <a:srgbClr val="427E67"/>
                </a:gs>
                <a:gs pos="100000">
                  <a:srgbClr val="0066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sp>
          <p:nvSpPr>
            <p:cNvPr id="51232" name="Freeform 33"/>
            <p:cNvSpPr>
              <a:spLocks noEditPoints="1"/>
            </p:cNvSpPr>
            <p:nvPr/>
          </p:nvSpPr>
          <p:spPr bwMode="auto">
            <a:xfrm>
              <a:off x="408" y="1723"/>
              <a:ext cx="249" cy="270"/>
            </a:xfrm>
            <a:custGeom>
              <a:avLst/>
              <a:gdLst>
                <a:gd name="T0" fmla="*/ 17 w 393"/>
                <a:gd name="T1" fmla="*/ 1 h 514"/>
                <a:gd name="T2" fmla="*/ 10 w 393"/>
                <a:gd name="T3" fmla="*/ 1 h 514"/>
                <a:gd name="T4" fmla="*/ 4 w 393"/>
                <a:gd name="T5" fmla="*/ 1 h 514"/>
                <a:gd name="T6" fmla="*/ 1 w 393"/>
                <a:gd name="T7" fmla="*/ 1 h 514"/>
                <a:gd name="T8" fmla="*/ 0 w 393"/>
                <a:gd name="T9" fmla="*/ 1 h 514"/>
                <a:gd name="T10" fmla="*/ 1 w 393"/>
                <a:gd name="T11" fmla="*/ 10 h 514"/>
                <a:gd name="T12" fmla="*/ 3 w 393"/>
                <a:gd name="T13" fmla="*/ 10 h 514"/>
                <a:gd name="T14" fmla="*/ 6 w 393"/>
                <a:gd name="T15" fmla="*/ 11 h 514"/>
                <a:gd name="T16" fmla="*/ 13 w 393"/>
                <a:gd name="T17" fmla="*/ 11 h 514"/>
                <a:gd name="T18" fmla="*/ 22 w 393"/>
                <a:gd name="T19" fmla="*/ 11 h 514"/>
                <a:gd name="T20" fmla="*/ 24 w 393"/>
                <a:gd name="T21" fmla="*/ 10 h 514"/>
                <a:gd name="T22" fmla="*/ 25 w 393"/>
                <a:gd name="T23" fmla="*/ 10 h 514"/>
                <a:gd name="T24" fmla="*/ 25 w 393"/>
                <a:gd name="T25" fmla="*/ 1 h 514"/>
                <a:gd name="T26" fmla="*/ 24 w 393"/>
                <a:gd name="T27" fmla="*/ 1 h 514"/>
                <a:gd name="T28" fmla="*/ 22 w 393"/>
                <a:gd name="T29" fmla="*/ 1 h 514"/>
                <a:gd name="T30" fmla="*/ 23 w 393"/>
                <a:gd name="T31" fmla="*/ 9 h 514"/>
                <a:gd name="T32" fmla="*/ 20 w 393"/>
                <a:gd name="T33" fmla="*/ 10 h 514"/>
                <a:gd name="T34" fmla="*/ 13 w 393"/>
                <a:gd name="T35" fmla="*/ 10 h 514"/>
                <a:gd name="T36" fmla="*/ 6 w 393"/>
                <a:gd name="T37" fmla="*/ 10 h 514"/>
                <a:gd name="T38" fmla="*/ 3 w 393"/>
                <a:gd name="T39" fmla="*/ 10 h 514"/>
                <a:gd name="T40" fmla="*/ 2 w 393"/>
                <a:gd name="T41" fmla="*/ 7 h 514"/>
                <a:gd name="T42" fmla="*/ 4 w 393"/>
                <a:gd name="T43" fmla="*/ 8 h 514"/>
                <a:gd name="T44" fmla="*/ 13 w 393"/>
                <a:gd name="T45" fmla="*/ 8 h 514"/>
                <a:gd name="T46" fmla="*/ 20 w 393"/>
                <a:gd name="T47" fmla="*/ 8 h 514"/>
                <a:gd name="T48" fmla="*/ 24 w 393"/>
                <a:gd name="T49" fmla="*/ 7 h 514"/>
                <a:gd name="T50" fmla="*/ 23 w 393"/>
                <a:gd name="T51" fmla="*/ 1 h 514"/>
                <a:gd name="T52" fmla="*/ 20 w 393"/>
                <a:gd name="T53" fmla="*/ 2 h 514"/>
                <a:gd name="T54" fmla="*/ 13 w 393"/>
                <a:gd name="T55" fmla="*/ 2 h 514"/>
                <a:gd name="T56" fmla="*/ 6 w 393"/>
                <a:gd name="T57" fmla="*/ 2 h 514"/>
                <a:gd name="T58" fmla="*/ 3 w 393"/>
                <a:gd name="T59" fmla="*/ 2 h 514"/>
                <a:gd name="T60" fmla="*/ 2 w 393"/>
                <a:gd name="T61" fmla="*/ 1 h 514"/>
                <a:gd name="T62" fmla="*/ 5 w 393"/>
                <a:gd name="T63" fmla="*/ 1 h 514"/>
                <a:gd name="T64" fmla="*/ 13 w 393"/>
                <a:gd name="T65" fmla="*/ 1 h 514"/>
                <a:gd name="T66" fmla="*/ 19 w 393"/>
                <a:gd name="T67" fmla="*/ 1 h 514"/>
                <a:gd name="T68" fmla="*/ 23 w 393"/>
                <a:gd name="T69" fmla="*/ 1 h 514"/>
                <a:gd name="T70" fmla="*/ 24 w 393"/>
                <a:gd name="T71" fmla="*/ 7 h 514"/>
                <a:gd name="T72" fmla="*/ 22 w 393"/>
                <a:gd name="T73" fmla="*/ 7 h 514"/>
                <a:gd name="T74" fmla="*/ 17 w 393"/>
                <a:gd name="T75" fmla="*/ 7 h 514"/>
                <a:gd name="T76" fmla="*/ 10 w 393"/>
                <a:gd name="T77" fmla="*/ 7 h 514"/>
                <a:gd name="T78" fmla="*/ 5 w 393"/>
                <a:gd name="T79" fmla="*/ 7 h 514"/>
                <a:gd name="T80" fmla="*/ 2 w 393"/>
                <a:gd name="T81" fmla="*/ 7 h 514"/>
                <a:gd name="T82" fmla="*/ 4 w 393"/>
                <a:gd name="T83" fmla="*/ 5 h 514"/>
                <a:gd name="T84" fmla="*/ 10 w 393"/>
                <a:gd name="T85" fmla="*/ 5 h 514"/>
                <a:gd name="T86" fmla="*/ 17 w 393"/>
                <a:gd name="T87" fmla="*/ 5 h 514"/>
                <a:gd name="T88" fmla="*/ 22 w 393"/>
                <a:gd name="T89" fmla="*/ 5 h 514"/>
                <a:gd name="T90" fmla="*/ 24 w 393"/>
                <a:gd name="T91" fmla="*/ 4 h 514"/>
                <a:gd name="T92" fmla="*/ 20 w 393"/>
                <a:gd name="T93" fmla="*/ 4 h 514"/>
                <a:gd name="T94" fmla="*/ 15 w 393"/>
                <a:gd name="T95" fmla="*/ 5 h 514"/>
                <a:gd name="T96" fmla="*/ 8 w 393"/>
                <a:gd name="T97" fmla="*/ 4 h 514"/>
                <a:gd name="T98" fmla="*/ 3 w 393"/>
                <a:gd name="T99" fmla="*/ 4 h 514"/>
                <a:gd name="T100" fmla="*/ 2 w 393"/>
                <a:gd name="T101" fmla="*/ 2 h 514"/>
                <a:gd name="T102" fmla="*/ 4 w 393"/>
                <a:gd name="T103" fmla="*/ 2 h 514"/>
                <a:gd name="T104" fmla="*/ 13 w 393"/>
                <a:gd name="T105" fmla="*/ 2 h 514"/>
                <a:gd name="T106" fmla="*/ 20 w 393"/>
                <a:gd name="T107" fmla="*/ 2 h 514"/>
                <a:gd name="T108" fmla="*/ 24 w 393"/>
                <a:gd name="T109" fmla="*/ 2 h 5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93"/>
                <a:gd name="T166" fmla="*/ 0 h 514"/>
                <a:gd name="T167" fmla="*/ 393 w 393"/>
                <a:gd name="T168" fmla="*/ 514 h 51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93" h="514">
                  <a:moveTo>
                    <a:pt x="330" y="13"/>
                  </a:moveTo>
                  <a:lnTo>
                    <a:pt x="330" y="13"/>
                  </a:lnTo>
                  <a:lnTo>
                    <a:pt x="301" y="7"/>
                  </a:lnTo>
                  <a:lnTo>
                    <a:pt x="268" y="4"/>
                  </a:lnTo>
                  <a:lnTo>
                    <a:pt x="233" y="2"/>
                  </a:lnTo>
                  <a:lnTo>
                    <a:pt x="196" y="0"/>
                  </a:lnTo>
                  <a:lnTo>
                    <a:pt x="159" y="2"/>
                  </a:lnTo>
                  <a:lnTo>
                    <a:pt x="124" y="4"/>
                  </a:lnTo>
                  <a:lnTo>
                    <a:pt x="92" y="7"/>
                  </a:lnTo>
                  <a:lnTo>
                    <a:pt x="63" y="13"/>
                  </a:lnTo>
                  <a:lnTo>
                    <a:pt x="48" y="17"/>
                  </a:lnTo>
                  <a:lnTo>
                    <a:pt x="35" y="20"/>
                  </a:lnTo>
                  <a:lnTo>
                    <a:pt x="24" y="25"/>
                  </a:lnTo>
                  <a:lnTo>
                    <a:pt x="15" y="29"/>
                  </a:lnTo>
                  <a:lnTo>
                    <a:pt x="8" y="35"/>
                  </a:lnTo>
                  <a:lnTo>
                    <a:pt x="4" y="40"/>
                  </a:lnTo>
                  <a:lnTo>
                    <a:pt x="1" y="47"/>
                  </a:lnTo>
                  <a:lnTo>
                    <a:pt x="0" y="53"/>
                  </a:lnTo>
                  <a:lnTo>
                    <a:pt x="0" y="461"/>
                  </a:lnTo>
                  <a:lnTo>
                    <a:pt x="1" y="467"/>
                  </a:lnTo>
                  <a:lnTo>
                    <a:pt x="4" y="473"/>
                  </a:lnTo>
                  <a:lnTo>
                    <a:pt x="8" y="479"/>
                  </a:lnTo>
                  <a:lnTo>
                    <a:pt x="15" y="485"/>
                  </a:lnTo>
                  <a:lnTo>
                    <a:pt x="24" y="489"/>
                  </a:lnTo>
                  <a:lnTo>
                    <a:pt x="35" y="493"/>
                  </a:lnTo>
                  <a:lnTo>
                    <a:pt x="48" y="497"/>
                  </a:lnTo>
                  <a:lnTo>
                    <a:pt x="63" y="501"/>
                  </a:lnTo>
                  <a:lnTo>
                    <a:pt x="92" y="507"/>
                  </a:lnTo>
                  <a:lnTo>
                    <a:pt x="124" y="510"/>
                  </a:lnTo>
                  <a:lnTo>
                    <a:pt x="159" y="512"/>
                  </a:lnTo>
                  <a:lnTo>
                    <a:pt x="196" y="514"/>
                  </a:lnTo>
                  <a:lnTo>
                    <a:pt x="233" y="512"/>
                  </a:lnTo>
                  <a:lnTo>
                    <a:pt x="268" y="510"/>
                  </a:lnTo>
                  <a:lnTo>
                    <a:pt x="301" y="507"/>
                  </a:lnTo>
                  <a:lnTo>
                    <a:pt x="330" y="501"/>
                  </a:lnTo>
                  <a:lnTo>
                    <a:pt x="345" y="497"/>
                  </a:lnTo>
                  <a:lnTo>
                    <a:pt x="358" y="493"/>
                  </a:lnTo>
                  <a:lnTo>
                    <a:pt x="368" y="489"/>
                  </a:lnTo>
                  <a:lnTo>
                    <a:pt x="377" y="485"/>
                  </a:lnTo>
                  <a:lnTo>
                    <a:pt x="384" y="479"/>
                  </a:lnTo>
                  <a:lnTo>
                    <a:pt x="389" y="473"/>
                  </a:lnTo>
                  <a:lnTo>
                    <a:pt x="391" y="467"/>
                  </a:lnTo>
                  <a:lnTo>
                    <a:pt x="393" y="461"/>
                  </a:lnTo>
                  <a:lnTo>
                    <a:pt x="393" y="53"/>
                  </a:lnTo>
                  <a:lnTo>
                    <a:pt x="391" y="47"/>
                  </a:lnTo>
                  <a:lnTo>
                    <a:pt x="389" y="40"/>
                  </a:lnTo>
                  <a:lnTo>
                    <a:pt x="384" y="35"/>
                  </a:lnTo>
                  <a:lnTo>
                    <a:pt x="377" y="29"/>
                  </a:lnTo>
                  <a:lnTo>
                    <a:pt x="368" y="25"/>
                  </a:lnTo>
                  <a:lnTo>
                    <a:pt x="358" y="20"/>
                  </a:lnTo>
                  <a:lnTo>
                    <a:pt x="345" y="17"/>
                  </a:lnTo>
                  <a:lnTo>
                    <a:pt x="330" y="13"/>
                  </a:lnTo>
                  <a:close/>
                  <a:moveTo>
                    <a:pt x="369" y="461"/>
                  </a:moveTo>
                  <a:lnTo>
                    <a:pt x="369" y="461"/>
                  </a:lnTo>
                  <a:lnTo>
                    <a:pt x="365" y="465"/>
                  </a:lnTo>
                  <a:lnTo>
                    <a:pt x="357" y="468"/>
                  </a:lnTo>
                  <a:lnTo>
                    <a:pt x="341" y="474"/>
                  </a:lnTo>
                  <a:lnTo>
                    <a:pt x="318" y="480"/>
                  </a:lnTo>
                  <a:lnTo>
                    <a:pt x="292" y="483"/>
                  </a:lnTo>
                  <a:lnTo>
                    <a:pt x="262" y="487"/>
                  </a:lnTo>
                  <a:lnTo>
                    <a:pt x="230" y="489"/>
                  </a:lnTo>
                  <a:lnTo>
                    <a:pt x="196" y="490"/>
                  </a:lnTo>
                  <a:lnTo>
                    <a:pt x="163" y="489"/>
                  </a:lnTo>
                  <a:lnTo>
                    <a:pt x="130" y="487"/>
                  </a:lnTo>
                  <a:lnTo>
                    <a:pt x="101" y="483"/>
                  </a:lnTo>
                  <a:lnTo>
                    <a:pt x="74" y="480"/>
                  </a:lnTo>
                  <a:lnTo>
                    <a:pt x="51" y="474"/>
                  </a:lnTo>
                  <a:lnTo>
                    <a:pt x="36" y="468"/>
                  </a:lnTo>
                  <a:lnTo>
                    <a:pt x="28" y="465"/>
                  </a:lnTo>
                  <a:lnTo>
                    <a:pt x="23" y="461"/>
                  </a:lnTo>
                  <a:lnTo>
                    <a:pt x="23" y="352"/>
                  </a:lnTo>
                  <a:lnTo>
                    <a:pt x="41" y="359"/>
                  </a:lnTo>
                  <a:lnTo>
                    <a:pt x="63" y="365"/>
                  </a:lnTo>
                  <a:lnTo>
                    <a:pt x="92" y="370"/>
                  </a:lnTo>
                  <a:lnTo>
                    <a:pt x="124" y="374"/>
                  </a:lnTo>
                  <a:lnTo>
                    <a:pt x="159" y="377"/>
                  </a:lnTo>
                  <a:lnTo>
                    <a:pt x="196" y="377"/>
                  </a:lnTo>
                  <a:lnTo>
                    <a:pt x="233" y="377"/>
                  </a:lnTo>
                  <a:lnTo>
                    <a:pt x="268" y="374"/>
                  </a:lnTo>
                  <a:lnTo>
                    <a:pt x="301" y="370"/>
                  </a:lnTo>
                  <a:lnTo>
                    <a:pt x="330" y="365"/>
                  </a:lnTo>
                  <a:lnTo>
                    <a:pt x="352" y="359"/>
                  </a:lnTo>
                  <a:lnTo>
                    <a:pt x="369" y="352"/>
                  </a:lnTo>
                  <a:lnTo>
                    <a:pt x="369" y="461"/>
                  </a:lnTo>
                  <a:close/>
                  <a:moveTo>
                    <a:pt x="369" y="53"/>
                  </a:moveTo>
                  <a:lnTo>
                    <a:pt x="369" y="53"/>
                  </a:lnTo>
                  <a:lnTo>
                    <a:pt x="365" y="56"/>
                  </a:lnTo>
                  <a:lnTo>
                    <a:pt x="357" y="61"/>
                  </a:lnTo>
                  <a:lnTo>
                    <a:pt x="341" y="65"/>
                  </a:lnTo>
                  <a:lnTo>
                    <a:pt x="318" y="71"/>
                  </a:lnTo>
                  <a:lnTo>
                    <a:pt x="292" y="76"/>
                  </a:lnTo>
                  <a:lnTo>
                    <a:pt x="262" y="79"/>
                  </a:lnTo>
                  <a:lnTo>
                    <a:pt x="230" y="81"/>
                  </a:lnTo>
                  <a:lnTo>
                    <a:pt x="196" y="82"/>
                  </a:lnTo>
                  <a:lnTo>
                    <a:pt x="163" y="81"/>
                  </a:lnTo>
                  <a:lnTo>
                    <a:pt x="130" y="79"/>
                  </a:lnTo>
                  <a:lnTo>
                    <a:pt x="101" y="76"/>
                  </a:lnTo>
                  <a:lnTo>
                    <a:pt x="74" y="71"/>
                  </a:lnTo>
                  <a:lnTo>
                    <a:pt x="51" y="65"/>
                  </a:lnTo>
                  <a:lnTo>
                    <a:pt x="36" y="61"/>
                  </a:lnTo>
                  <a:lnTo>
                    <a:pt x="28" y="56"/>
                  </a:lnTo>
                  <a:lnTo>
                    <a:pt x="23" y="53"/>
                  </a:lnTo>
                  <a:lnTo>
                    <a:pt x="28" y="49"/>
                  </a:lnTo>
                  <a:lnTo>
                    <a:pt x="36" y="45"/>
                  </a:lnTo>
                  <a:lnTo>
                    <a:pt x="51" y="40"/>
                  </a:lnTo>
                  <a:lnTo>
                    <a:pt x="74" y="34"/>
                  </a:lnTo>
                  <a:lnTo>
                    <a:pt x="101" y="29"/>
                  </a:lnTo>
                  <a:lnTo>
                    <a:pt x="130" y="27"/>
                  </a:lnTo>
                  <a:lnTo>
                    <a:pt x="163" y="25"/>
                  </a:lnTo>
                  <a:lnTo>
                    <a:pt x="196" y="24"/>
                  </a:lnTo>
                  <a:lnTo>
                    <a:pt x="230" y="25"/>
                  </a:lnTo>
                  <a:lnTo>
                    <a:pt x="262" y="27"/>
                  </a:lnTo>
                  <a:lnTo>
                    <a:pt x="292" y="29"/>
                  </a:lnTo>
                  <a:lnTo>
                    <a:pt x="318" y="34"/>
                  </a:lnTo>
                  <a:lnTo>
                    <a:pt x="341" y="40"/>
                  </a:lnTo>
                  <a:lnTo>
                    <a:pt x="357" y="45"/>
                  </a:lnTo>
                  <a:lnTo>
                    <a:pt x="365" y="49"/>
                  </a:lnTo>
                  <a:lnTo>
                    <a:pt x="369" y="53"/>
                  </a:lnTo>
                  <a:close/>
                  <a:moveTo>
                    <a:pt x="369" y="324"/>
                  </a:moveTo>
                  <a:lnTo>
                    <a:pt x="369" y="324"/>
                  </a:lnTo>
                  <a:lnTo>
                    <a:pt x="366" y="328"/>
                  </a:lnTo>
                  <a:lnTo>
                    <a:pt x="358" y="332"/>
                  </a:lnTo>
                  <a:lnTo>
                    <a:pt x="343" y="338"/>
                  </a:lnTo>
                  <a:lnTo>
                    <a:pt x="318" y="343"/>
                  </a:lnTo>
                  <a:lnTo>
                    <a:pt x="292" y="348"/>
                  </a:lnTo>
                  <a:lnTo>
                    <a:pt x="262" y="351"/>
                  </a:lnTo>
                  <a:lnTo>
                    <a:pt x="230" y="353"/>
                  </a:lnTo>
                  <a:lnTo>
                    <a:pt x="196" y="353"/>
                  </a:lnTo>
                  <a:lnTo>
                    <a:pt x="163" y="353"/>
                  </a:lnTo>
                  <a:lnTo>
                    <a:pt x="130" y="351"/>
                  </a:lnTo>
                  <a:lnTo>
                    <a:pt x="101" y="348"/>
                  </a:lnTo>
                  <a:lnTo>
                    <a:pt x="74" y="343"/>
                  </a:lnTo>
                  <a:lnTo>
                    <a:pt x="51" y="338"/>
                  </a:lnTo>
                  <a:lnTo>
                    <a:pt x="35" y="332"/>
                  </a:lnTo>
                  <a:lnTo>
                    <a:pt x="27" y="328"/>
                  </a:lnTo>
                  <a:lnTo>
                    <a:pt x="23" y="324"/>
                  </a:lnTo>
                  <a:lnTo>
                    <a:pt x="23" y="216"/>
                  </a:lnTo>
                  <a:lnTo>
                    <a:pt x="41" y="223"/>
                  </a:lnTo>
                  <a:lnTo>
                    <a:pt x="63" y="229"/>
                  </a:lnTo>
                  <a:lnTo>
                    <a:pt x="92" y="234"/>
                  </a:lnTo>
                  <a:lnTo>
                    <a:pt x="124" y="237"/>
                  </a:lnTo>
                  <a:lnTo>
                    <a:pt x="159" y="240"/>
                  </a:lnTo>
                  <a:lnTo>
                    <a:pt x="196" y="241"/>
                  </a:lnTo>
                  <a:lnTo>
                    <a:pt x="233" y="240"/>
                  </a:lnTo>
                  <a:lnTo>
                    <a:pt x="268" y="237"/>
                  </a:lnTo>
                  <a:lnTo>
                    <a:pt x="301" y="234"/>
                  </a:lnTo>
                  <a:lnTo>
                    <a:pt x="330" y="229"/>
                  </a:lnTo>
                  <a:lnTo>
                    <a:pt x="352" y="223"/>
                  </a:lnTo>
                  <a:lnTo>
                    <a:pt x="369" y="216"/>
                  </a:lnTo>
                  <a:lnTo>
                    <a:pt x="369" y="324"/>
                  </a:lnTo>
                  <a:close/>
                  <a:moveTo>
                    <a:pt x="369" y="189"/>
                  </a:moveTo>
                  <a:lnTo>
                    <a:pt x="369" y="189"/>
                  </a:lnTo>
                  <a:lnTo>
                    <a:pt x="366" y="192"/>
                  </a:lnTo>
                  <a:lnTo>
                    <a:pt x="358" y="197"/>
                  </a:lnTo>
                  <a:lnTo>
                    <a:pt x="343" y="201"/>
                  </a:lnTo>
                  <a:lnTo>
                    <a:pt x="318" y="207"/>
                  </a:lnTo>
                  <a:lnTo>
                    <a:pt x="292" y="212"/>
                  </a:lnTo>
                  <a:lnTo>
                    <a:pt x="262" y="215"/>
                  </a:lnTo>
                  <a:lnTo>
                    <a:pt x="230" y="218"/>
                  </a:lnTo>
                  <a:lnTo>
                    <a:pt x="196" y="218"/>
                  </a:lnTo>
                  <a:lnTo>
                    <a:pt x="163" y="218"/>
                  </a:lnTo>
                  <a:lnTo>
                    <a:pt x="130" y="215"/>
                  </a:lnTo>
                  <a:lnTo>
                    <a:pt x="101" y="212"/>
                  </a:lnTo>
                  <a:lnTo>
                    <a:pt x="74" y="207"/>
                  </a:lnTo>
                  <a:lnTo>
                    <a:pt x="51" y="201"/>
                  </a:lnTo>
                  <a:lnTo>
                    <a:pt x="35" y="197"/>
                  </a:lnTo>
                  <a:lnTo>
                    <a:pt x="27" y="192"/>
                  </a:lnTo>
                  <a:lnTo>
                    <a:pt x="23" y="189"/>
                  </a:lnTo>
                  <a:lnTo>
                    <a:pt x="23" y="81"/>
                  </a:lnTo>
                  <a:lnTo>
                    <a:pt x="41" y="86"/>
                  </a:lnTo>
                  <a:lnTo>
                    <a:pt x="63" y="93"/>
                  </a:lnTo>
                  <a:lnTo>
                    <a:pt x="92" y="98"/>
                  </a:lnTo>
                  <a:lnTo>
                    <a:pt x="124" y="101"/>
                  </a:lnTo>
                  <a:lnTo>
                    <a:pt x="159" y="104"/>
                  </a:lnTo>
                  <a:lnTo>
                    <a:pt x="196" y="105"/>
                  </a:lnTo>
                  <a:lnTo>
                    <a:pt x="233" y="104"/>
                  </a:lnTo>
                  <a:lnTo>
                    <a:pt x="268" y="101"/>
                  </a:lnTo>
                  <a:lnTo>
                    <a:pt x="301" y="98"/>
                  </a:lnTo>
                  <a:lnTo>
                    <a:pt x="330" y="93"/>
                  </a:lnTo>
                  <a:lnTo>
                    <a:pt x="352" y="86"/>
                  </a:lnTo>
                  <a:lnTo>
                    <a:pt x="369" y="81"/>
                  </a:lnTo>
                  <a:lnTo>
                    <a:pt x="369" y="18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1214" name="Group 56"/>
          <p:cNvGrpSpPr>
            <a:grpSpLocks/>
          </p:cNvGrpSpPr>
          <p:nvPr/>
        </p:nvGrpSpPr>
        <p:grpSpPr bwMode="auto">
          <a:xfrm>
            <a:off x="492125" y="5329238"/>
            <a:ext cx="708025" cy="708025"/>
            <a:chOff x="310" y="3364"/>
            <a:chExt cx="446" cy="446"/>
          </a:xfrm>
        </p:grpSpPr>
        <p:sp>
          <p:nvSpPr>
            <p:cNvPr id="51222" name="Oval 51"/>
            <p:cNvSpPr>
              <a:spLocks noChangeArrowheads="1"/>
            </p:cNvSpPr>
            <p:nvPr/>
          </p:nvSpPr>
          <p:spPr bwMode="auto">
            <a:xfrm>
              <a:off x="310" y="3364"/>
              <a:ext cx="446" cy="446"/>
            </a:xfrm>
            <a:prstGeom prst="ellipse">
              <a:avLst/>
            </a:prstGeom>
            <a:gradFill rotWithShape="1">
              <a:gsLst>
                <a:gs pos="0">
                  <a:srgbClr val="427E67"/>
                </a:gs>
                <a:gs pos="100000">
                  <a:srgbClr val="0066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grpSp>
          <p:nvGrpSpPr>
            <p:cNvPr id="51223" name="Group 34"/>
            <p:cNvGrpSpPr>
              <a:grpSpLocks/>
            </p:cNvGrpSpPr>
            <p:nvPr/>
          </p:nvGrpSpPr>
          <p:grpSpPr bwMode="auto">
            <a:xfrm>
              <a:off x="412" y="3418"/>
              <a:ext cx="239" cy="347"/>
              <a:chOff x="4896" y="1991"/>
              <a:chExt cx="291" cy="423"/>
            </a:xfrm>
          </p:grpSpPr>
          <p:sp>
            <p:nvSpPr>
              <p:cNvPr id="51224" name="Freeform 35"/>
              <p:cNvSpPr>
                <a:spLocks/>
              </p:cNvSpPr>
              <p:nvPr/>
            </p:nvSpPr>
            <p:spPr bwMode="auto">
              <a:xfrm>
                <a:off x="4896" y="2234"/>
                <a:ext cx="291" cy="180"/>
              </a:xfrm>
              <a:custGeom>
                <a:avLst/>
                <a:gdLst>
                  <a:gd name="T0" fmla="*/ 12 w 522"/>
                  <a:gd name="T1" fmla="*/ 0 h 322"/>
                  <a:gd name="T2" fmla="*/ 14 w 522"/>
                  <a:gd name="T3" fmla="*/ 3 h 322"/>
                  <a:gd name="T4" fmla="*/ 16 w 522"/>
                  <a:gd name="T5" fmla="*/ 2 h 322"/>
                  <a:gd name="T6" fmla="*/ 16 w 522"/>
                  <a:gd name="T7" fmla="*/ 7 h 322"/>
                  <a:gd name="T8" fmla="*/ 11 w 522"/>
                  <a:gd name="T9" fmla="*/ 7 h 322"/>
                  <a:gd name="T10" fmla="*/ 12 w 522"/>
                  <a:gd name="T11" fmla="*/ 6 h 322"/>
                  <a:gd name="T12" fmla="*/ 9 w 522"/>
                  <a:gd name="T13" fmla="*/ 2 h 322"/>
                  <a:gd name="T14" fmla="*/ 9 w 522"/>
                  <a:gd name="T15" fmla="*/ 2 h 322"/>
                  <a:gd name="T16" fmla="*/ 9 w 522"/>
                  <a:gd name="T17" fmla="*/ 7 h 322"/>
                  <a:gd name="T18" fmla="*/ 11 w 522"/>
                  <a:gd name="T19" fmla="*/ 7 h 322"/>
                  <a:gd name="T20" fmla="*/ 8 w 522"/>
                  <a:gd name="T21" fmla="*/ 10 h 322"/>
                  <a:gd name="T22" fmla="*/ 4 w 522"/>
                  <a:gd name="T23" fmla="*/ 7 h 322"/>
                  <a:gd name="T24" fmla="*/ 6 w 522"/>
                  <a:gd name="T25" fmla="*/ 7 h 322"/>
                  <a:gd name="T26" fmla="*/ 6 w 522"/>
                  <a:gd name="T27" fmla="*/ 2 h 322"/>
                  <a:gd name="T28" fmla="*/ 6 w 522"/>
                  <a:gd name="T29" fmla="*/ 2 h 322"/>
                  <a:gd name="T30" fmla="*/ 3 w 522"/>
                  <a:gd name="T31" fmla="*/ 6 h 322"/>
                  <a:gd name="T32" fmla="*/ 4 w 522"/>
                  <a:gd name="T33" fmla="*/ 7 h 322"/>
                  <a:gd name="T34" fmla="*/ 0 w 522"/>
                  <a:gd name="T35" fmla="*/ 7 h 322"/>
                  <a:gd name="T36" fmla="*/ 0 w 522"/>
                  <a:gd name="T37" fmla="*/ 2 h 322"/>
                  <a:gd name="T38" fmla="*/ 1 w 522"/>
                  <a:gd name="T39" fmla="*/ 3 h 322"/>
                  <a:gd name="T40" fmla="*/ 4 w 522"/>
                  <a:gd name="T41" fmla="*/ 0 h 322"/>
                  <a:gd name="T42" fmla="*/ 12 w 522"/>
                  <a:gd name="T43" fmla="*/ 0 h 3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22"/>
                  <a:gd name="T67" fmla="*/ 0 h 322"/>
                  <a:gd name="T68" fmla="*/ 522 w 522"/>
                  <a:gd name="T69" fmla="*/ 322 h 32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22" h="322">
                    <a:moveTo>
                      <a:pt x="386" y="0"/>
                    </a:moveTo>
                    <a:lnTo>
                      <a:pt x="484" y="99"/>
                    </a:lnTo>
                    <a:lnTo>
                      <a:pt x="522" y="60"/>
                    </a:lnTo>
                    <a:lnTo>
                      <a:pt x="522" y="214"/>
                    </a:lnTo>
                    <a:lnTo>
                      <a:pt x="369" y="214"/>
                    </a:lnTo>
                    <a:lnTo>
                      <a:pt x="410" y="173"/>
                    </a:lnTo>
                    <a:lnTo>
                      <a:pt x="317" y="81"/>
                    </a:lnTo>
                    <a:lnTo>
                      <a:pt x="317" y="214"/>
                    </a:lnTo>
                    <a:lnTo>
                      <a:pt x="369" y="214"/>
                    </a:lnTo>
                    <a:lnTo>
                      <a:pt x="261" y="322"/>
                    </a:lnTo>
                    <a:lnTo>
                      <a:pt x="153" y="214"/>
                    </a:lnTo>
                    <a:lnTo>
                      <a:pt x="205" y="214"/>
                    </a:lnTo>
                    <a:lnTo>
                      <a:pt x="205" y="81"/>
                    </a:lnTo>
                    <a:lnTo>
                      <a:pt x="114" y="173"/>
                    </a:lnTo>
                    <a:lnTo>
                      <a:pt x="153" y="214"/>
                    </a:lnTo>
                    <a:lnTo>
                      <a:pt x="0" y="214"/>
                    </a:lnTo>
                    <a:lnTo>
                      <a:pt x="0" y="60"/>
                    </a:lnTo>
                    <a:lnTo>
                      <a:pt x="38" y="99"/>
                    </a:lnTo>
                    <a:lnTo>
                      <a:pt x="136" y="0"/>
                    </a:lnTo>
                    <a:lnTo>
                      <a:pt x="3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25" name="Freeform 36"/>
              <p:cNvSpPr>
                <a:spLocks/>
              </p:cNvSpPr>
              <p:nvPr/>
            </p:nvSpPr>
            <p:spPr bwMode="auto">
              <a:xfrm>
                <a:off x="4896" y="2140"/>
                <a:ext cx="65" cy="65"/>
              </a:xfrm>
              <a:custGeom>
                <a:avLst/>
                <a:gdLst>
                  <a:gd name="T0" fmla="*/ 2 w 116"/>
                  <a:gd name="T1" fmla="*/ 3 h 116"/>
                  <a:gd name="T2" fmla="*/ 2 w 116"/>
                  <a:gd name="T3" fmla="*/ 3 h 116"/>
                  <a:gd name="T4" fmla="*/ 2 w 116"/>
                  <a:gd name="T5" fmla="*/ 3 h 116"/>
                  <a:gd name="T6" fmla="*/ 2 w 116"/>
                  <a:gd name="T7" fmla="*/ 3 h 116"/>
                  <a:gd name="T8" fmla="*/ 3 w 116"/>
                  <a:gd name="T9" fmla="*/ 3 h 116"/>
                  <a:gd name="T10" fmla="*/ 3 w 116"/>
                  <a:gd name="T11" fmla="*/ 3 h 116"/>
                  <a:gd name="T12" fmla="*/ 3 w 116"/>
                  <a:gd name="T13" fmla="*/ 3 h 116"/>
                  <a:gd name="T14" fmla="*/ 3 w 116"/>
                  <a:gd name="T15" fmla="*/ 2 h 116"/>
                  <a:gd name="T16" fmla="*/ 3 w 116"/>
                  <a:gd name="T17" fmla="*/ 2 h 116"/>
                  <a:gd name="T18" fmla="*/ 3 w 116"/>
                  <a:gd name="T19" fmla="*/ 2 h 116"/>
                  <a:gd name="T20" fmla="*/ 3 w 116"/>
                  <a:gd name="T21" fmla="*/ 2 h 116"/>
                  <a:gd name="T22" fmla="*/ 3 w 116"/>
                  <a:gd name="T23" fmla="*/ 1 h 116"/>
                  <a:gd name="T24" fmla="*/ 3 w 116"/>
                  <a:gd name="T25" fmla="*/ 1 h 116"/>
                  <a:gd name="T26" fmla="*/ 3 w 116"/>
                  <a:gd name="T27" fmla="*/ 1 h 116"/>
                  <a:gd name="T28" fmla="*/ 3 w 116"/>
                  <a:gd name="T29" fmla="*/ 1 h 116"/>
                  <a:gd name="T30" fmla="*/ 3 w 116"/>
                  <a:gd name="T31" fmla="*/ 1 h 116"/>
                  <a:gd name="T32" fmla="*/ 2 w 116"/>
                  <a:gd name="T33" fmla="*/ 1 h 116"/>
                  <a:gd name="T34" fmla="*/ 2 w 116"/>
                  <a:gd name="T35" fmla="*/ 1 h 116"/>
                  <a:gd name="T36" fmla="*/ 2 w 116"/>
                  <a:gd name="T37" fmla="*/ 0 h 116"/>
                  <a:gd name="T38" fmla="*/ 2 w 116"/>
                  <a:gd name="T39" fmla="*/ 0 h 116"/>
                  <a:gd name="T40" fmla="*/ 1 w 116"/>
                  <a:gd name="T41" fmla="*/ 1 h 116"/>
                  <a:gd name="T42" fmla="*/ 1 w 116"/>
                  <a:gd name="T43" fmla="*/ 1 h 116"/>
                  <a:gd name="T44" fmla="*/ 1 w 116"/>
                  <a:gd name="T45" fmla="*/ 1 h 116"/>
                  <a:gd name="T46" fmla="*/ 1 w 116"/>
                  <a:gd name="T47" fmla="*/ 1 h 116"/>
                  <a:gd name="T48" fmla="*/ 1 w 116"/>
                  <a:gd name="T49" fmla="*/ 1 h 116"/>
                  <a:gd name="T50" fmla="*/ 1 w 116"/>
                  <a:gd name="T51" fmla="*/ 1 h 116"/>
                  <a:gd name="T52" fmla="*/ 1 w 116"/>
                  <a:gd name="T53" fmla="*/ 1 h 116"/>
                  <a:gd name="T54" fmla="*/ 0 w 116"/>
                  <a:gd name="T55" fmla="*/ 2 h 116"/>
                  <a:gd name="T56" fmla="*/ 0 w 116"/>
                  <a:gd name="T57" fmla="*/ 2 h 116"/>
                  <a:gd name="T58" fmla="*/ 1 w 116"/>
                  <a:gd name="T59" fmla="*/ 2 h 116"/>
                  <a:gd name="T60" fmla="*/ 1 w 116"/>
                  <a:gd name="T61" fmla="*/ 2 h 116"/>
                  <a:gd name="T62" fmla="*/ 1 w 116"/>
                  <a:gd name="T63" fmla="*/ 3 h 116"/>
                  <a:gd name="T64" fmla="*/ 1 w 116"/>
                  <a:gd name="T65" fmla="*/ 3 h 116"/>
                  <a:gd name="T66" fmla="*/ 1 w 116"/>
                  <a:gd name="T67" fmla="*/ 3 h 116"/>
                  <a:gd name="T68" fmla="*/ 1 w 116"/>
                  <a:gd name="T69" fmla="*/ 3 h 116"/>
                  <a:gd name="T70" fmla="*/ 1 w 116"/>
                  <a:gd name="T71" fmla="*/ 3 h 116"/>
                  <a:gd name="T72" fmla="*/ 2 w 116"/>
                  <a:gd name="T73" fmla="*/ 3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6"/>
                  <a:gd name="T112" fmla="*/ 0 h 116"/>
                  <a:gd name="T113" fmla="*/ 116 w 116"/>
                  <a:gd name="T114" fmla="*/ 116 h 1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6" h="116">
                    <a:moveTo>
                      <a:pt x="58" y="116"/>
                    </a:moveTo>
                    <a:lnTo>
                      <a:pt x="58" y="116"/>
                    </a:lnTo>
                    <a:lnTo>
                      <a:pt x="69" y="115"/>
                    </a:lnTo>
                    <a:lnTo>
                      <a:pt x="81" y="112"/>
                    </a:lnTo>
                    <a:lnTo>
                      <a:pt x="90" y="107"/>
                    </a:lnTo>
                    <a:lnTo>
                      <a:pt x="99" y="99"/>
                    </a:lnTo>
                    <a:lnTo>
                      <a:pt x="105" y="91"/>
                    </a:lnTo>
                    <a:lnTo>
                      <a:pt x="111" y="81"/>
                    </a:lnTo>
                    <a:lnTo>
                      <a:pt x="115" y="70"/>
                    </a:lnTo>
                    <a:lnTo>
                      <a:pt x="116" y="58"/>
                    </a:lnTo>
                    <a:lnTo>
                      <a:pt x="115" y="47"/>
                    </a:lnTo>
                    <a:lnTo>
                      <a:pt x="111" y="36"/>
                    </a:lnTo>
                    <a:lnTo>
                      <a:pt x="105" y="26"/>
                    </a:lnTo>
                    <a:lnTo>
                      <a:pt x="99" y="18"/>
                    </a:lnTo>
                    <a:lnTo>
                      <a:pt x="90" y="11"/>
                    </a:lnTo>
                    <a:lnTo>
                      <a:pt x="81" y="5"/>
                    </a:lnTo>
                    <a:lnTo>
                      <a:pt x="69" y="1"/>
                    </a:lnTo>
                    <a:lnTo>
                      <a:pt x="58" y="0"/>
                    </a:lnTo>
                    <a:lnTo>
                      <a:pt x="46" y="1"/>
                    </a:lnTo>
                    <a:lnTo>
                      <a:pt x="36" y="5"/>
                    </a:lnTo>
                    <a:lnTo>
                      <a:pt x="25" y="11"/>
                    </a:lnTo>
                    <a:lnTo>
                      <a:pt x="17" y="18"/>
                    </a:lnTo>
                    <a:lnTo>
                      <a:pt x="10" y="26"/>
                    </a:lnTo>
                    <a:lnTo>
                      <a:pt x="4" y="36"/>
                    </a:lnTo>
                    <a:lnTo>
                      <a:pt x="1" y="47"/>
                    </a:lnTo>
                    <a:lnTo>
                      <a:pt x="0" y="58"/>
                    </a:lnTo>
                    <a:lnTo>
                      <a:pt x="1" y="70"/>
                    </a:lnTo>
                    <a:lnTo>
                      <a:pt x="4" y="81"/>
                    </a:lnTo>
                    <a:lnTo>
                      <a:pt x="10" y="91"/>
                    </a:lnTo>
                    <a:lnTo>
                      <a:pt x="17" y="99"/>
                    </a:lnTo>
                    <a:lnTo>
                      <a:pt x="25" y="107"/>
                    </a:lnTo>
                    <a:lnTo>
                      <a:pt x="36" y="112"/>
                    </a:lnTo>
                    <a:lnTo>
                      <a:pt x="46" y="115"/>
                    </a:lnTo>
                    <a:lnTo>
                      <a:pt x="58" y="1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26" name="Freeform 37"/>
              <p:cNvSpPr>
                <a:spLocks/>
              </p:cNvSpPr>
              <p:nvPr/>
            </p:nvSpPr>
            <p:spPr bwMode="auto">
              <a:xfrm>
                <a:off x="4953" y="2066"/>
                <a:ext cx="64" cy="65"/>
              </a:xfrm>
              <a:custGeom>
                <a:avLst/>
                <a:gdLst>
                  <a:gd name="T0" fmla="*/ 2 w 115"/>
                  <a:gd name="T1" fmla="*/ 3 h 116"/>
                  <a:gd name="T2" fmla="*/ 2 w 115"/>
                  <a:gd name="T3" fmla="*/ 3 h 116"/>
                  <a:gd name="T4" fmla="*/ 2 w 115"/>
                  <a:gd name="T5" fmla="*/ 3 h 116"/>
                  <a:gd name="T6" fmla="*/ 2 w 115"/>
                  <a:gd name="T7" fmla="*/ 3 h 116"/>
                  <a:gd name="T8" fmla="*/ 3 w 115"/>
                  <a:gd name="T9" fmla="*/ 3 h 116"/>
                  <a:gd name="T10" fmla="*/ 3 w 115"/>
                  <a:gd name="T11" fmla="*/ 3 h 116"/>
                  <a:gd name="T12" fmla="*/ 3 w 115"/>
                  <a:gd name="T13" fmla="*/ 3 h 116"/>
                  <a:gd name="T14" fmla="*/ 3 w 115"/>
                  <a:gd name="T15" fmla="*/ 2 h 116"/>
                  <a:gd name="T16" fmla="*/ 3 w 115"/>
                  <a:gd name="T17" fmla="*/ 2 h 116"/>
                  <a:gd name="T18" fmla="*/ 3 w 115"/>
                  <a:gd name="T19" fmla="*/ 2 h 116"/>
                  <a:gd name="T20" fmla="*/ 3 w 115"/>
                  <a:gd name="T21" fmla="*/ 2 h 116"/>
                  <a:gd name="T22" fmla="*/ 3 w 115"/>
                  <a:gd name="T23" fmla="*/ 1 h 116"/>
                  <a:gd name="T24" fmla="*/ 3 w 115"/>
                  <a:gd name="T25" fmla="*/ 1 h 116"/>
                  <a:gd name="T26" fmla="*/ 3 w 115"/>
                  <a:gd name="T27" fmla="*/ 1 h 116"/>
                  <a:gd name="T28" fmla="*/ 3 w 115"/>
                  <a:gd name="T29" fmla="*/ 1 h 116"/>
                  <a:gd name="T30" fmla="*/ 3 w 115"/>
                  <a:gd name="T31" fmla="*/ 1 h 116"/>
                  <a:gd name="T32" fmla="*/ 2 w 115"/>
                  <a:gd name="T33" fmla="*/ 1 h 116"/>
                  <a:gd name="T34" fmla="*/ 2 w 115"/>
                  <a:gd name="T35" fmla="*/ 1 h 116"/>
                  <a:gd name="T36" fmla="*/ 2 w 115"/>
                  <a:gd name="T37" fmla="*/ 0 h 116"/>
                  <a:gd name="T38" fmla="*/ 2 w 115"/>
                  <a:gd name="T39" fmla="*/ 0 h 116"/>
                  <a:gd name="T40" fmla="*/ 1 w 115"/>
                  <a:gd name="T41" fmla="*/ 1 h 116"/>
                  <a:gd name="T42" fmla="*/ 1 w 115"/>
                  <a:gd name="T43" fmla="*/ 1 h 116"/>
                  <a:gd name="T44" fmla="*/ 1 w 115"/>
                  <a:gd name="T45" fmla="*/ 1 h 116"/>
                  <a:gd name="T46" fmla="*/ 1 w 115"/>
                  <a:gd name="T47" fmla="*/ 1 h 116"/>
                  <a:gd name="T48" fmla="*/ 1 w 115"/>
                  <a:gd name="T49" fmla="*/ 1 h 116"/>
                  <a:gd name="T50" fmla="*/ 1 w 115"/>
                  <a:gd name="T51" fmla="*/ 1 h 116"/>
                  <a:gd name="T52" fmla="*/ 1 w 115"/>
                  <a:gd name="T53" fmla="*/ 1 h 116"/>
                  <a:gd name="T54" fmla="*/ 0 w 115"/>
                  <a:gd name="T55" fmla="*/ 2 h 116"/>
                  <a:gd name="T56" fmla="*/ 0 w 115"/>
                  <a:gd name="T57" fmla="*/ 2 h 116"/>
                  <a:gd name="T58" fmla="*/ 1 w 115"/>
                  <a:gd name="T59" fmla="*/ 2 h 116"/>
                  <a:gd name="T60" fmla="*/ 1 w 115"/>
                  <a:gd name="T61" fmla="*/ 2 h 116"/>
                  <a:gd name="T62" fmla="*/ 1 w 115"/>
                  <a:gd name="T63" fmla="*/ 3 h 116"/>
                  <a:gd name="T64" fmla="*/ 1 w 115"/>
                  <a:gd name="T65" fmla="*/ 3 h 116"/>
                  <a:gd name="T66" fmla="*/ 1 w 115"/>
                  <a:gd name="T67" fmla="*/ 3 h 116"/>
                  <a:gd name="T68" fmla="*/ 1 w 115"/>
                  <a:gd name="T69" fmla="*/ 3 h 116"/>
                  <a:gd name="T70" fmla="*/ 1 w 115"/>
                  <a:gd name="T71" fmla="*/ 3 h 116"/>
                  <a:gd name="T72" fmla="*/ 2 w 115"/>
                  <a:gd name="T73" fmla="*/ 3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5"/>
                  <a:gd name="T112" fmla="*/ 0 h 116"/>
                  <a:gd name="T113" fmla="*/ 115 w 115"/>
                  <a:gd name="T114" fmla="*/ 116 h 1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5" h="116">
                    <a:moveTo>
                      <a:pt x="58" y="116"/>
                    </a:moveTo>
                    <a:lnTo>
                      <a:pt x="58" y="116"/>
                    </a:lnTo>
                    <a:lnTo>
                      <a:pt x="70" y="115"/>
                    </a:lnTo>
                    <a:lnTo>
                      <a:pt x="80" y="111"/>
                    </a:lnTo>
                    <a:lnTo>
                      <a:pt x="91" y="105"/>
                    </a:lnTo>
                    <a:lnTo>
                      <a:pt x="99" y="98"/>
                    </a:lnTo>
                    <a:lnTo>
                      <a:pt x="106" y="90"/>
                    </a:lnTo>
                    <a:lnTo>
                      <a:pt x="111" y="80"/>
                    </a:lnTo>
                    <a:lnTo>
                      <a:pt x="114" y="69"/>
                    </a:lnTo>
                    <a:lnTo>
                      <a:pt x="115" y="58"/>
                    </a:lnTo>
                    <a:lnTo>
                      <a:pt x="114" y="46"/>
                    </a:lnTo>
                    <a:lnTo>
                      <a:pt x="111" y="36"/>
                    </a:lnTo>
                    <a:lnTo>
                      <a:pt x="106" y="25"/>
                    </a:lnTo>
                    <a:lnTo>
                      <a:pt x="99" y="17"/>
                    </a:lnTo>
                    <a:lnTo>
                      <a:pt x="91" y="10"/>
                    </a:lnTo>
                    <a:lnTo>
                      <a:pt x="80" y="4"/>
                    </a:lnTo>
                    <a:lnTo>
                      <a:pt x="70" y="1"/>
                    </a:lnTo>
                    <a:lnTo>
                      <a:pt x="58" y="0"/>
                    </a:lnTo>
                    <a:lnTo>
                      <a:pt x="46" y="1"/>
                    </a:lnTo>
                    <a:lnTo>
                      <a:pt x="35" y="4"/>
                    </a:lnTo>
                    <a:lnTo>
                      <a:pt x="26" y="10"/>
                    </a:lnTo>
                    <a:lnTo>
                      <a:pt x="16" y="17"/>
                    </a:lnTo>
                    <a:lnTo>
                      <a:pt x="9" y="25"/>
                    </a:lnTo>
                    <a:lnTo>
                      <a:pt x="5" y="36"/>
                    </a:lnTo>
                    <a:lnTo>
                      <a:pt x="1" y="46"/>
                    </a:lnTo>
                    <a:lnTo>
                      <a:pt x="0" y="58"/>
                    </a:lnTo>
                    <a:lnTo>
                      <a:pt x="1" y="69"/>
                    </a:lnTo>
                    <a:lnTo>
                      <a:pt x="5" y="80"/>
                    </a:lnTo>
                    <a:lnTo>
                      <a:pt x="9" y="90"/>
                    </a:lnTo>
                    <a:lnTo>
                      <a:pt x="16" y="98"/>
                    </a:lnTo>
                    <a:lnTo>
                      <a:pt x="26" y="105"/>
                    </a:lnTo>
                    <a:lnTo>
                      <a:pt x="35" y="111"/>
                    </a:lnTo>
                    <a:lnTo>
                      <a:pt x="46" y="115"/>
                    </a:lnTo>
                    <a:lnTo>
                      <a:pt x="58" y="1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27" name="Freeform 38"/>
              <p:cNvSpPr>
                <a:spLocks/>
              </p:cNvSpPr>
              <p:nvPr/>
            </p:nvSpPr>
            <p:spPr bwMode="auto">
              <a:xfrm>
                <a:off x="5009" y="1991"/>
                <a:ext cx="65" cy="65"/>
              </a:xfrm>
              <a:custGeom>
                <a:avLst/>
                <a:gdLst>
                  <a:gd name="T0" fmla="*/ 2 w 116"/>
                  <a:gd name="T1" fmla="*/ 3 h 116"/>
                  <a:gd name="T2" fmla="*/ 2 w 116"/>
                  <a:gd name="T3" fmla="*/ 3 h 116"/>
                  <a:gd name="T4" fmla="*/ 2 w 116"/>
                  <a:gd name="T5" fmla="*/ 3 h 116"/>
                  <a:gd name="T6" fmla="*/ 2 w 116"/>
                  <a:gd name="T7" fmla="*/ 3 h 116"/>
                  <a:gd name="T8" fmla="*/ 3 w 116"/>
                  <a:gd name="T9" fmla="*/ 3 h 116"/>
                  <a:gd name="T10" fmla="*/ 3 w 116"/>
                  <a:gd name="T11" fmla="*/ 3 h 116"/>
                  <a:gd name="T12" fmla="*/ 3 w 116"/>
                  <a:gd name="T13" fmla="*/ 3 h 116"/>
                  <a:gd name="T14" fmla="*/ 3 w 116"/>
                  <a:gd name="T15" fmla="*/ 2 h 116"/>
                  <a:gd name="T16" fmla="*/ 3 w 116"/>
                  <a:gd name="T17" fmla="*/ 2 h 116"/>
                  <a:gd name="T18" fmla="*/ 3 w 116"/>
                  <a:gd name="T19" fmla="*/ 2 h 116"/>
                  <a:gd name="T20" fmla="*/ 3 w 116"/>
                  <a:gd name="T21" fmla="*/ 2 h 116"/>
                  <a:gd name="T22" fmla="*/ 3 w 116"/>
                  <a:gd name="T23" fmla="*/ 1 h 116"/>
                  <a:gd name="T24" fmla="*/ 3 w 116"/>
                  <a:gd name="T25" fmla="*/ 1 h 116"/>
                  <a:gd name="T26" fmla="*/ 3 w 116"/>
                  <a:gd name="T27" fmla="*/ 1 h 116"/>
                  <a:gd name="T28" fmla="*/ 3 w 116"/>
                  <a:gd name="T29" fmla="*/ 1 h 116"/>
                  <a:gd name="T30" fmla="*/ 3 w 116"/>
                  <a:gd name="T31" fmla="*/ 1 h 116"/>
                  <a:gd name="T32" fmla="*/ 2 w 116"/>
                  <a:gd name="T33" fmla="*/ 1 h 116"/>
                  <a:gd name="T34" fmla="*/ 2 w 116"/>
                  <a:gd name="T35" fmla="*/ 1 h 116"/>
                  <a:gd name="T36" fmla="*/ 2 w 116"/>
                  <a:gd name="T37" fmla="*/ 0 h 116"/>
                  <a:gd name="T38" fmla="*/ 2 w 116"/>
                  <a:gd name="T39" fmla="*/ 0 h 116"/>
                  <a:gd name="T40" fmla="*/ 1 w 116"/>
                  <a:gd name="T41" fmla="*/ 1 h 116"/>
                  <a:gd name="T42" fmla="*/ 1 w 116"/>
                  <a:gd name="T43" fmla="*/ 1 h 116"/>
                  <a:gd name="T44" fmla="*/ 1 w 116"/>
                  <a:gd name="T45" fmla="*/ 1 h 116"/>
                  <a:gd name="T46" fmla="*/ 1 w 116"/>
                  <a:gd name="T47" fmla="*/ 1 h 116"/>
                  <a:gd name="T48" fmla="*/ 1 w 116"/>
                  <a:gd name="T49" fmla="*/ 1 h 116"/>
                  <a:gd name="T50" fmla="*/ 1 w 116"/>
                  <a:gd name="T51" fmla="*/ 1 h 116"/>
                  <a:gd name="T52" fmla="*/ 1 w 116"/>
                  <a:gd name="T53" fmla="*/ 1 h 116"/>
                  <a:gd name="T54" fmla="*/ 0 w 116"/>
                  <a:gd name="T55" fmla="*/ 2 h 116"/>
                  <a:gd name="T56" fmla="*/ 0 w 116"/>
                  <a:gd name="T57" fmla="*/ 2 h 116"/>
                  <a:gd name="T58" fmla="*/ 1 w 116"/>
                  <a:gd name="T59" fmla="*/ 2 h 116"/>
                  <a:gd name="T60" fmla="*/ 1 w 116"/>
                  <a:gd name="T61" fmla="*/ 2 h 116"/>
                  <a:gd name="T62" fmla="*/ 1 w 116"/>
                  <a:gd name="T63" fmla="*/ 3 h 116"/>
                  <a:gd name="T64" fmla="*/ 1 w 116"/>
                  <a:gd name="T65" fmla="*/ 3 h 116"/>
                  <a:gd name="T66" fmla="*/ 1 w 116"/>
                  <a:gd name="T67" fmla="*/ 3 h 116"/>
                  <a:gd name="T68" fmla="*/ 1 w 116"/>
                  <a:gd name="T69" fmla="*/ 3 h 116"/>
                  <a:gd name="T70" fmla="*/ 1 w 116"/>
                  <a:gd name="T71" fmla="*/ 3 h 116"/>
                  <a:gd name="T72" fmla="*/ 2 w 116"/>
                  <a:gd name="T73" fmla="*/ 3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6"/>
                  <a:gd name="T112" fmla="*/ 0 h 116"/>
                  <a:gd name="T113" fmla="*/ 116 w 116"/>
                  <a:gd name="T114" fmla="*/ 116 h 1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6" h="116">
                    <a:moveTo>
                      <a:pt x="58" y="116"/>
                    </a:moveTo>
                    <a:lnTo>
                      <a:pt x="58" y="116"/>
                    </a:lnTo>
                    <a:lnTo>
                      <a:pt x="70" y="115"/>
                    </a:lnTo>
                    <a:lnTo>
                      <a:pt x="81" y="112"/>
                    </a:lnTo>
                    <a:lnTo>
                      <a:pt x="91" y="106"/>
                    </a:lnTo>
                    <a:lnTo>
                      <a:pt x="99" y="99"/>
                    </a:lnTo>
                    <a:lnTo>
                      <a:pt x="106" y="91"/>
                    </a:lnTo>
                    <a:lnTo>
                      <a:pt x="111" y="80"/>
                    </a:lnTo>
                    <a:lnTo>
                      <a:pt x="115" y="70"/>
                    </a:lnTo>
                    <a:lnTo>
                      <a:pt x="116" y="58"/>
                    </a:lnTo>
                    <a:lnTo>
                      <a:pt x="115" y="46"/>
                    </a:lnTo>
                    <a:lnTo>
                      <a:pt x="111" y="35"/>
                    </a:lnTo>
                    <a:lnTo>
                      <a:pt x="106" y="26"/>
                    </a:lnTo>
                    <a:lnTo>
                      <a:pt x="99" y="17"/>
                    </a:lnTo>
                    <a:lnTo>
                      <a:pt x="91" y="9"/>
                    </a:lnTo>
                    <a:lnTo>
                      <a:pt x="81" y="5"/>
                    </a:lnTo>
                    <a:lnTo>
                      <a:pt x="70" y="1"/>
                    </a:lnTo>
                    <a:lnTo>
                      <a:pt x="58" y="0"/>
                    </a:lnTo>
                    <a:lnTo>
                      <a:pt x="46" y="1"/>
                    </a:lnTo>
                    <a:lnTo>
                      <a:pt x="36" y="5"/>
                    </a:lnTo>
                    <a:lnTo>
                      <a:pt x="26" y="9"/>
                    </a:lnTo>
                    <a:lnTo>
                      <a:pt x="17" y="17"/>
                    </a:lnTo>
                    <a:lnTo>
                      <a:pt x="10" y="26"/>
                    </a:lnTo>
                    <a:lnTo>
                      <a:pt x="5" y="35"/>
                    </a:lnTo>
                    <a:lnTo>
                      <a:pt x="1" y="46"/>
                    </a:lnTo>
                    <a:lnTo>
                      <a:pt x="0" y="58"/>
                    </a:lnTo>
                    <a:lnTo>
                      <a:pt x="1" y="70"/>
                    </a:lnTo>
                    <a:lnTo>
                      <a:pt x="5" y="80"/>
                    </a:lnTo>
                    <a:lnTo>
                      <a:pt x="10" y="91"/>
                    </a:lnTo>
                    <a:lnTo>
                      <a:pt x="17" y="99"/>
                    </a:lnTo>
                    <a:lnTo>
                      <a:pt x="26" y="106"/>
                    </a:lnTo>
                    <a:lnTo>
                      <a:pt x="36" y="112"/>
                    </a:lnTo>
                    <a:lnTo>
                      <a:pt x="46" y="115"/>
                    </a:lnTo>
                    <a:lnTo>
                      <a:pt x="58" y="1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28" name="Freeform 39"/>
              <p:cNvSpPr>
                <a:spLocks/>
              </p:cNvSpPr>
              <p:nvPr/>
            </p:nvSpPr>
            <p:spPr bwMode="auto">
              <a:xfrm>
                <a:off x="5009" y="2140"/>
                <a:ext cx="65" cy="65"/>
              </a:xfrm>
              <a:custGeom>
                <a:avLst/>
                <a:gdLst>
                  <a:gd name="T0" fmla="*/ 2 w 116"/>
                  <a:gd name="T1" fmla="*/ 0 h 116"/>
                  <a:gd name="T2" fmla="*/ 2 w 116"/>
                  <a:gd name="T3" fmla="*/ 0 h 116"/>
                  <a:gd name="T4" fmla="*/ 1 w 116"/>
                  <a:gd name="T5" fmla="*/ 1 h 116"/>
                  <a:gd name="T6" fmla="*/ 1 w 116"/>
                  <a:gd name="T7" fmla="*/ 1 h 116"/>
                  <a:gd name="T8" fmla="*/ 1 w 116"/>
                  <a:gd name="T9" fmla="*/ 1 h 116"/>
                  <a:gd name="T10" fmla="*/ 1 w 116"/>
                  <a:gd name="T11" fmla="*/ 1 h 116"/>
                  <a:gd name="T12" fmla="*/ 1 w 116"/>
                  <a:gd name="T13" fmla="*/ 1 h 116"/>
                  <a:gd name="T14" fmla="*/ 1 w 116"/>
                  <a:gd name="T15" fmla="*/ 1 h 116"/>
                  <a:gd name="T16" fmla="*/ 1 w 116"/>
                  <a:gd name="T17" fmla="*/ 1 h 116"/>
                  <a:gd name="T18" fmla="*/ 0 w 116"/>
                  <a:gd name="T19" fmla="*/ 2 h 116"/>
                  <a:gd name="T20" fmla="*/ 0 w 116"/>
                  <a:gd name="T21" fmla="*/ 2 h 116"/>
                  <a:gd name="T22" fmla="*/ 1 w 116"/>
                  <a:gd name="T23" fmla="*/ 2 h 116"/>
                  <a:gd name="T24" fmla="*/ 1 w 116"/>
                  <a:gd name="T25" fmla="*/ 2 h 116"/>
                  <a:gd name="T26" fmla="*/ 1 w 116"/>
                  <a:gd name="T27" fmla="*/ 3 h 116"/>
                  <a:gd name="T28" fmla="*/ 1 w 116"/>
                  <a:gd name="T29" fmla="*/ 3 h 116"/>
                  <a:gd name="T30" fmla="*/ 1 w 116"/>
                  <a:gd name="T31" fmla="*/ 3 h 116"/>
                  <a:gd name="T32" fmla="*/ 1 w 116"/>
                  <a:gd name="T33" fmla="*/ 3 h 116"/>
                  <a:gd name="T34" fmla="*/ 1 w 116"/>
                  <a:gd name="T35" fmla="*/ 3 h 116"/>
                  <a:gd name="T36" fmla="*/ 2 w 116"/>
                  <a:gd name="T37" fmla="*/ 3 h 116"/>
                  <a:gd name="T38" fmla="*/ 2 w 116"/>
                  <a:gd name="T39" fmla="*/ 3 h 116"/>
                  <a:gd name="T40" fmla="*/ 2 w 116"/>
                  <a:gd name="T41" fmla="*/ 3 h 116"/>
                  <a:gd name="T42" fmla="*/ 2 w 116"/>
                  <a:gd name="T43" fmla="*/ 3 h 116"/>
                  <a:gd name="T44" fmla="*/ 3 w 116"/>
                  <a:gd name="T45" fmla="*/ 3 h 116"/>
                  <a:gd name="T46" fmla="*/ 3 w 116"/>
                  <a:gd name="T47" fmla="*/ 3 h 116"/>
                  <a:gd name="T48" fmla="*/ 3 w 116"/>
                  <a:gd name="T49" fmla="*/ 3 h 116"/>
                  <a:gd name="T50" fmla="*/ 3 w 116"/>
                  <a:gd name="T51" fmla="*/ 2 h 116"/>
                  <a:gd name="T52" fmla="*/ 3 w 116"/>
                  <a:gd name="T53" fmla="*/ 2 h 116"/>
                  <a:gd name="T54" fmla="*/ 3 w 116"/>
                  <a:gd name="T55" fmla="*/ 2 h 116"/>
                  <a:gd name="T56" fmla="*/ 3 w 116"/>
                  <a:gd name="T57" fmla="*/ 2 h 116"/>
                  <a:gd name="T58" fmla="*/ 3 w 116"/>
                  <a:gd name="T59" fmla="*/ 1 h 116"/>
                  <a:gd name="T60" fmla="*/ 3 w 116"/>
                  <a:gd name="T61" fmla="*/ 1 h 116"/>
                  <a:gd name="T62" fmla="*/ 3 w 116"/>
                  <a:gd name="T63" fmla="*/ 1 h 116"/>
                  <a:gd name="T64" fmla="*/ 3 w 116"/>
                  <a:gd name="T65" fmla="*/ 1 h 116"/>
                  <a:gd name="T66" fmla="*/ 3 w 116"/>
                  <a:gd name="T67" fmla="*/ 1 h 116"/>
                  <a:gd name="T68" fmla="*/ 2 w 116"/>
                  <a:gd name="T69" fmla="*/ 1 h 116"/>
                  <a:gd name="T70" fmla="*/ 2 w 116"/>
                  <a:gd name="T71" fmla="*/ 1 h 116"/>
                  <a:gd name="T72" fmla="*/ 2 w 116"/>
                  <a:gd name="T73" fmla="*/ 0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6"/>
                  <a:gd name="T112" fmla="*/ 0 h 116"/>
                  <a:gd name="T113" fmla="*/ 116 w 116"/>
                  <a:gd name="T114" fmla="*/ 116 h 1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6" h="116">
                    <a:moveTo>
                      <a:pt x="58" y="0"/>
                    </a:moveTo>
                    <a:lnTo>
                      <a:pt x="58" y="0"/>
                    </a:lnTo>
                    <a:lnTo>
                      <a:pt x="46" y="1"/>
                    </a:lnTo>
                    <a:lnTo>
                      <a:pt x="36" y="5"/>
                    </a:lnTo>
                    <a:lnTo>
                      <a:pt x="26" y="11"/>
                    </a:lnTo>
                    <a:lnTo>
                      <a:pt x="17" y="18"/>
                    </a:lnTo>
                    <a:lnTo>
                      <a:pt x="10" y="26"/>
                    </a:lnTo>
                    <a:lnTo>
                      <a:pt x="5" y="36"/>
                    </a:lnTo>
                    <a:lnTo>
                      <a:pt x="1" y="47"/>
                    </a:lnTo>
                    <a:lnTo>
                      <a:pt x="0" y="58"/>
                    </a:lnTo>
                    <a:lnTo>
                      <a:pt x="1" y="70"/>
                    </a:lnTo>
                    <a:lnTo>
                      <a:pt x="5" y="81"/>
                    </a:lnTo>
                    <a:lnTo>
                      <a:pt x="10" y="91"/>
                    </a:lnTo>
                    <a:lnTo>
                      <a:pt x="17" y="99"/>
                    </a:lnTo>
                    <a:lnTo>
                      <a:pt x="26" y="107"/>
                    </a:lnTo>
                    <a:lnTo>
                      <a:pt x="36" y="112"/>
                    </a:lnTo>
                    <a:lnTo>
                      <a:pt x="46" y="115"/>
                    </a:lnTo>
                    <a:lnTo>
                      <a:pt x="58" y="116"/>
                    </a:lnTo>
                    <a:lnTo>
                      <a:pt x="70" y="115"/>
                    </a:lnTo>
                    <a:lnTo>
                      <a:pt x="81" y="112"/>
                    </a:lnTo>
                    <a:lnTo>
                      <a:pt x="91" y="107"/>
                    </a:lnTo>
                    <a:lnTo>
                      <a:pt x="99" y="99"/>
                    </a:lnTo>
                    <a:lnTo>
                      <a:pt x="106" y="91"/>
                    </a:lnTo>
                    <a:lnTo>
                      <a:pt x="111" y="81"/>
                    </a:lnTo>
                    <a:lnTo>
                      <a:pt x="115" y="70"/>
                    </a:lnTo>
                    <a:lnTo>
                      <a:pt x="116" y="58"/>
                    </a:lnTo>
                    <a:lnTo>
                      <a:pt x="115" y="47"/>
                    </a:lnTo>
                    <a:lnTo>
                      <a:pt x="111" y="36"/>
                    </a:lnTo>
                    <a:lnTo>
                      <a:pt x="106" y="26"/>
                    </a:lnTo>
                    <a:lnTo>
                      <a:pt x="99" y="18"/>
                    </a:lnTo>
                    <a:lnTo>
                      <a:pt x="91" y="11"/>
                    </a:lnTo>
                    <a:lnTo>
                      <a:pt x="81" y="5"/>
                    </a:lnTo>
                    <a:lnTo>
                      <a:pt x="70" y="1"/>
                    </a:lnTo>
                    <a:lnTo>
                      <a:pt x="5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29" name="Freeform 40"/>
              <p:cNvSpPr>
                <a:spLocks/>
              </p:cNvSpPr>
              <p:nvPr/>
            </p:nvSpPr>
            <p:spPr bwMode="auto">
              <a:xfrm>
                <a:off x="5066" y="2066"/>
                <a:ext cx="65" cy="65"/>
              </a:xfrm>
              <a:custGeom>
                <a:avLst/>
                <a:gdLst>
                  <a:gd name="T0" fmla="*/ 2 w 116"/>
                  <a:gd name="T1" fmla="*/ 3 h 116"/>
                  <a:gd name="T2" fmla="*/ 2 w 116"/>
                  <a:gd name="T3" fmla="*/ 3 h 116"/>
                  <a:gd name="T4" fmla="*/ 2 w 116"/>
                  <a:gd name="T5" fmla="*/ 3 h 116"/>
                  <a:gd name="T6" fmla="*/ 2 w 116"/>
                  <a:gd name="T7" fmla="*/ 3 h 116"/>
                  <a:gd name="T8" fmla="*/ 3 w 116"/>
                  <a:gd name="T9" fmla="*/ 3 h 116"/>
                  <a:gd name="T10" fmla="*/ 3 w 116"/>
                  <a:gd name="T11" fmla="*/ 3 h 116"/>
                  <a:gd name="T12" fmla="*/ 3 w 116"/>
                  <a:gd name="T13" fmla="*/ 3 h 116"/>
                  <a:gd name="T14" fmla="*/ 3 w 116"/>
                  <a:gd name="T15" fmla="*/ 2 h 116"/>
                  <a:gd name="T16" fmla="*/ 3 w 116"/>
                  <a:gd name="T17" fmla="*/ 2 h 116"/>
                  <a:gd name="T18" fmla="*/ 3 w 116"/>
                  <a:gd name="T19" fmla="*/ 2 h 116"/>
                  <a:gd name="T20" fmla="*/ 3 w 116"/>
                  <a:gd name="T21" fmla="*/ 2 h 116"/>
                  <a:gd name="T22" fmla="*/ 3 w 116"/>
                  <a:gd name="T23" fmla="*/ 1 h 116"/>
                  <a:gd name="T24" fmla="*/ 3 w 116"/>
                  <a:gd name="T25" fmla="*/ 1 h 116"/>
                  <a:gd name="T26" fmla="*/ 3 w 116"/>
                  <a:gd name="T27" fmla="*/ 1 h 116"/>
                  <a:gd name="T28" fmla="*/ 3 w 116"/>
                  <a:gd name="T29" fmla="*/ 1 h 116"/>
                  <a:gd name="T30" fmla="*/ 3 w 116"/>
                  <a:gd name="T31" fmla="*/ 1 h 116"/>
                  <a:gd name="T32" fmla="*/ 2 w 116"/>
                  <a:gd name="T33" fmla="*/ 1 h 116"/>
                  <a:gd name="T34" fmla="*/ 2 w 116"/>
                  <a:gd name="T35" fmla="*/ 1 h 116"/>
                  <a:gd name="T36" fmla="*/ 2 w 116"/>
                  <a:gd name="T37" fmla="*/ 0 h 116"/>
                  <a:gd name="T38" fmla="*/ 2 w 116"/>
                  <a:gd name="T39" fmla="*/ 0 h 116"/>
                  <a:gd name="T40" fmla="*/ 1 w 116"/>
                  <a:gd name="T41" fmla="*/ 1 h 116"/>
                  <a:gd name="T42" fmla="*/ 1 w 116"/>
                  <a:gd name="T43" fmla="*/ 1 h 116"/>
                  <a:gd name="T44" fmla="*/ 1 w 116"/>
                  <a:gd name="T45" fmla="*/ 1 h 116"/>
                  <a:gd name="T46" fmla="*/ 1 w 116"/>
                  <a:gd name="T47" fmla="*/ 1 h 116"/>
                  <a:gd name="T48" fmla="*/ 1 w 116"/>
                  <a:gd name="T49" fmla="*/ 1 h 116"/>
                  <a:gd name="T50" fmla="*/ 1 w 116"/>
                  <a:gd name="T51" fmla="*/ 1 h 116"/>
                  <a:gd name="T52" fmla="*/ 1 w 116"/>
                  <a:gd name="T53" fmla="*/ 1 h 116"/>
                  <a:gd name="T54" fmla="*/ 0 w 116"/>
                  <a:gd name="T55" fmla="*/ 2 h 116"/>
                  <a:gd name="T56" fmla="*/ 0 w 116"/>
                  <a:gd name="T57" fmla="*/ 2 h 116"/>
                  <a:gd name="T58" fmla="*/ 1 w 116"/>
                  <a:gd name="T59" fmla="*/ 2 h 116"/>
                  <a:gd name="T60" fmla="*/ 1 w 116"/>
                  <a:gd name="T61" fmla="*/ 2 h 116"/>
                  <a:gd name="T62" fmla="*/ 1 w 116"/>
                  <a:gd name="T63" fmla="*/ 3 h 116"/>
                  <a:gd name="T64" fmla="*/ 1 w 116"/>
                  <a:gd name="T65" fmla="*/ 3 h 116"/>
                  <a:gd name="T66" fmla="*/ 1 w 116"/>
                  <a:gd name="T67" fmla="*/ 3 h 116"/>
                  <a:gd name="T68" fmla="*/ 1 w 116"/>
                  <a:gd name="T69" fmla="*/ 3 h 116"/>
                  <a:gd name="T70" fmla="*/ 1 w 116"/>
                  <a:gd name="T71" fmla="*/ 3 h 116"/>
                  <a:gd name="T72" fmla="*/ 2 w 116"/>
                  <a:gd name="T73" fmla="*/ 3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6"/>
                  <a:gd name="T112" fmla="*/ 0 h 116"/>
                  <a:gd name="T113" fmla="*/ 116 w 116"/>
                  <a:gd name="T114" fmla="*/ 116 h 1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6" h="116">
                    <a:moveTo>
                      <a:pt x="58" y="116"/>
                    </a:moveTo>
                    <a:lnTo>
                      <a:pt x="58" y="116"/>
                    </a:lnTo>
                    <a:lnTo>
                      <a:pt x="70" y="115"/>
                    </a:lnTo>
                    <a:lnTo>
                      <a:pt x="80" y="111"/>
                    </a:lnTo>
                    <a:lnTo>
                      <a:pt x="91" y="105"/>
                    </a:lnTo>
                    <a:lnTo>
                      <a:pt x="99" y="98"/>
                    </a:lnTo>
                    <a:lnTo>
                      <a:pt x="106" y="90"/>
                    </a:lnTo>
                    <a:lnTo>
                      <a:pt x="112" y="80"/>
                    </a:lnTo>
                    <a:lnTo>
                      <a:pt x="115" y="69"/>
                    </a:lnTo>
                    <a:lnTo>
                      <a:pt x="116" y="58"/>
                    </a:lnTo>
                    <a:lnTo>
                      <a:pt x="115" y="46"/>
                    </a:lnTo>
                    <a:lnTo>
                      <a:pt x="112" y="36"/>
                    </a:lnTo>
                    <a:lnTo>
                      <a:pt x="106" y="25"/>
                    </a:lnTo>
                    <a:lnTo>
                      <a:pt x="99" y="17"/>
                    </a:lnTo>
                    <a:lnTo>
                      <a:pt x="91" y="10"/>
                    </a:lnTo>
                    <a:lnTo>
                      <a:pt x="80" y="4"/>
                    </a:lnTo>
                    <a:lnTo>
                      <a:pt x="70" y="1"/>
                    </a:lnTo>
                    <a:lnTo>
                      <a:pt x="58" y="0"/>
                    </a:lnTo>
                    <a:lnTo>
                      <a:pt x="47" y="1"/>
                    </a:lnTo>
                    <a:lnTo>
                      <a:pt x="35" y="4"/>
                    </a:lnTo>
                    <a:lnTo>
                      <a:pt x="26" y="10"/>
                    </a:lnTo>
                    <a:lnTo>
                      <a:pt x="16" y="17"/>
                    </a:lnTo>
                    <a:lnTo>
                      <a:pt x="9" y="25"/>
                    </a:lnTo>
                    <a:lnTo>
                      <a:pt x="5" y="36"/>
                    </a:lnTo>
                    <a:lnTo>
                      <a:pt x="1" y="46"/>
                    </a:lnTo>
                    <a:lnTo>
                      <a:pt x="0" y="58"/>
                    </a:lnTo>
                    <a:lnTo>
                      <a:pt x="1" y="69"/>
                    </a:lnTo>
                    <a:lnTo>
                      <a:pt x="5" y="80"/>
                    </a:lnTo>
                    <a:lnTo>
                      <a:pt x="9" y="90"/>
                    </a:lnTo>
                    <a:lnTo>
                      <a:pt x="16" y="98"/>
                    </a:lnTo>
                    <a:lnTo>
                      <a:pt x="26" y="105"/>
                    </a:lnTo>
                    <a:lnTo>
                      <a:pt x="35" y="111"/>
                    </a:lnTo>
                    <a:lnTo>
                      <a:pt x="47" y="115"/>
                    </a:lnTo>
                    <a:lnTo>
                      <a:pt x="58" y="1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30" name="Freeform 41"/>
              <p:cNvSpPr>
                <a:spLocks/>
              </p:cNvSpPr>
              <p:nvPr/>
            </p:nvSpPr>
            <p:spPr bwMode="auto">
              <a:xfrm>
                <a:off x="5122" y="2140"/>
                <a:ext cx="65" cy="65"/>
              </a:xfrm>
              <a:custGeom>
                <a:avLst/>
                <a:gdLst>
                  <a:gd name="T0" fmla="*/ 2 w 116"/>
                  <a:gd name="T1" fmla="*/ 3 h 116"/>
                  <a:gd name="T2" fmla="*/ 2 w 116"/>
                  <a:gd name="T3" fmla="*/ 3 h 116"/>
                  <a:gd name="T4" fmla="*/ 2 w 116"/>
                  <a:gd name="T5" fmla="*/ 3 h 116"/>
                  <a:gd name="T6" fmla="*/ 2 w 116"/>
                  <a:gd name="T7" fmla="*/ 3 h 116"/>
                  <a:gd name="T8" fmla="*/ 3 w 116"/>
                  <a:gd name="T9" fmla="*/ 3 h 116"/>
                  <a:gd name="T10" fmla="*/ 3 w 116"/>
                  <a:gd name="T11" fmla="*/ 3 h 116"/>
                  <a:gd name="T12" fmla="*/ 3 w 116"/>
                  <a:gd name="T13" fmla="*/ 3 h 116"/>
                  <a:gd name="T14" fmla="*/ 3 w 116"/>
                  <a:gd name="T15" fmla="*/ 2 h 116"/>
                  <a:gd name="T16" fmla="*/ 3 w 116"/>
                  <a:gd name="T17" fmla="*/ 2 h 116"/>
                  <a:gd name="T18" fmla="*/ 3 w 116"/>
                  <a:gd name="T19" fmla="*/ 2 h 116"/>
                  <a:gd name="T20" fmla="*/ 3 w 116"/>
                  <a:gd name="T21" fmla="*/ 2 h 116"/>
                  <a:gd name="T22" fmla="*/ 3 w 116"/>
                  <a:gd name="T23" fmla="*/ 1 h 116"/>
                  <a:gd name="T24" fmla="*/ 3 w 116"/>
                  <a:gd name="T25" fmla="*/ 1 h 116"/>
                  <a:gd name="T26" fmla="*/ 3 w 116"/>
                  <a:gd name="T27" fmla="*/ 1 h 116"/>
                  <a:gd name="T28" fmla="*/ 3 w 116"/>
                  <a:gd name="T29" fmla="*/ 1 h 116"/>
                  <a:gd name="T30" fmla="*/ 3 w 116"/>
                  <a:gd name="T31" fmla="*/ 1 h 116"/>
                  <a:gd name="T32" fmla="*/ 2 w 116"/>
                  <a:gd name="T33" fmla="*/ 1 h 116"/>
                  <a:gd name="T34" fmla="*/ 2 w 116"/>
                  <a:gd name="T35" fmla="*/ 1 h 116"/>
                  <a:gd name="T36" fmla="*/ 2 w 116"/>
                  <a:gd name="T37" fmla="*/ 0 h 116"/>
                  <a:gd name="T38" fmla="*/ 2 w 116"/>
                  <a:gd name="T39" fmla="*/ 0 h 116"/>
                  <a:gd name="T40" fmla="*/ 1 w 116"/>
                  <a:gd name="T41" fmla="*/ 1 h 116"/>
                  <a:gd name="T42" fmla="*/ 1 w 116"/>
                  <a:gd name="T43" fmla="*/ 1 h 116"/>
                  <a:gd name="T44" fmla="*/ 1 w 116"/>
                  <a:gd name="T45" fmla="*/ 1 h 116"/>
                  <a:gd name="T46" fmla="*/ 1 w 116"/>
                  <a:gd name="T47" fmla="*/ 1 h 116"/>
                  <a:gd name="T48" fmla="*/ 1 w 116"/>
                  <a:gd name="T49" fmla="*/ 1 h 116"/>
                  <a:gd name="T50" fmla="*/ 1 w 116"/>
                  <a:gd name="T51" fmla="*/ 1 h 116"/>
                  <a:gd name="T52" fmla="*/ 1 w 116"/>
                  <a:gd name="T53" fmla="*/ 1 h 116"/>
                  <a:gd name="T54" fmla="*/ 0 w 116"/>
                  <a:gd name="T55" fmla="*/ 2 h 116"/>
                  <a:gd name="T56" fmla="*/ 0 w 116"/>
                  <a:gd name="T57" fmla="*/ 2 h 116"/>
                  <a:gd name="T58" fmla="*/ 1 w 116"/>
                  <a:gd name="T59" fmla="*/ 2 h 116"/>
                  <a:gd name="T60" fmla="*/ 1 w 116"/>
                  <a:gd name="T61" fmla="*/ 2 h 116"/>
                  <a:gd name="T62" fmla="*/ 1 w 116"/>
                  <a:gd name="T63" fmla="*/ 3 h 116"/>
                  <a:gd name="T64" fmla="*/ 1 w 116"/>
                  <a:gd name="T65" fmla="*/ 3 h 116"/>
                  <a:gd name="T66" fmla="*/ 1 w 116"/>
                  <a:gd name="T67" fmla="*/ 3 h 116"/>
                  <a:gd name="T68" fmla="*/ 1 w 116"/>
                  <a:gd name="T69" fmla="*/ 3 h 116"/>
                  <a:gd name="T70" fmla="*/ 1 w 116"/>
                  <a:gd name="T71" fmla="*/ 3 h 116"/>
                  <a:gd name="T72" fmla="*/ 2 w 116"/>
                  <a:gd name="T73" fmla="*/ 3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6"/>
                  <a:gd name="T112" fmla="*/ 0 h 116"/>
                  <a:gd name="T113" fmla="*/ 116 w 116"/>
                  <a:gd name="T114" fmla="*/ 116 h 1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6" h="116">
                    <a:moveTo>
                      <a:pt x="58" y="116"/>
                    </a:moveTo>
                    <a:lnTo>
                      <a:pt x="58" y="116"/>
                    </a:lnTo>
                    <a:lnTo>
                      <a:pt x="70" y="115"/>
                    </a:lnTo>
                    <a:lnTo>
                      <a:pt x="81" y="112"/>
                    </a:lnTo>
                    <a:lnTo>
                      <a:pt x="91" y="107"/>
                    </a:lnTo>
                    <a:lnTo>
                      <a:pt x="99" y="99"/>
                    </a:lnTo>
                    <a:lnTo>
                      <a:pt x="107" y="91"/>
                    </a:lnTo>
                    <a:lnTo>
                      <a:pt x="112" y="81"/>
                    </a:lnTo>
                    <a:lnTo>
                      <a:pt x="115" y="70"/>
                    </a:lnTo>
                    <a:lnTo>
                      <a:pt x="116" y="58"/>
                    </a:lnTo>
                    <a:lnTo>
                      <a:pt x="115" y="47"/>
                    </a:lnTo>
                    <a:lnTo>
                      <a:pt x="112" y="36"/>
                    </a:lnTo>
                    <a:lnTo>
                      <a:pt x="107" y="26"/>
                    </a:lnTo>
                    <a:lnTo>
                      <a:pt x="99" y="18"/>
                    </a:lnTo>
                    <a:lnTo>
                      <a:pt x="91" y="11"/>
                    </a:lnTo>
                    <a:lnTo>
                      <a:pt x="81" y="5"/>
                    </a:lnTo>
                    <a:lnTo>
                      <a:pt x="70" y="1"/>
                    </a:lnTo>
                    <a:lnTo>
                      <a:pt x="58" y="0"/>
                    </a:lnTo>
                    <a:lnTo>
                      <a:pt x="47" y="1"/>
                    </a:lnTo>
                    <a:lnTo>
                      <a:pt x="36" y="5"/>
                    </a:lnTo>
                    <a:lnTo>
                      <a:pt x="26" y="11"/>
                    </a:lnTo>
                    <a:lnTo>
                      <a:pt x="18" y="18"/>
                    </a:lnTo>
                    <a:lnTo>
                      <a:pt x="11" y="26"/>
                    </a:lnTo>
                    <a:lnTo>
                      <a:pt x="5" y="36"/>
                    </a:lnTo>
                    <a:lnTo>
                      <a:pt x="1" y="47"/>
                    </a:lnTo>
                    <a:lnTo>
                      <a:pt x="0" y="58"/>
                    </a:lnTo>
                    <a:lnTo>
                      <a:pt x="1" y="70"/>
                    </a:lnTo>
                    <a:lnTo>
                      <a:pt x="5" y="81"/>
                    </a:lnTo>
                    <a:lnTo>
                      <a:pt x="11" y="91"/>
                    </a:lnTo>
                    <a:lnTo>
                      <a:pt x="18" y="99"/>
                    </a:lnTo>
                    <a:lnTo>
                      <a:pt x="26" y="107"/>
                    </a:lnTo>
                    <a:lnTo>
                      <a:pt x="36" y="112"/>
                    </a:lnTo>
                    <a:lnTo>
                      <a:pt x="47" y="115"/>
                    </a:lnTo>
                    <a:lnTo>
                      <a:pt x="58" y="1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51215" name="Line 52"/>
          <p:cNvSpPr>
            <a:spLocks noChangeShapeType="1"/>
          </p:cNvSpPr>
          <p:nvPr/>
        </p:nvSpPr>
        <p:spPr bwMode="auto">
          <a:xfrm>
            <a:off x="1543050" y="4130675"/>
            <a:ext cx="0" cy="609600"/>
          </a:xfrm>
          <a:prstGeom prst="line">
            <a:avLst/>
          </a:prstGeom>
          <a:noFill/>
          <a:ln w="12700">
            <a:solidFill>
              <a:srgbClr val="006699"/>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51216" name="Line 57"/>
          <p:cNvSpPr>
            <a:spLocks noChangeShapeType="1"/>
          </p:cNvSpPr>
          <p:nvPr/>
        </p:nvSpPr>
        <p:spPr bwMode="auto">
          <a:xfrm>
            <a:off x="1543050" y="5378450"/>
            <a:ext cx="0" cy="609600"/>
          </a:xfrm>
          <a:prstGeom prst="line">
            <a:avLst/>
          </a:prstGeom>
          <a:noFill/>
          <a:ln w="12700">
            <a:solidFill>
              <a:srgbClr val="006699"/>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51217" name="Line 58"/>
          <p:cNvSpPr>
            <a:spLocks noChangeShapeType="1"/>
          </p:cNvSpPr>
          <p:nvPr/>
        </p:nvSpPr>
        <p:spPr bwMode="auto">
          <a:xfrm>
            <a:off x="1543050" y="2921000"/>
            <a:ext cx="0" cy="609600"/>
          </a:xfrm>
          <a:prstGeom prst="line">
            <a:avLst/>
          </a:prstGeom>
          <a:noFill/>
          <a:ln w="12700">
            <a:solidFill>
              <a:srgbClr val="006699"/>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51218" name="Line 59"/>
          <p:cNvSpPr>
            <a:spLocks noChangeShapeType="1"/>
          </p:cNvSpPr>
          <p:nvPr/>
        </p:nvSpPr>
        <p:spPr bwMode="auto">
          <a:xfrm>
            <a:off x="1543050" y="1617663"/>
            <a:ext cx="0" cy="609600"/>
          </a:xfrm>
          <a:prstGeom prst="line">
            <a:avLst/>
          </a:prstGeom>
          <a:noFill/>
          <a:ln w="12700">
            <a:solidFill>
              <a:srgbClr val="006699"/>
            </a:solidFill>
            <a:round/>
            <a:headEnd/>
            <a:tailEnd/>
          </a:ln>
          <a:extLst>
            <a:ext uri="{909E8E84-426E-40DD-AFC4-6F175D3DCCD1}">
              <a14:hiddenFill xmlns:a14="http://schemas.microsoft.com/office/drawing/2010/main">
                <a:noFill/>
              </a14:hiddenFill>
            </a:ext>
          </a:extLst>
        </p:spPr>
        <p:txBody>
          <a:bodyPr lIns="0" tIns="0" rIns="0" bIns="0" anchor="ctr"/>
          <a:lstStyle/>
          <a:p>
            <a:endParaRPr lang="en-US"/>
          </a:p>
        </p:txBody>
      </p:sp>
      <p:grpSp>
        <p:nvGrpSpPr>
          <p:cNvPr id="51219" name="Group 44"/>
          <p:cNvGrpSpPr>
            <a:grpSpLocks/>
          </p:cNvGrpSpPr>
          <p:nvPr/>
        </p:nvGrpSpPr>
        <p:grpSpPr bwMode="auto">
          <a:xfrm>
            <a:off x="7815263" y="614363"/>
            <a:ext cx="1150937" cy="1150937"/>
            <a:chOff x="4923" y="137"/>
            <a:chExt cx="725" cy="725"/>
          </a:xfrm>
        </p:grpSpPr>
        <p:pic>
          <p:nvPicPr>
            <p:cNvPr id="51220" name="Picture 25" descr="2_2b"/>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23" y="137"/>
              <a:ext cx="725"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1" name="Text Box 26"/>
            <p:cNvSpPr txBox="1">
              <a:spLocks noChangeArrowheads="1"/>
            </p:cNvSpPr>
            <p:nvPr/>
          </p:nvSpPr>
          <p:spPr bwMode="auto">
            <a:xfrm>
              <a:off x="4954" y="361"/>
              <a:ext cx="662"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lnSpc>
                  <a:spcPct val="95000"/>
                </a:lnSpc>
                <a:spcBef>
                  <a:spcPct val="0"/>
                </a:spcBef>
                <a:buClrTx/>
                <a:buFontTx/>
                <a:buNone/>
              </a:pPr>
              <a:r>
                <a:rPr lang="en-US" sz="800">
                  <a:solidFill>
                    <a:srgbClr val="333333"/>
                  </a:solidFill>
                </a:rPr>
                <a:t>Expert</a:t>
              </a:r>
              <a:br>
                <a:rPr lang="en-US" sz="800">
                  <a:solidFill>
                    <a:srgbClr val="333333"/>
                  </a:solidFill>
                </a:rPr>
              </a:br>
              <a:r>
                <a:rPr lang="en-US" sz="800">
                  <a:solidFill>
                    <a:srgbClr val="333333"/>
                  </a:solidFill>
                </a:rPr>
                <a:t>Integrated</a:t>
              </a:r>
              <a:br>
                <a:rPr lang="en-US" sz="800">
                  <a:solidFill>
                    <a:srgbClr val="333333"/>
                  </a:solidFill>
                </a:rPr>
              </a:br>
              <a:r>
                <a:rPr lang="en-US" sz="800">
                  <a:solidFill>
                    <a:srgbClr val="333333"/>
                  </a:solidFill>
                </a:rPr>
                <a:t>Systems</a:t>
              </a:r>
            </a:p>
          </p:txBody>
        </p:sp>
      </p:grpSp>
    </p:spTree>
    <p:extLst>
      <p:ext uri="{BB962C8B-B14F-4D97-AF65-F5344CB8AC3E}">
        <p14:creationId xmlns:p14="http://schemas.microsoft.com/office/powerpoint/2010/main" val="301342071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0"/>
          <p:cNvSpPr>
            <a:spLocks noGrp="1" noChangeArrowheads="1"/>
          </p:cNvSpPr>
          <p:nvPr>
            <p:ph type="title" idx="4294967295"/>
          </p:nvPr>
        </p:nvSpPr>
        <p:spPr>
          <a:xfrm>
            <a:off x="227013" y="642938"/>
            <a:ext cx="7947025" cy="522287"/>
          </a:xfrm>
        </p:spPr>
        <p:txBody>
          <a:bodyPr lIns="0" tIns="0" rIns="0" bIns="0">
            <a:spAutoFit/>
          </a:bodyPr>
          <a:lstStyle/>
          <a:p>
            <a:pPr eaLnBrk="1" hangingPunct="1"/>
            <a:r>
              <a:rPr lang="en-US" sz="2000" smtClean="0"/>
              <a:t>IBM Virtual Appliance Factory accelerates prepackaging of appliance</a:t>
            </a:r>
            <a:br>
              <a:rPr lang="en-US" sz="2000" smtClean="0"/>
            </a:br>
            <a:r>
              <a:rPr lang="en-US" sz="1400" i="1" smtClean="0"/>
              <a:t>Easy Integration thru Open-Standards Computing &amp; Simple, Well-Managed Flexibility &amp; Extensibility</a:t>
            </a:r>
          </a:p>
        </p:txBody>
      </p:sp>
      <p:sp>
        <p:nvSpPr>
          <p:cNvPr id="53251" name="Rectangle 96"/>
          <p:cNvSpPr>
            <a:spLocks noChangeArrowheads="1"/>
          </p:cNvSpPr>
          <p:nvPr/>
        </p:nvSpPr>
        <p:spPr bwMode="auto">
          <a:xfrm>
            <a:off x="109538" y="6045200"/>
            <a:ext cx="45847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sz="1400">
                <a:solidFill>
                  <a:schemeClr val="tx1"/>
                </a:solidFill>
              </a:rPr>
              <a:t>Details on creating virtual </a:t>
            </a:r>
            <a:r>
              <a:rPr lang="en-US" sz="1200">
                <a:solidFill>
                  <a:schemeClr val="tx1"/>
                </a:solidFill>
              </a:rPr>
              <a:t>appliance</a:t>
            </a:r>
            <a:r>
              <a:rPr lang="en-US" sz="1400">
                <a:solidFill>
                  <a:schemeClr val="tx1"/>
                </a:solidFill>
              </a:rPr>
              <a:t> @ </a:t>
            </a:r>
            <a:r>
              <a:rPr lang="en-US" sz="1400" b="1" u="sng">
                <a:solidFill>
                  <a:schemeClr val="tx1"/>
                </a:solidFill>
                <a:hlinkClick r:id="rId3"/>
              </a:rPr>
              <a:t>MC|Press Online</a:t>
            </a:r>
            <a:endParaRPr lang="en-US" sz="1400" b="1" u="sng">
              <a:solidFill>
                <a:schemeClr val="tx1"/>
              </a:solidFill>
            </a:endParaRPr>
          </a:p>
        </p:txBody>
      </p:sp>
      <p:grpSp>
        <p:nvGrpSpPr>
          <p:cNvPr id="53252" name="Group 231"/>
          <p:cNvGrpSpPr>
            <a:grpSpLocks/>
          </p:cNvGrpSpPr>
          <p:nvPr/>
        </p:nvGrpSpPr>
        <p:grpSpPr bwMode="auto">
          <a:xfrm>
            <a:off x="8293100" y="671513"/>
            <a:ext cx="698500" cy="696912"/>
            <a:chOff x="3113088" y="4903788"/>
            <a:chExt cx="698500" cy="696913"/>
          </a:xfrm>
        </p:grpSpPr>
        <p:sp>
          <p:nvSpPr>
            <p:cNvPr id="53418" name="Oval 282"/>
            <p:cNvSpPr>
              <a:spLocks noChangeArrowheads="1"/>
            </p:cNvSpPr>
            <p:nvPr/>
          </p:nvSpPr>
          <p:spPr bwMode="auto">
            <a:xfrm>
              <a:off x="3113088" y="4903788"/>
              <a:ext cx="698500" cy="696913"/>
            </a:xfrm>
            <a:prstGeom prst="ellipse">
              <a:avLst/>
            </a:prstGeom>
            <a:gradFill rotWithShape="1">
              <a:gsLst>
                <a:gs pos="0">
                  <a:srgbClr val="427E67"/>
                </a:gs>
                <a:gs pos="100000">
                  <a:srgbClr val="0066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fr-FR" sz="1400">
                <a:solidFill>
                  <a:srgbClr val="333333"/>
                </a:solidFill>
              </a:endParaRPr>
            </a:p>
          </p:txBody>
        </p:sp>
        <p:pic>
          <p:nvPicPr>
            <p:cNvPr id="53419" name="Picture 280" descr="ToolsIconWhit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6913" y="5027613"/>
              <a:ext cx="444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3253" name="Text Box 27"/>
          <p:cNvSpPr txBox="1">
            <a:spLocks noChangeArrowheads="1"/>
          </p:cNvSpPr>
          <p:nvPr/>
        </p:nvSpPr>
        <p:spPr bwMode="auto">
          <a:xfrm>
            <a:off x="2619375" y="5384800"/>
            <a:ext cx="22034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en-US" sz="1000" b="1">
                <a:solidFill>
                  <a:srgbClr val="333333"/>
                </a:solidFill>
              </a:rPr>
              <a:t>Open Virtualization Format (OVF)</a:t>
            </a:r>
          </a:p>
        </p:txBody>
      </p:sp>
      <p:sp>
        <p:nvSpPr>
          <p:cNvPr id="53254" name="AutoShape 5"/>
          <p:cNvSpPr>
            <a:spLocks noChangeArrowheads="1"/>
          </p:cNvSpPr>
          <p:nvPr/>
        </p:nvSpPr>
        <p:spPr bwMode="auto">
          <a:xfrm>
            <a:off x="3889375" y="3506788"/>
            <a:ext cx="1038225" cy="771525"/>
          </a:xfrm>
          <a:prstGeom prst="rightArrow">
            <a:avLst>
              <a:gd name="adj1" fmla="val 64611"/>
              <a:gd name="adj2" fmla="val 31673"/>
            </a:avLst>
          </a:prstGeom>
          <a:gradFill rotWithShape="1">
            <a:gsLst>
              <a:gs pos="0">
                <a:schemeClr val="bg1">
                  <a:alpha val="0"/>
                </a:schemeClr>
              </a:gs>
              <a:gs pos="100000">
                <a:srgbClr val="C0C0C0">
                  <a:alpha val="71001"/>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fr-FR" sz="1400">
              <a:solidFill>
                <a:srgbClr val="333333"/>
              </a:solidFill>
            </a:endParaRPr>
          </a:p>
        </p:txBody>
      </p:sp>
      <p:sp>
        <p:nvSpPr>
          <p:cNvPr id="53255" name="AutoShape 5"/>
          <p:cNvSpPr>
            <a:spLocks noChangeArrowheads="1"/>
          </p:cNvSpPr>
          <p:nvPr/>
        </p:nvSpPr>
        <p:spPr bwMode="auto">
          <a:xfrm>
            <a:off x="5940425" y="3205163"/>
            <a:ext cx="1009650" cy="771525"/>
          </a:xfrm>
          <a:prstGeom prst="rightArrow">
            <a:avLst>
              <a:gd name="adj1" fmla="val 64611"/>
              <a:gd name="adj2" fmla="val 31686"/>
            </a:avLst>
          </a:prstGeom>
          <a:gradFill rotWithShape="1">
            <a:gsLst>
              <a:gs pos="0">
                <a:schemeClr val="bg1">
                  <a:alpha val="0"/>
                </a:schemeClr>
              </a:gs>
              <a:gs pos="100000">
                <a:srgbClr val="C0C0C0">
                  <a:alpha val="71001"/>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fr-FR" sz="1400">
              <a:solidFill>
                <a:srgbClr val="333333"/>
              </a:solidFill>
            </a:endParaRPr>
          </a:p>
        </p:txBody>
      </p:sp>
      <p:sp>
        <p:nvSpPr>
          <p:cNvPr id="53256" name="AutoShape 5"/>
          <p:cNvSpPr>
            <a:spLocks noChangeArrowheads="1"/>
          </p:cNvSpPr>
          <p:nvPr/>
        </p:nvSpPr>
        <p:spPr bwMode="auto">
          <a:xfrm rot="10800000">
            <a:off x="6292850" y="3930650"/>
            <a:ext cx="1009650" cy="771525"/>
          </a:xfrm>
          <a:prstGeom prst="rightArrow">
            <a:avLst>
              <a:gd name="adj1" fmla="val 64611"/>
              <a:gd name="adj2" fmla="val 31686"/>
            </a:avLst>
          </a:prstGeom>
          <a:gradFill rotWithShape="1">
            <a:gsLst>
              <a:gs pos="0">
                <a:schemeClr val="bg1">
                  <a:alpha val="0"/>
                </a:schemeClr>
              </a:gs>
              <a:gs pos="100000">
                <a:srgbClr val="C0C0C0">
                  <a:alpha val="71001"/>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fr-FR" sz="1400">
              <a:solidFill>
                <a:srgbClr val="333333"/>
              </a:solidFill>
            </a:endParaRPr>
          </a:p>
        </p:txBody>
      </p:sp>
      <p:sp>
        <p:nvSpPr>
          <p:cNvPr id="53257" name="AutoShape 5"/>
          <p:cNvSpPr>
            <a:spLocks noChangeArrowheads="1"/>
          </p:cNvSpPr>
          <p:nvPr/>
        </p:nvSpPr>
        <p:spPr bwMode="auto">
          <a:xfrm>
            <a:off x="1808163" y="2868613"/>
            <a:ext cx="1081087" cy="2930525"/>
          </a:xfrm>
          <a:prstGeom prst="rightArrowCallout">
            <a:avLst>
              <a:gd name="adj1" fmla="val 52457"/>
              <a:gd name="adj2" fmla="val 42242"/>
              <a:gd name="adj3" fmla="val 23426"/>
              <a:gd name="adj4" fmla="val 56838"/>
            </a:avLst>
          </a:prstGeom>
          <a:gradFill rotWithShape="1">
            <a:gsLst>
              <a:gs pos="0">
                <a:schemeClr val="bg1"/>
              </a:gs>
              <a:gs pos="100000">
                <a:srgbClr val="C0C0C0">
                  <a:alpha val="71001"/>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fr-FR" sz="1400">
              <a:solidFill>
                <a:srgbClr val="333333"/>
              </a:solidFill>
            </a:endParaRPr>
          </a:p>
        </p:txBody>
      </p:sp>
      <p:sp>
        <p:nvSpPr>
          <p:cNvPr id="53258" name="Text Box 9"/>
          <p:cNvSpPr txBox="1">
            <a:spLocks noChangeArrowheads="1"/>
          </p:cNvSpPr>
          <p:nvPr/>
        </p:nvSpPr>
        <p:spPr bwMode="auto">
          <a:xfrm>
            <a:off x="7535863" y="2981325"/>
            <a:ext cx="11255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en-US" sz="1000" b="1">
                <a:solidFill>
                  <a:srgbClr val="333333"/>
                </a:solidFill>
              </a:rPr>
              <a:t>Deploy/Manage</a:t>
            </a:r>
            <a:br>
              <a:rPr lang="en-US" sz="1000" b="1">
                <a:solidFill>
                  <a:srgbClr val="333333"/>
                </a:solidFill>
              </a:rPr>
            </a:br>
            <a:r>
              <a:rPr lang="en-US" sz="1000" b="1">
                <a:solidFill>
                  <a:srgbClr val="333333"/>
                </a:solidFill>
              </a:rPr>
              <a:t>Virtual Machines</a:t>
            </a:r>
          </a:p>
        </p:txBody>
      </p:sp>
      <p:sp>
        <p:nvSpPr>
          <p:cNvPr id="53259" name="Text Box 25"/>
          <p:cNvSpPr txBox="1">
            <a:spLocks noChangeArrowheads="1"/>
          </p:cNvSpPr>
          <p:nvPr/>
        </p:nvSpPr>
        <p:spPr bwMode="auto">
          <a:xfrm>
            <a:off x="976313" y="2581275"/>
            <a:ext cx="1482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en-US" sz="1200" b="1">
                <a:solidFill>
                  <a:schemeClr val="tx1"/>
                </a:solidFill>
              </a:rPr>
              <a:t>Building the</a:t>
            </a:r>
            <a:br>
              <a:rPr lang="en-US" sz="1200" b="1">
                <a:solidFill>
                  <a:schemeClr val="tx1"/>
                </a:solidFill>
              </a:rPr>
            </a:br>
            <a:r>
              <a:rPr lang="en-US" sz="1200" b="1">
                <a:solidFill>
                  <a:schemeClr val="tx1"/>
                </a:solidFill>
              </a:rPr>
              <a:t>Virtual Appliance</a:t>
            </a:r>
          </a:p>
        </p:txBody>
      </p:sp>
      <p:sp>
        <p:nvSpPr>
          <p:cNvPr id="53260" name="Text Box 39"/>
          <p:cNvSpPr txBox="1">
            <a:spLocks noChangeArrowheads="1"/>
          </p:cNvSpPr>
          <p:nvPr/>
        </p:nvSpPr>
        <p:spPr bwMode="auto">
          <a:xfrm>
            <a:off x="8029575" y="3892550"/>
            <a:ext cx="9509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en-US" sz="1000" b="1">
                <a:solidFill>
                  <a:srgbClr val="333333"/>
                </a:solidFill>
              </a:rPr>
              <a:t>Capture</a:t>
            </a:r>
            <a:br>
              <a:rPr lang="en-US" sz="1000" b="1">
                <a:solidFill>
                  <a:srgbClr val="333333"/>
                </a:solidFill>
              </a:rPr>
            </a:br>
            <a:r>
              <a:rPr lang="en-US" sz="1000" b="1">
                <a:solidFill>
                  <a:srgbClr val="333333"/>
                </a:solidFill>
              </a:rPr>
              <a:t>Virtual Machines</a:t>
            </a:r>
          </a:p>
        </p:txBody>
      </p:sp>
      <p:sp>
        <p:nvSpPr>
          <p:cNvPr id="53261" name="Text Box 25"/>
          <p:cNvSpPr txBox="1">
            <a:spLocks noChangeArrowheads="1"/>
          </p:cNvSpPr>
          <p:nvPr/>
        </p:nvSpPr>
        <p:spPr bwMode="auto">
          <a:xfrm>
            <a:off x="1547813" y="3402013"/>
            <a:ext cx="209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en-US" sz="1800" b="1">
                <a:solidFill>
                  <a:srgbClr val="B2B2B2"/>
                </a:solidFill>
              </a:rPr>
              <a:t>+</a:t>
            </a:r>
          </a:p>
        </p:txBody>
      </p:sp>
      <p:sp>
        <p:nvSpPr>
          <p:cNvPr id="53262" name="Rectangle 47"/>
          <p:cNvSpPr>
            <a:spLocks noChangeArrowheads="1"/>
          </p:cNvSpPr>
          <p:nvPr/>
        </p:nvSpPr>
        <p:spPr bwMode="auto">
          <a:xfrm>
            <a:off x="1133475" y="3052763"/>
            <a:ext cx="1112838" cy="369887"/>
          </a:xfrm>
          <a:prstGeom prst="rect">
            <a:avLst/>
          </a:prstGeom>
          <a:solidFill>
            <a:srgbClr val="00649D"/>
          </a:solidFill>
          <a:ln w="12700">
            <a:solidFill>
              <a:schemeClr val="tx1"/>
            </a:solidFill>
            <a:miter lim="800000"/>
            <a:headEnd/>
            <a:tailEnd/>
          </a:ln>
        </p:spPr>
        <p:txBody>
          <a:bodyPr wrap="none" anchor="ct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fr-FR" sz="1400">
              <a:solidFill>
                <a:srgbClr val="333333"/>
              </a:solidFill>
            </a:endParaRPr>
          </a:p>
        </p:txBody>
      </p:sp>
      <p:sp>
        <p:nvSpPr>
          <p:cNvPr id="53263" name="Text Box 25"/>
          <p:cNvSpPr txBox="1">
            <a:spLocks noChangeArrowheads="1"/>
          </p:cNvSpPr>
          <p:nvPr/>
        </p:nvSpPr>
        <p:spPr bwMode="auto">
          <a:xfrm>
            <a:off x="1536700" y="3116263"/>
            <a:ext cx="8524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0"/>
              </a:spcBef>
              <a:buClrTx/>
              <a:buFontTx/>
              <a:buNone/>
            </a:pPr>
            <a:r>
              <a:rPr lang="en-US" sz="1000" b="1">
                <a:solidFill>
                  <a:schemeClr val="bg1"/>
                </a:solidFill>
              </a:rPr>
              <a:t>Software</a:t>
            </a:r>
            <a:br>
              <a:rPr lang="en-US" sz="1000" b="1">
                <a:solidFill>
                  <a:schemeClr val="bg1"/>
                </a:solidFill>
              </a:rPr>
            </a:br>
            <a:r>
              <a:rPr lang="en-US" sz="1000" b="1">
                <a:solidFill>
                  <a:schemeClr val="bg1"/>
                </a:solidFill>
              </a:rPr>
              <a:t>application</a:t>
            </a:r>
          </a:p>
        </p:txBody>
      </p:sp>
      <p:sp>
        <p:nvSpPr>
          <p:cNvPr id="53264" name="Rectangle 49"/>
          <p:cNvSpPr>
            <a:spLocks noChangeArrowheads="1"/>
          </p:cNvSpPr>
          <p:nvPr/>
        </p:nvSpPr>
        <p:spPr bwMode="auto">
          <a:xfrm>
            <a:off x="1133475" y="4165600"/>
            <a:ext cx="1112838" cy="369888"/>
          </a:xfrm>
          <a:prstGeom prst="rect">
            <a:avLst/>
          </a:prstGeom>
          <a:solidFill>
            <a:srgbClr val="00649D"/>
          </a:solidFill>
          <a:ln w="12700">
            <a:solidFill>
              <a:schemeClr val="tx1"/>
            </a:solidFill>
            <a:miter lim="800000"/>
            <a:headEnd/>
            <a:tailEnd/>
          </a:ln>
        </p:spPr>
        <p:txBody>
          <a:bodyPr wrap="none" anchor="ct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fr-FR" sz="1400">
              <a:solidFill>
                <a:srgbClr val="333333"/>
              </a:solidFill>
            </a:endParaRPr>
          </a:p>
        </p:txBody>
      </p:sp>
      <p:sp>
        <p:nvSpPr>
          <p:cNvPr id="53265" name="Text Box 25"/>
          <p:cNvSpPr txBox="1">
            <a:spLocks noChangeArrowheads="1"/>
          </p:cNvSpPr>
          <p:nvPr/>
        </p:nvSpPr>
        <p:spPr bwMode="auto">
          <a:xfrm>
            <a:off x="1536700" y="4229100"/>
            <a:ext cx="8524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0"/>
              </a:spcBef>
              <a:buClrTx/>
              <a:buFontTx/>
              <a:buNone/>
            </a:pPr>
            <a:r>
              <a:rPr lang="en-US" sz="1000" b="1">
                <a:solidFill>
                  <a:schemeClr val="bg1"/>
                </a:solidFill>
              </a:rPr>
              <a:t>Operating</a:t>
            </a:r>
            <a:br>
              <a:rPr lang="en-US" sz="1000" b="1">
                <a:solidFill>
                  <a:schemeClr val="bg1"/>
                </a:solidFill>
              </a:rPr>
            </a:br>
            <a:r>
              <a:rPr lang="en-US" sz="1000" b="1">
                <a:solidFill>
                  <a:schemeClr val="bg1"/>
                </a:solidFill>
              </a:rPr>
              <a:t>system</a:t>
            </a:r>
          </a:p>
        </p:txBody>
      </p:sp>
      <p:sp>
        <p:nvSpPr>
          <p:cNvPr id="53266" name="Text Box 25"/>
          <p:cNvSpPr txBox="1">
            <a:spLocks noChangeArrowheads="1"/>
          </p:cNvSpPr>
          <p:nvPr/>
        </p:nvSpPr>
        <p:spPr bwMode="auto">
          <a:xfrm>
            <a:off x="4976813" y="2605088"/>
            <a:ext cx="1139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en-US" sz="1200" b="1">
                <a:solidFill>
                  <a:srgbClr val="333333"/>
                </a:solidFill>
              </a:rPr>
              <a:t>Image repository</a:t>
            </a:r>
          </a:p>
        </p:txBody>
      </p:sp>
      <p:grpSp>
        <p:nvGrpSpPr>
          <p:cNvPr id="53267" name="Group 37"/>
          <p:cNvGrpSpPr>
            <a:grpSpLocks/>
          </p:cNvGrpSpPr>
          <p:nvPr/>
        </p:nvGrpSpPr>
        <p:grpSpPr bwMode="auto">
          <a:xfrm>
            <a:off x="5033963" y="4829175"/>
            <a:ext cx="1252537" cy="773113"/>
            <a:chOff x="4586" y="1616"/>
            <a:chExt cx="1051" cy="762"/>
          </a:xfrm>
        </p:grpSpPr>
        <p:pic>
          <p:nvPicPr>
            <p:cNvPr id="53416" name="Picture 4" descr="dmt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50" y="1616"/>
              <a:ext cx="7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417" name="Text Box 35"/>
            <p:cNvSpPr txBox="1">
              <a:spLocks noChangeArrowheads="1"/>
            </p:cNvSpPr>
            <p:nvPr/>
          </p:nvSpPr>
          <p:spPr bwMode="auto">
            <a:xfrm>
              <a:off x="4586" y="1805"/>
              <a:ext cx="1051"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b="1">
                  <a:solidFill>
                    <a:schemeClr val="tx1"/>
                  </a:solidFill>
                </a:rPr>
                <a:t>Industry Standard</a:t>
              </a:r>
            </a:p>
          </p:txBody>
        </p:sp>
      </p:grpSp>
      <p:sp>
        <p:nvSpPr>
          <p:cNvPr id="53268" name="Rectangle 51"/>
          <p:cNvSpPr>
            <a:spLocks noChangeArrowheads="1"/>
          </p:cNvSpPr>
          <p:nvPr/>
        </p:nvSpPr>
        <p:spPr bwMode="auto">
          <a:xfrm>
            <a:off x="1138238" y="5278438"/>
            <a:ext cx="1112837" cy="369887"/>
          </a:xfrm>
          <a:prstGeom prst="rect">
            <a:avLst/>
          </a:prstGeom>
          <a:solidFill>
            <a:srgbClr val="00649D"/>
          </a:solidFill>
          <a:ln w="12700">
            <a:solidFill>
              <a:schemeClr val="tx1"/>
            </a:solidFill>
            <a:miter lim="800000"/>
            <a:headEnd/>
            <a:tailEnd/>
          </a:ln>
        </p:spPr>
        <p:txBody>
          <a:bodyPr wrap="none" anchor="ct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fr-FR" sz="1400">
              <a:solidFill>
                <a:srgbClr val="333333"/>
              </a:solidFill>
            </a:endParaRPr>
          </a:p>
        </p:txBody>
      </p:sp>
      <p:sp>
        <p:nvSpPr>
          <p:cNvPr id="53269" name="Text Box 25"/>
          <p:cNvSpPr txBox="1">
            <a:spLocks noChangeArrowheads="1"/>
          </p:cNvSpPr>
          <p:nvPr/>
        </p:nvSpPr>
        <p:spPr bwMode="auto">
          <a:xfrm>
            <a:off x="1541463" y="5416550"/>
            <a:ext cx="646112"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0"/>
              </a:spcBef>
              <a:buClrTx/>
              <a:buFontTx/>
              <a:buNone/>
            </a:pPr>
            <a:r>
              <a:rPr lang="en-US" sz="1000" b="1">
                <a:solidFill>
                  <a:schemeClr val="bg1"/>
                </a:solidFill>
              </a:rPr>
              <a:t>Metadata</a:t>
            </a:r>
          </a:p>
        </p:txBody>
      </p:sp>
      <p:sp>
        <p:nvSpPr>
          <p:cNvPr id="53270" name="Text Box 25"/>
          <p:cNvSpPr txBox="1">
            <a:spLocks noChangeArrowheads="1"/>
          </p:cNvSpPr>
          <p:nvPr/>
        </p:nvSpPr>
        <p:spPr bwMode="auto">
          <a:xfrm>
            <a:off x="1547813" y="4508500"/>
            <a:ext cx="209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en-US" sz="1800" b="1">
                <a:solidFill>
                  <a:srgbClr val="B2B2B2"/>
                </a:solidFill>
              </a:rPr>
              <a:t>+</a:t>
            </a:r>
          </a:p>
        </p:txBody>
      </p:sp>
      <p:sp>
        <p:nvSpPr>
          <p:cNvPr id="53271" name="Text Box 25"/>
          <p:cNvSpPr txBox="1">
            <a:spLocks noChangeArrowheads="1"/>
          </p:cNvSpPr>
          <p:nvPr/>
        </p:nvSpPr>
        <p:spPr bwMode="auto">
          <a:xfrm>
            <a:off x="1547813" y="5053013"/>
            <a:ext cx="2079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en-US" sz="1800" b="1">
                <a:solidFill>
                  <a:srgbClr val="B2B2B2"/>
                </a:solidFill>
              </a:rPr>
              <a:t>+</a:t>
            </a:r>
          </a:p>
        </p:txBody>
      </p:sp>
      <p:grpSp>
        <p:nvGrpSpPr>
          <p:cNvPr id="53272" name="Group 78"/>
          <p:cNvGrpSpPr>
            <a:grpSpLocks/>
          </p:cNvGrpSpPr>
          <p:nvPr/>
        </p:nvGrpSpPr>
        <p:grpSpPr bwMode="auto">
          <a:xfrm>
            <a:off x="1133475" y="4721225"/>
            <a:ext cx="1112838" cy="369888"/>
            <a:chOff x="869" y="2064"/>
            <a:chExt cx="701" cy="233"/>
          </a:xfrm>
        </p:grpSpPr>
        <p:sp>
          <p:nvSpPr>
            <p:cNvPr id="53414" name="Rectangle 51"/>
            <p:cNvSpPr>
              <a:spLocks noChangeArrowheads="1"/>
            </p:cNvSpPr>
            <p:nvPr/>
          </p:nvSpPr>
          <p:spPr bwMode="auto">
            <a:xfrm>
              <a:off x="869" y="2064"/>
              <a:ext cx="701" cy="233"/>
            </a:xfrm>
            <a:prstGeom prst="rect">
              <a:avLst/>
            </a:prstGeom>
            <a:solidFill>
              <a:srgbClr val="00649D"/>
            </a:solidFill>
            <a:ln w="12700">
              <a:solidFill>
                <a:schemeClr val="tx1"/>
              </a:solidFill>
              <a:miter lim="800000"/>
              <a:headEnd/>
              <a:tailEnd/>
            </a:ln>
          </p:spPr>
          <p:txBody>
            <a:bodyPr wrap="none" anchor="ct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fr-FR" sz="1400">
                <a:solidFill>
                  <a:srgbClr val="333333"/>
                </a:solidFill>
              </a:endParaRPr>
            </a:p>
          </p:txBody>
        </p:sp>
        <p:sp>
          <p:nvSpPr>
            <p:cNvPr id="53415" name="Text Box 25"/>
            <p:cNvSpPr txBox="1">
              <a:spLocks noChangeArrowheads="1"/>
            </p:cNvSpPr>
            <p:nvPr/>
          </p:nvSpPr>
          <p:spPr bwMode="auto">
            <a:xfrm>
              <a:off x="1123" y="2123"/>
              <a:ext cx="40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0"/>
                </a:spcBef>
                <a:buClrTx/>
                <a:buFontTx/>
                <a:buNone/>
              </a:pPr>
              <a:r>
                <a:rPr lang="en-US" sz="1000" b="1">
                  <a:solidFill>
                    <a:schemeClr val="bg1"/>
                  </a:solidFill>
                </a:rPr>
                <a:t>Activation</a:t>
              </a:r>
              <a:br>
                <a:rPr lang="en-US" sz="1000" b="1">
                  <a:solidFill>
                    <a:schemeClr val="bg1"/>
                  </a:solidFill>
                </a:rPr>
              </a:br>
              <a:r>
                <a:rPr lang="en-US" sz="1000" b="1">
                  <a:solidFill>
                    <a:schemeClr val="bg1"/>
                  </a:solidFill>
                </a:rPr>
                <a:t>Engine</a:t>
              </a:r>
            </a:p>
          </p:txBody>
        </p:sp>
      </p:grpSp>
      <p:sp>
        <p:nvSpPr>
          <p:cNvPr id="53273" name="Text Box 25"/>
          <p:cNvSpPr txBox="1">
            <a:spLocks noChangeArrowheads="1"/>
          </p:cNvSpPr>
          <p:nvPr/>
        </p:nvSpPr>
        <p:spPr bwMode="auto">
          <a:xfrm>
            <a:off x="4029075" y="3771900"/>
            <a:ext cx="11398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en-US" sz="900" b="1">
                <a:solidFill>
                  <a:srgbClr val="333333"/>
                </a:solidFill>
              </a:rPr>
              <a:t>Import</a:t>
            </a:r>
          </a:p>
        </p:txBody>
      </p:sp>
      <p:sp>
        <p:nvSpPr>
          <p:cNvPr id="53274" name="TextBox 90"/>
          <p:cNvSpPr txBox="1">
            <a:spLocks noChangeArrowheads="1"/>
          </p:cNvSpPr>
          <p:nvPr/>
        </p:nvSpPr>
        <p:spPr bwMode="auto">
          <a:xfrm>
            <a:off x="5410200" y="1568450"/>
            <a:ext cx="2514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sz="1800" b="1">
                <a:solidFill>
                  <a:srgbClr val="00649D"/>
                </a:solidFill>
              </a:rPr>
              <a:t>IBM Flex System  with FSM</a:t>
            </a:r>
          </a:p>
        </p:txBody>
      </p:sp>
      <p:sp>
        <p:nvSpPr>
          <p:cNvPr id="53275" name="Rectangle 47"/>
          <p:cNvSpPr>
            <a:spLocks noChangeArrowheads="1"/>
          </p:cNvSpPr>
          <p:nvPr/>
        </p:nvSpPr>
        <p:spPr bwMode="auto">
          <a:xfrm>
            <a:off x="1128713" y="3608388"/>
            <a:ext cx="1112837" cy="369887"/>
          </a:xfrm>
          <a:prstGeom prst="rect">
            <a:avLst/>
          </a:prstGeom>
          <a:solidFill>
            <a:srgbClr val="00649D"/>
          </a:solidFill>
          <a:ln w="12700">
            <a:solidFill>
              <a:schemeClr val="tx1"/>
            </a:solidFill>
            <a:miter lim="800000"/>
            <a:headEnd/>
            <a:tailEnd/>
          </a:ln>
        </p:spPr>
        <p:txBody>
          <a:bodyPr wrap="none" anchor="ct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fr-FR" sz="1400">
              <a:solidFill>
                <a:srgbClr val="333333"/>
              </a:solidFill>
            </a:endParaRPr>
          </a:p>
        </p:txBody>
      </p:sp>
      <p:sp>
        <p:nvSpPr>
          <p:cNvPr id="53276" name="Text Box 25"/>
          <p:cNvSpPr txBox="1">
            <a:spLocks noChangeArrowheads="1"/>
          </p:cNvSpPr>
          <p:nvPr/>
        </p:nvSpPr>
        <p:spPr bwMode="auto">
          <a:xfrm>
            <a:off x="1524000" y="3732213"/>
            <a:ext cx="852488"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0"/>
              </a:spcBef>
              <a:buClrTx/>
              <a:buFontTx/>
              <a:buNone/>
            </a:pPr>
            <a:r>
              <a:rPr lang="en-US" sz="1000" b="1">
                <a:solidFill>
                  <a:schemeClr val="bg1"/>
                </a:solidFill>
              </a:rPr>
              <a:t>Middleware</a:t>
            </a:r>
          </a:p>
        </p:txBody>
      </p:sp>
      <p:sp>
        <p:nvSpPr>
          <p:cNvPr id="53277" name="Text Box 25"/>
          <p:cNvSpPr txBox="1">
            <a:spLocks noChangeArrowheads="1"/>
          </p:cNvSpPr>
          <p:nvPr/>
        </p:nvSpPr>
        <p:spPr bwMode="auto">
          <a:xfrm>
            <a:off x="1547813" y="3954463"/>
            <a:ext cx="209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en-US" sz="1800" b="1">
                <a:solidFill>
                  <a:srgbClr val="B2B2B2"/>
                </a:solidFill>
              </a:rPr>
              <a:t>+</a:t>
            </a:r>
          </a:p>
        </p:txBody>
      </p:sp>
      <p:sp>
        <p:nvSpPr>
          <p:cNvPr id="53278" name="Right Brace 161"/>
          <p:cNvSpPr>
            <a:spLocks/>
          </p:cNvSpPr>
          <p:nvPr/>
        </p:nvSpPr>
        <p:spPr bwMode="auto">
          <a:xfrm rot="-5400000">
            <a:off x="2583657" y="746919"/>
            <a:ext cx="261937" cy="3502025"/>
          </a:xfrm>
          <a:prstGeom prst="rightBrace">
            <a:avLst>
              <a:gd name="adj1" fmla="val 76566"/>
              <a:gd name="adj2" fmla="val 50000"/>
            </a:avLst>
          </a:prstGeom>
          <a:noFill/>
          <a:ln w="25400" algn="ctr">
            <a:solidFill>
              <a:srgbClr val="004870"/>
            </a:solidFill>
            <a:round/>
            <a:headEnd/>
            <a:tailEnd/>
          </a:ln>
          <a:extLst>
            <a:ext uri="{909E8E84-426E-40DD-AFC4-6F175D3DCCD1}">
              <a14:hiddenFill xmlns:a14="http://schemas.microsoft.com/office/drawing/2010/main">
                <a:solidFill>
                  <a:srgbClr val="FFFFFF"/>
                </a:solidFill>
              </a14:hiddenFill>
            </a:ext>
          </a:extLst>
        </p:spPr>
        <p:txBody>
          <a:bodyPr vert="eaVert"/>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fr-FR" sz="1400">
              <a:solidFill>
                <a:srgbClr val="00649D"/>
              </a:solidFill>
            </a:endParaRPr>
          </a:p>
        </p:txBody>
      </p:sp>
      <p:sp>
        <p:nvSpPr>
          <p:cNvPr id="53279" name="Right Brace 162"/>
          <p:cNvSpPr>
            <a:spLocks/>
          </p:cNvSpPr>
          <p:nvPr/>
        </p:nvSpPr>
        <p:spPr bwMode="auto">
          <a:xfrm rot="-5400000">
            <a:off x="6569869" y="602457"/>
            <a:ext cx="261937" cy="3765550"/>
          </a:xfrm>
          <a:prstGeom prst="rightBrace">
            <a:avLst>
              <a:gd name="adj1" fmla="val 76538"/>
              <a:gd name="adj2" fmla="val 50000"/>
            </a:avLst>
          </a:prstGeom>
          <a:noFill/>
          <a:ln w="25400" algn="ctr">
            <a:solidFill>
              <a:srgbClr val="004870"/>
            </a:solidFill>
            <a:round/>
            <a:headEnd/>
            <a:tailEnd/>
          </a:ln>
          <a:extLst>
            <a:ext uri="{909E8E84-426E-40DD-AFC4-6F175D3DCCD1}">
              <a14:hiddenFill xmlns:a14="http://schemas.microsoft.com/office/drawing/2010/main">
                <a:solidFill>
                  <a:srgbClr val="FFFFFF"/>
                </a:solidFill>
              </a14:hiddenFill>
            </a:ext>
          </a:extLst>
        </p:spPr>
        <p:txBody>
          <a:bodyPr vert="eaVert"/>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fr-FR" sz="1400">
              <a:solidFill>
                <a:srgbClr val="00649D"/>
              </a:solidFill>
            </a:endParaRPr>
          </a:p>
        </p:txBody>
      </p:sp>
      <p:sp>
        <p:nvSpPr>
          <p:cNvPr id="53280" name="TextBox 27"/>
          <p:cNvSpPr txBox="1">
            <a:spLocks noChangeArrowheads="1"/>
          </p:cNvSpPr>
          <p:nvPr/>
        </p:nvSpPr>
        <p:spPr bwMode="auto">
          <a:xfrm>
            <a:off x="600075" y="1752600"/>
            <a:ext cx="41783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0"/>
              </a:spcBef>
              <a:spcAft>
                <a:spcPct val="10000"/>
              </a:spcAft>
              <a:buClr>
                <a:schemeClr val="accent2"/>
              </a:buClr>
              <a:buFont typeface="Wingdings" panose="05000000000000000000" pitchFamily="2" charset="2"/>
              <a:buNone/>
            </a:pPr>
            <a:r>
              <a:rPr lang="en-US" sz="1800" b="1">
                <a:solidFill>
                  <a:srgbClr val="00649D"/>
                </a:solidFill>
              </a:rPr>
              <a:t>IBM Virtual Appliance Factory</a:t>
            </a:r>
            <a:br>
              <a:rPr lang="en-US" sz="1800" b="1">
                <a:solidFill>
                  <a:srgbClr val="00649D"/>
                </a:solidFill>
              </a:rPr>
            </a:br>
            <a:r>
              <a:rPr lang="en-US" sz="1400">
                <a:solidFill>
                  <a:srgbClr val="00649D"/>
                </a:solidFill>
              </a:rPr>
              <a:t>with ICON Tooling</a:t>
            </a:r>
          </a:p>
        </p:txBody>
      </p:sp>
      <p:sp>
        <p:nvSpPr>
          <p:cNvPr id="53281" name="Oval 126"/>
          <p:cNvSpPr>
            <a:spLocks noChangeArrowheads="1"/>
          </p:cNvSpPr>
          <p:nvPr/>
        </p:nvSpPr>
        <p:spPr bwMode="auto">
          <a:xfrm>
            <a:off x="641350" y="3886200"/>
            <a:ext cx="450850" cy="449263"/>
          </a:xfrm>
          <a:prstGeom prst="ellipse">
            <a:avLst/>
          </a:prstGeom>
          <a:solidFill>
            <a:srgbClr val="006699"/>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sp>
        <p:nvSpPr>
          <p:cNvPr id="53282" name="Freeform 44"/>
          <p:cNvSpPr>
            <a:spLocks/>
          </p:cNvSpPr>
          <p:nvPr/>
        </p:nvSpPr>
        <p:spPr bwMode="auto">
          <a:xfrm flipH="1">
            <a:off x="228600" y="3589338"/>
            <a:ext cx="427038" cy="1520825"/>
          </a:xfrm>
          <a:custGeom>
            <a:avLst/>
            <a:gdLst>
              <a:gd name="T0" fmla="*/ 2147483646 w 676"/>
              <a:gd name="T1" fmla="*/ 2147483646 h 2408"/>
              <a:gd name="T2" fmla="*/ 2147483646 w 676"/>
              <a:gd name="T3" fmla="*/ 2147483646 h 2408"/>
              <a:gd name="T4" fmla="*/ 2147483646 w 676"/>
              <a:gd name="T5" fmla="*/ 2147483646 h 2408"/>
              <a:gd name="T6" fmla="*/ 2147483646 w 676"/>
              <a:gd name="T7" fmla="*/ 2147483646 h 2408"/>
              <a:gd name="T8" fmla="*/ 2147483646 w 676"/>
              <a:gd name="T9" fmla="*/ 2147483646 h 2408"/>
              <a:gd name="T10" fmla="*/ 2147483646 w 676"/>
              <a:gd name="T11" fmla="*/ 2147483646 h 2408"/>
              <a:gd name="T12" fmla="*/ 2147483646 w 676"/>
              <a:gd name="T13" fmla="*/ 2147483646 h 2408"/>
              <a:gd name="T14" fmla="*/ 2147483646 w 676"/>
              <a:gd name="T15" fmla="*/ 2147483646 h 2408"/>
              <a:gd name="T16" fmla="*/ 2147483646 w 676"/>
              <a:gd name="T17" fmla="*/ 2147483646 h 2408"/>
              <a:gd name="T18" fmla="*/ 2147483646 w 676"/>
              <a:gd name="T19" fmla="*/ 2147483646 h 2408"/>
              <a:gd name="T20" fmla="*/ 2147483646 w 676"/>
              <a:gd name="T21" fmla="*/ 2147483646 h 2408"/>
              <a:gd name="T22" fmla="*/ 2147483646 w 676"/>
              <a:gd name="T23" fmla="*/ 2147483646 h 2408"/>
              <a:gd name="T24" fmla="*/ 2147483646 w 676"/>
              <a:gd name="T25" fmla="*/ 2147483646 h 2408"/>
              <a:gd name="T26" fmla="*/ 2147483646 w 676"/>
              <a:gd name="T27" fmla="*/ 2147483646 h 2408"/>
              <a:gd name="T28" fmla="*/ 2147483646 w 676"/>
              <a:gd name="T29" fmla="*/ 2147483646 h 2408"/>
              <a:gd name="T30" fmla="*/ 2147483646 w 676"/>
              <a:gd name="T31" fmla="*/ 2147483646 h 2408"/>
              <a:gd name="T32" fmla="*/ 2147483646 w 676"/>
              <a:gd name="T33" fmla="*/ 2147483646 h 2408"/>
              <a:gd name="T34" fmla="*/ 2147483646 w 676"/>
              <a:gd name="T35" fmla="*/ 2147483646 h 2408"/>
              <a:gd name="T36" fmla="*/ 2147483646 w 676"/>
              <a:gd name="T37" fmla="*/ 0 h 2408"/>
              <a:gd name="T38" fmla="*/ 2147483646 w 676"/>
              <a:gd name="T39" fmla="*/ 2147483646 h 2408"/>
              <a:gd name="T40" fmla="*/ 2147483646 w 676"/>
              <a:gd name="T41" fmla="*/ 2147483646 h 2408"/>
              <a:gd name="T42" fmla="*/ 2147483646 w 676"/>
              <a:gd name="T43" fmla="*/ 2147483646 h 2408"/>
              <a:gd name="T44" fmla="*/ 2147483646 w 676"/>
              <a:gd name="T45" fmla="*/ 2147483646 h 2408"/>
              <a:gd name="T46" fmla="*/ 2147483646 w 676"/>
              <a:gd name="T47" fmla="*/ 2147483646 h 2408"/>
              <a:gd name="T48" fmla="*/ 2147483646 w 676"/>
              <a:gd name="T49" fmla="*/ 2147483646 h 2408"/>
              <a:gd name="T50" fmla="*/ 2147483646 w 676"/>
              <a:gd name="T51" fmla="*/ 2147483646 h 2408"/>
              <a:gd name="T52" fmla="*/ 2147483646 w 676"/>
              <a:gd name="T53" fmla="*/ 2147483646 h 2408"/>
              <a:gd name="T54" fmla="*/ 2147483646 w 676"/>
              <a:gd name="T55" fmla="*/ 2147483646 h 2408"/>
              <a:gd name="T56" fmla="*/ 2147483646 w 676"/>
              <a:gd name="T57" fmla="*/ 2147483646 h 2408"/>
              <a:gd name="T58" fmla="*/ 2147483646 w 676"/>
              <a:gd name="T59" fmla="*/ 2147483646 h 2408"/>
              <a:gd name="T60" fmla="*/ 2147483646 w 676"/>
              <a:gd name="T61" fmla="*/ 2147483646 h 2408"/>
              <a:gd name="T62" fmla="*/ 2147483646 w 676"/>
              <a:gd name="T63" fmla="*/ 2147483646 h 2408"/>
              <a:gd name="T64" fmla="*/ 2147483646 w 676"/>
              <a:gd name="T65" fmla="*/ 2147483646 h 2408"/>
              <a:gd name="T66" fmla="*/ 0 w 676"/>
              <a:gd name="T67" fmla="*/ 2147483646 h 2408"/>
              <a:gd name="T68" fmla="*/ 2147483646 w 676"/>
              <a:gd name="T69" fmla="*/ 2147483646 h 2408"/>
              <a:gd name="T70" fmla="*/ 2147483646 w 676"/>
              <a:gd name="T71" fmla="*/ 2147483646 h 2408"/>
              <a:gd name="T72" fmla="*/ 2147483646 w 676"/>
              <a:gd name="T73" fmla="*/ 2147483646 h 2408"/>
              <a:gd name="T74" fmla="*/ 2147483646 w 676"/>
              <a:gd name="T75" fmla="*/ 2147483646 h 2408"/>
              <a:gd name="T76" fmla="*/ 2147483646 w 676"/>
              <a:gd name="T77" fmla="*/ 2147483646 h 2408"/>
              <a:gd name="T78" fmla="*/ 2147483646 w 676"/>
              <a:gd name="T79" fmla="*/ 2147483646 h 2408"/>
              <a:gd name="T80" fmla="*/ 2147483646 w 676"/>
              <a:gd name="T81" fmla="*/ 2147483646 h 2408"/>
              <a:gd name="T82" fmla="*/ 2147483646 w 676"/>
              <a:gd name="T83" fmla="*/ 2147483646 h 2408"/>
              <a:gd name="T84" fmla="*/ 2147483646 w 676"/>
              <a:gd name="T85" fmla="*/ 2147483646 h 2408"/>
              <a:gd name="T86" fmla="*/ 2147483646 w 676"/>
              <a:gd name="T87" fmla="*/ 2147483646 h 2408"/>
              <a:gd name="T88" fmla="*/ 2147483646 w 676"/>
              <a:gd name="T89" fmla="*/ 2147483646 h 2408"/>
              <a:gd name="T90" fmla="*/ 2147483646 w 676"/>
              <a:gd name="T91" fmla="*/ 2147483646 h 2408"/>
              <a:gd name="T92" fmla="*/ 2147483646 w 676"/>
              <a:gd name="T93" fmla="*/ 2147483646 h 2408"/>
              <a:gd name="T94" fmla="*/ 2147483646 w 676"/>
              <a:gd name="T95" fmla="*/ 2147483646 h 2408"/>
              <a:gd name="T96" fmla="*/ 2147483646 w 676"/>
              <a:gd name="T97" fmla="*/ 2147483646 h 2408"/>
              <a:gd name="T98" fmla="*/ 2147483646 w 676"/>
              <a:gd name="T99" fmla="*/ 2147483646 h 2408"/>
              <a:gd name="T100" fmla="*/ 2147483646 w 676"/>
              <a:gd name="T101" fmla="*/ 2147483646 h 2408"/>
              <a:gd name="T102" fmla="*/ 2147483646 w 676"/>
              <a:gd name="T103" fmla="*/ 2147483646 h 2408"/>
              <a:gd name="T104" fmla="*/ 2147483646 w 676"/>
              <a:gd name="T105" fmla="*/ 2147483646 h 2408"/>
              <a:gd name="T106" fmla="*/ 2147483646 w 676"/>
              <a:gd name="T107" fmla="*/ 2147483646 h 2408"/>
              <a:gd name="T108" fmla="*/ 2147483646 w 676"/>
              <a:gd name="T109" fmla="*/ 2147483646 h 2408"/>
              <a:gd name="T110" fmla="*/ 2147483646 w 676"/>
              <a:gd name="T111" fmla="*/ 2147483646 h 2408"/>
              <a:gd name="T112" fmla="*/ 2147483646 w 676"/>
              <a:gd name="T113" fmla="*/ 2147483646 h 2408"/>
              <a:gd name="T114" fmla="*/ 2147483646 w 676"/>
              <a:gd name="T115" fmla="*/ 2147483646 h 2408"/>
              <a:gd name="T116" fmla="*/ 2147483646 w 676"/>
              <a:gd name="T117" fmla="*/ 2147483646 h 2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6"/>
              <a:gd name="T178" fmla="*/ 0 h 2408"/>
              <a:gd name="T179" fmla="*/ 676 w 676"/>
              <a:gd name="T180" fmla="*/ 2408 h 24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6" h="2408">
                <a:moveTo>
                  <a:pt x="672" y="2238"/>
                </a:moveTo>
                <a:lnTo>
                  <a:pt x="672" y="2238"/>
                </a:lnTo>
                <a:lnTo>
                  <a:pt x="676" y="2224"/>
                </a:lnTo>
                <a:lnTo>
                  <a:pt x="676" y="2208"/>
                </a:lnTo>
                <a:lnTo>
                  <a:pt x="674" y="2196"/>
                </a:lnTo>
                <a:lnTo>
                  <a:pt x="670" y="2184"/>
                </a:lnTo>
                <a:lnTo>
                  <a:pt x="636" y="2116"/>
                </a:lnTo>
                <a:lnTo>
                  <a:pt x="624" y="1854"/>
                </a:lnTo>
                <a:lnTo>
                  <a:pt x="618" y="1766"/>
                </a:lnTo>
                <a:lnTo>
                  <a:pt x="614" y="1716"/>
                </a:lnTo>
                <a:lnTo>
                  <a:pt x="608" y="1678"/>
                </a:lnTo>
                <a:lnTo>
                  <a:pt x="598" y="1638"/>
                </a:lnTo>
                <a:lnTo>
                  <a:pt x="582" y="1582"/>
                </a:lnTo>
                <a:lnTo>
                  <a:pt x="562" y="1510"/>
                </a:lnTo>
                <a:lnTo>
                  <a:pt x="566" y="1402"/>
                </a:lnTo>
                <a:lnTo>
                  <a:pt x="566" y="1336"/>
                </a:lnTo>
                <a:lnTo>
                  <a:pt x="566" y="1278"/>
                </a:lnTo>
                <a:lnTo>
                  <a:pt x="574" y="1228"/>
                </a:lnTo>
                <a:lnTo>
                  <a:pt x="578" y="1190"/>
                </a:lnTo>
                <a:lnTo>
                  <a:pt x="580" y="1160"/>
                </a:lnTo>
                <a:lnTo>
                  <a:pt x="578" y="1138"/>
                </a:lnTo>
                <a:lnTo>
                  <a:pt x="574" y="1100"/>
                </a:lnTo>
                <a:lnTo>
                  <a:pt x="568" y="1066"/>
                </a:lnTo>
                <a:lnTo>
                  <a:pt x="572" y="1064"/>
                </a:lnTo>
                <a:lnTo>
                  <a:pt x="572" y="1056"/>
                </a:lnTo>
                <a:lnTo>
                  <a:pt x="570" y="1048"/>
                </a:lnTo>
                <a:lnTo>
                  <a:pt x="568" y="1040"/>
                </a:lnTo>
                <a:lnTo>
                  <a:pt x="564" y="1002"/>
                </a:lnTo>
                <a:lnTo>
                  <a:pt x="558" y="970"/>
                </a:lnTo>
                <a:lnTo>
                  <a:pt x="546" y="928"/>
                </a:lnTo>
                <a:lnTo>
                  <a:pt x="536" y="886"/>
                </a:lnTo>
                <a:lnTo>
                  <a:pt x="544" y="812"/>
                </a:lnTo>
                <a:lnTo>
                  <a:pt x="576" y="716"/>
                </a:lnTo>
                <a:lnTo>
                  <a:pt x="592" y="668"/>
                </a:lnTo>
                <a:lnTo>
                  <a:pt x="602" y="630"/>
                </a:lnTo>
                <a:lnTo>
                  <a:pt x="608" y="596"/>
                </a:lnTo>
                <a:lnTo>
                  <a:pt x="612" y="556"/>
                </a:lnTo>
                <a:lnTo>
                  <a:pt x="612" y="516"/>
                </a:lnTo>
                <a:lnTo>
                  <a:pt x="610" y="500"/>
                </a:lnTo>
                <a:lnTo>
                  <a:pt x="608" y="486"/>
                </a:lnTo>
                <a:lnTo>
                  <a:pt x="602" y="462"/>
                </a:lnTo>
                <a:lnTo>
                  <a:pt x="592" y="438"/>
                </a:lnTo>
                <a:lnTo>
                  <a:pt x="582" y="416"/>
                </a:lnTo>
                <a:lnTo>
                  <a:pt x="572" y="400"/>
                </a:lnTo>
                <a:lnTo>
                  <a:pt x="560" y="386"/>
                </a:lnTo>
                <a:lnTo>
                  <a:pt x="546" y="372"/>
                </a:lnTo>
                <a:lnTo>
                  <a:pt x="528" y="354"/>
                </a:lnTo>
                <a:lnTo>
                  <a:pt x="524" y="348"/>
                </a:lnTo>
                <a:lnTo>
                  <a:pt x="516" y="342"/>
                </a:lnTo>
                <a:lnTo>
                  <a:pt x="508" y="336"/>
                </a:lnTo>
                <a:lnTo>
                  <a:pt x="498" y="334"/>
                </a:lnTo>
                <a:lnTo>
                  <a:pt x="470" y="294"/>
                </a:lnTo>
                <a:lnTo>
                  <a:pt x="466" y="266"/>
                </a:lnTo>
                <a:lnTo>
                  <a:pt x="466" y="252"/>
                </a:lnTo>
                <a:lnTo>
                  <a:pt x="468" y="238"/>
                </a:lnTo>
                <a:lnTo>
                  <a:pt x="468" y="224"/>
                </a:lnTo>
                <a:lnTo>
                  <a:pt x="472" y="222"/>
                </a:lnTo>
                <a:lnTo>
                  <a:pt x="476" y="220"/>
                </a:lnTo>
                <a:lnTo>
                  <a:pt x="478" y="218"/>
                </a:lnTo>
                <a:lnTo>
                  <a:pt x="484" y="210"/>
                </a:lnTo>
                <a:lnTo>
                  <a:pt x="486" y="200"/>
                </a:lnTo>
                <a:lnTo>
                  <a:pt x="492" y="174"/>
                </a:lnTo>
                <a:lnTo>
                  <a:pt x="494" y="166"/>
                </a:lnTo>
                <a:lnTo>
                  <a:pt x="494" y="158"/>
                </a:lnTo>
                <a:lnTo>
                  <a:pt x="492" y="150"/>
                </a:lnTo>
                <a:lnTo>
                  <a:pt x="494" y="132"/>
                </a:lnTo>
                <a:lnTo>
                  <a:pt x="492" y="124"/>
                </a:lnTo>
                <a:lnTo>
                  <a:pt x="494" y="118"/>
                </a:lnTo>
                <a:lnTo>
                  <a:pt x="492" y="108"/>
                </a:lnTo>
                <a:lnTo>
                  <a:pt x="488" y="102"/>
                </a:lnTo>
                <a:lnTo>
                  <a:pt x="488" y="96"/>
                </a:lnTo>
                <a:lnTo>
                  <a:pt x="484" y="86"/>
                </a:lnTo>
                <a:lnTo>
                  <a:pt x="480" y="80"/>
                </a:lnTo>
                <a:lnTo>
                  <a:pt x="478" y="68"/>
                </a:lnTo>
                <a:lnTo>
                  <a:pt x="474" y="66"/>
                </a:lnTo>
                <a:lnTo>
                  <a:pt x="472" y="64"/>
                </a:lnTo>
                <a:lnTo>
                  <a:pt x="466" y="60"/>
                </a:lnTo>
                <a:lnTo>
                  <a:pt x="464" y="48"/>
                </a:lnTo>
                <a:lnTo>
                  <a:pt x="460" y="38"/>
                </a:lnTo>
                <a:lnTo>
                  <a:pt x="456" y="30"/>
                </a:lnTo>
                <a:lnTo>
                  <a:pt x="448" y="24"/>
                </a:lnTo>
                <a:lnTo>
                  <a:pt x="440" y="22"/>
                </a:lnTo>
                <a:lnTo>
                  <a:pt x="432" y="20"/>
                </a:lnTo>
                <a:lnTo>
                  <a:pt x="430" y="18"/>
                </a:lnTo>
                <a:lnTo>
                  <a:pt x="426" y="16"/>
                </a:lnTo>
                <a:lnTo>
                  <a:pt x="414" y="12"/>
                </a:lnTo>
                <a:lnTo>
                  <a:pt x="402" y="8"/>
                </a:lnTo>
                <a:lnTo>
                  <a:pt x="390" y="8"/>
                </a:lnTo>
                <a:lnTo>
                  <a:pt x="384" y="8"/>
                </a:lnTo>
                <a:lnTo>
                  <a:pt x="380" y="4"/>
                </a:lnTo>
                <a:lnTo>
                  <a:pt x="372" y="2"/>
                </a:lnTo>
                <a:lnTo>
                  <a:pt x="366" y="4"/>
                </a:lnTo>
                <a:lnTo>
                  <a:pt x="364" y="2"/>
                </a:lnTo>
                <a:lnTo>
                  <a:pt x="356" y="0"/>
                </a:lnTo>
                <a:lnTo>
                  <a:pt x="344" y="2"/>
                </a:lnTo>
                <a:lnTo>
                  <a:pt x="338" y="4"/>
                </a:lnTo>
                <a:lnTo>
                  <a:pt x="320" y="8"/>
                </a:lnTo>
                <a:lnTo>
                  <a:pt x="300" y="12"/>
                </a:lnTo>
                <a:lnTo>
                  <a:pt x="296" y="14"/>
                </a:lnTo>
                <a:lnTo>
                  <a:pt x="290" y="14"/>
                </a:lnTo>
                <a:lnTo>
                  <a:pt x="284" y="18"/>
                </a:lnTo>
                <a:lnTo>
                  <a:pt x="278" y="20"/>
                </a:lnTo>
                <a:lnTo>
                  <a:pt x="264" y="28"/>
                </a:lnTo>
                <a:lnTo>
                  <a:pt x="244" y="50"/>
                </a:lnTo>
                <a:lnTo>
                  <a:pt x="242" y="52"/>
                </a:lnTo>
                <a:lnTo>
                  <a:pt x="238" y="60"/>
                </a:lnTo>
                <a:lnTo>
                  <a:pt x="234" y="70"/>
                </a:lnTo>
                <a:lnTo>
                  <a:pt x="236" y="72"/>
                </a:lnTo>
                <a:lnTo>
                  <a:pt x="234" y="84"/>
                </a:lnTo>
                <a:lnTo>
                  <a:pt x="236" y="88"/>
                </a:lnTo>
                <a:lnTo>
                  <a:pt x="242" y="92"/>
                </a:lnTo>
                <a:lnTo>
                  <a:pt x="248" y="94"/>
                </a:lnTo>
                <a:lnTo>
                  <a:pt x="238" y="126"/>
                </a:lnTo>
                <a:lnTo>
                  <a:pt x="236" y="136"/>
                </a:lnTo>
                <a:lnTo>
                  <a:pt x="236" y="144"/>
                </a:lnTo>
                <a:lnTo>
                  <a:pt x="236" y="156"/>
                </a:lnTo>
                <a:lnTo>
                  <a:pt x="234" y="158"/>
                </a:lnTo>
                <a:lnTo>
                  <a:pt x="234" y="162"/>
                </a:lnTo>
                <a:lnTo>
                  <a:pt x="234" y="166"/>
                </a:lnTo>
                <a:lnTo>
                  <a:pt x="242" y="182"/>
                </a:lnTo>
                <a:lnTo>
                  <a:pt x="236" y="182"/>
                </a:lnTo>
                <a:lnTo>
                  <a:pt x="238" y="184"/>
                </a:lnTo>
                <a:lnTo>
                  <a:pt x="246" y="186"/>
                </a:lnTo>
                <a:lnTo>
                  <a:pt x="246" y="196"/>
                </a:lnTo>
                <a:lnTo>
                  <a:pt x="244" y="204"/>
                </a:lnTo>
                <a:lnTo>
                  <a:pt x="244" y="214"/>
                </a:lnTo>
                <a:lnTo>
                  <a:pt x="246" y="224"/>
                </a:lnTo>
                <a:lnTo>
                  <a:pt x="250" y="236"/>
                </a:lnTo>
                <a:lnTo>
                  <a:pt x="256" y="254"/>
                </a:lnTo>
                <a:lnTo>
                  <a:pt x="264" y="284"/>
                </a:lnTo>
                <a:lnTo>
                  <a:pt x="274" y="310"/>
                </a:lnTo>
                <a:lnTo>
                  <a:pt x="286" y="334"/>
                </a:lnTo>
                <a:lnTo>
                  <a:pt x="292" y="338"/>
                </a:lnTo>
                <a:lnTo>
                  <a:pt x="300" y="340"/>
                </a:lnTo>
                <a:lnTo>
                  <a:pt x="308" y="342"/>
                </a:lnTo>
                <a:lnTo>
                  <a:pt x="310" y="348"/>
                </a:lnTo>
                <a:lnTo>
                  <a:pt x="308" y="350"/>
                </a:lnTo>
                <a:lnTo>
                  <a:pt x="304" y="352"/>
                </a:lnTo>
                <a:lnTo>
                  <a:pt x="302" y="358"/>
                </a:lnTo>
                <a:lnTo>
                  <a:pt x="302" y="366"/>
                </a:lnTo>
                <a:lnTo>
                  <a:pt x="308" y="366"/>
                </a:lnTo>
                <a:lnTo>
                  <a:pt x="304" y="370"/>
                </a:lnTo>
                <a:lnTo>
                  <a:pt x="282" y="380"/>
                </a:lnTo>
                <a:lnTo>
                  <a:pt x="274" y="384"/>
                </a:lnTo>
                <a:lnTo>
                  <a:pt x="234" y="396"/>
                </a:lnTo>
                <a:lnTo>
                  <a:pt x="212" y="404"/>
                </a:lnTo>
                <a:lnTo>
                  <a:pt x="196" y="412"/>
                </a:lnTo>
                <a:lnTo>
                  <a:pt x="182" y="422"/>
                </a:lnTo>
                <a:lnTo>
                  <a:pt x="162" y="440"/>
                </a:lnTo>
                <a:lnTo>
                  <a:pt x="144" y="460"/>
                </a:lnTo>
                <a:lnTo>
                  <a:pt x="132" y="478"/>
                </a:lnTo>
                <a:lnTo>
                  <a:pt x="124" y="494"/>
                </a:lnTo>
                <a:lnTo>
                  <a:pt x="116" y="514"/>
                </a:lnTo>
                <a:lnTo>
                  <a:pt x="106" y="548"/>
                </a:lnTo>
                <a:lnTo>
                  <a:pt x="80" y="598"/>
                </a:lnTo>
                <a:lnTo>
                  <a:pt x="68" y="614"/>
                </a:lnTo>
                <a:lnTo>
                  <a:pt x="54" y="638"/>
                </a:lnTo>
                <a:lnTo>
                  <a:pt x="40" y="654"/>
                </a:lnTo>
                <a:lnTo>
                  <a:pt x="28" y="670"/>
                </a:lnTo>
                <a:lnTo>
                  <a:pt x="20" y="684"/>
                </a:lnTo>
                <a:lnTo>
                  <a:pt x="14" y="698"/>
                </a:lnTo>
                <a:lnTo>
                  <a:pt x="10" y="714"/>
                </a:lnTo>
                <a:lnTo>
                  <a:pt x="8" y="730"/>
                </a:lnTo>
                <a:lnTo>
                  <a:pt x="8" y="748"/>
                </a:lnTo>
                <a:lnTo>
                  <a:pt x="2" y="766"/>
                </a:lnTo>
                <a:lnTo>
                  <a:pt x="0" y="780"/>
                </a:lnTo>
                <a:lnTo>
                  <a:pt x="0" y="790"/>
                </a:lnTo>
                <a:lnTo>
                  <a:pt x="4" y="810"/>
                </a:lnTo>
                <a:lnTo>
                  <a:pt x="8" y="820"/>
                </a:lnTo>
                <a:lnTo>
                  <a:pt x="14" y="828"/>
                </a:lnTo>
                <a:lnTo>
                  <a:pt x="20" y="832"/>
                </a:lnTo>
                <a:lnTo>
                  <a:pt x="28" y="836"/>
                </a:lnTo>
                <a:lnTo>
                  <a:pt x="38" y="836"/>
                </a:lnTo>
                <a:lnTo>
                  <a:pt x="50" y="836"/>
                </a:lnTo>
                <a:lnTo>
                  <a:pt x="78" y="840"/>
                </a:lnTo>
                <a:lnTo>
                  <a:pt x="96" y="840"/>
                </a:lnTo>
                <a:lnTo>
                  <a:pt x="112" y="840"/>
                </a:lnTo>
                <a:lnTo>
                  <a:pt x="118" y="838"/>
                </a:lnTo>
                <a:lnTo>
                  <a:pt x="124" y="850"/>
                </a:lnTo>
                <a:lnTo>
                  <a:pt x="128" y="854"/>
                </a:lnTo>
                <a:lnTo>
                  <a:pt x="130" y="856"/>
                </a:lnTo>
                <a:lnTo>
                  <a:pt x="142" y="860"/>
                </a:lnTo>
                <a:lnTo>
                  <a:pt x="156" y="862"/>
                </a:lnTo>
                <a:lnTo>
                  <a:pt x="162" y="862"/>
                </a:lnTo>
                <a:lnTo>
                  <a:pt x="160" y="890"/>
                </a:lnTo>
                <a:lnTo>
                  <a:pt x="158" y="918"/>
                </a:lnTo>
                <a:lnTo>
                  <a:pt x="156" y="964"/>
                </a:lnTo>
                <a:lnTo>
                  <a:pt x="156" y="986"/>
                </a:lnTo>
                <a:lnTo>
                  <a:pt x="158" y="1016"/>
                </a:lnTo>
                <a:lnTo>
                  <a:pt x="162" y="1050"/>
                </a:lnTo>
                <a:lnTo>
                  <a:pt x="158" y="1066"/>
                </a:lnTo>
                <a:lnTo>
                  <a:pt x="158" y="1072"/>
                </a:lnTo>
                <a:lnTo>
                  <a:pt x="158" y="1078"/>
                </a:lnTo>
                <a:lnTo>
                  <a:pt x="168" y="1082"/>
                </a:lnTo>
                <a:lnTo>
                  <a:pt x="166" y="1124"/>
                </a:lnTo>
                <a:lnTo>
                  <a:pt x="148" y="1188"/>
                </a:lnTo>
                <a:lnTo>
                  <a:pt x="142" y="1222"/>
                </a:lnTo>
                <a:lnTo>
                  <a:pt x="138" y="1248"/>
                </a:lnTo>
                <a:lnTo>
                  <a:pt x="138" y="1306"/>
                </a:lnTo>
                <a:lnTo>
                  <a:pt x="140" y="1338"/>
                </a:lnTo>
                <a:lnTo>
                  <a:pt x="142" y="1362"/>
                </a:lnTo>
                <a:lnTo>
                  <a:pt x="156" y="1448"/>
                </a:lnTo>
                <a:lnTo>
                  <a:pt x="168" y="1542"/>
                </a:lnTo>
                <a:lnTo>
                  <a:pt x="184" y="1654"/>
                </a:lnTo>
                <a:lnTo>
                  <a:pt x="202" y="1774"/>
                </a:lnTo>
                <a:lnTo>
                  <a:pt x="210" y="1798"/>
                </a:lnTo>
                <a:lnTo>
                  <a:pt x="218" y="1820"/>
                </a:lnTo>
                <a:lnTo>
                  <a:pt x="228" y="1840"/>
                </a:lnTo>
                <a:lnTo>
                  <a:pt x="238" y="1856"/>
                </a:lnTo>
                <a:lnTo>
                  <a:pt x="266" y="1988"/>
                </a:lnTo>
                <a:lnTo>
                  <a:pt x="282" y="2066"/>
                </a:lnTo>
                <a:lnTo>
                  <a:pt x="292" y="2114"/>
                </a:lnTo>
                <a:lnTo>
                  <a:pt x="280" y="2148"/>
                </a:lnTo>
                <a:lnTo>
                  <a:pt x="274" y="2162"/>
                </a:lnTo>
                <a:lnTo>
                  <a:pt x="272" y="2174"/>
                </a:lnTo>
                <a:lnTo>
                  <a:pt x="272" y="2184"/>
                </a:lnTo>
                <a:lnTo>
                  <a:pt x="274" y="2194"/>
                </a:lnTo>
                <a:lnTo>
                  <a:pt x="276" y="2206"/>
                </a:lnTo>
                <a:lnTo>
                  <a:pt x="270" y="2218"/>
                </a:lnTo>
                <a:lnTo>
                  <a:pt x="268" y="2228"/>
                </a:lnTo>
                <a:lnTo>
                  <a:pt x="238" y="2250"/>
                </a:lnTo>
                <a:lnTo>
                  <a:pt x="210" y="2268"/>
                </a:lnTo>
                <a:lnTo>
                  <a:pt x="184" y="2280"/>
                </a:lnTo>
                <a:lnTo>
                  <a:pt x="164" y="2288"/>
                </a:lnTo>
                <a:lnTo>
                  <a:pt x="134" y="2288"/>
                </a:lnTo>
                <a:lnTo>
                  <a:pt x="120" y="2288"/>
                </a:lnTo>
                <a:lnTo>
                  <a:pt x="108" y="2290"/>
                </a:lnTo>
                <a:lnTo>
                  <a:pt x="98" y="2294"/>
                </a:lnTo>
                <a:lnTo>
                  <a:pt x="92" y="2302"/>
                </a:lnTo>
                <a:lnTo>
                  <a:pt x="88" y="2310"/>
                </a:lnTo>
                <a:lnTo>
                  <a:pt x="86" y="2318"/>
                </a:lnTo>
                <a:lnTo>
                  <a:pt x="76" y="2322"/>
                </a:lnTo>
                <a:lnTo>
                  <a:pt x="76" y="2338"/>
                </a:lnTo>
                <a:lnTo>
                  <a:pt x="98" y="2346"/>
                </a:lnTo>
                <a:lnTo>
                  <a:pt x="120" y="2352"/>
                </a:lnTo>
                <a:lnTo>
                  <a:pt x="142" y="2354"/>
                </a:lnTo>
                <a:lnTo>
                  <a:pt x="162" y="2356"/>
                </a:lnTo>
                <a:lnTo>
                  <a:pt x="184" y="2356"/>
                </a:lnTo>
                <a:lnTo>
                  <a:pt x="212" y="2354"/>
                </a:lnTo>
                <a:lnTo>
                  <a:pt x="260" y="2348"/>
                </a:lnTo>
                <a:lnTo>
                  <a:pt x="342" y="2332"/>
                </a:lnTo>
                <a:lnTo>
                  <a:pt x="344" y="2340"/>
                </a:lnTo>
                <a:lnTo>
                  <a:pt x="434" y="2336"/>
                </a:lnTo>
                <a:lnTo>
                  <a:pt x="444" y="2334"/>
                </a:lnTo>
                <a:lnTo>
                  <a:pt x="454" y="2332"/>
                </a:lnTo>
                <a:lnTo>
                  <a:pt x="462" y="2330"/>
                </a:lnTo>
                <a:lnTo>
                  <a:pt x="462" y="2302"/>
                </a:lnTo>
                <a:lnTo>
                  <a:pt x="462" y="2292"/>
                </a:lnTo>
                <a:lnTo>
                  <a:pt x="454" y="2290"/>
                </a:lnTo>
                <a:lnTo>
                  <a:pt x="456" y="2272"/>
                </a:lnTo>
                <a:lnTo>
                  <a:pt x="468" y="2272"/>
                </a:lnTo>
                <a:lnTo>
                  <a:pt x="478" y="2270"/>
                </a:lnTo>
                <a:lnTo>
                  <a:pt x="472" y="2246"/>
                </a:lnTo>
                <a:lnTo>
                  <a:pt x="468" y="2228"/>
                </a:lnTo>
                <a:lnTo>
                  <a:pt x="462" y="2214"/>
                </a:lnTo>
                <a:lnTo>
                  <a:pt x="464" y="2190"/>
                </a:lnTo>
                <a:lnTo>
                  <a:pt x="478" y="2224"/>
                </a:lnTo>
                <a:lnTo>
                  <a:pt x="486" y="2240"/>
                </a:lnTo>
                <a:lnTo>
                  <a:pt x="502" y="2264"/>
                </a:lnTo>
                <a:lnTo>
                  <a:pt x="504" y="2276"/>
                </a:lnTo>
                <a:lnTo>
                  <a:pt x="504" y="2282"/>
                </a:lnTo>
                <a:lnTo>
                  <a:pt x="508" y="2288"/>
                </a:lnTo>
                <a:lnTo>
                  <a:pt x="492" y="2306"/>
                </a:lnTo>
                <a:lnTo>
                  <a:pt x="468" y="2336"/>
                </a:lnTo>
                <a:lnTo>
                  <a:pt x="458" y="2340"/>
                </a:lnTo>
                <a:lnTo>
                  <a:pt x="448" y="2348"/>
                </a:lnTo>
                <a:lnTo>
                  <a:pt x="440" y="2354"/>
                </a:lnTo>
                <a:lnTo>
                  <a:pt x="434" y="2360"/>
                </a:lnTo>
                <a:lnTo>
                  <a:pt x="432" y="2370"/>
                </a:lnTo>
                <a:lnTo>
                  <a:pt x="432" y="2374"/>
                </a:lnTo>
                <a:lnTo>
                  <a:pt x="426" y="2378"/>
                </a:lnTo>
                <a:lnTo>
                  <a:pt x="426" y="2398"/>
                </a:lnTo>
                <a:lnTo>
                  <a:pt x="446" y="2404"/>
                </a:lnTo>
                <a:lnTo>
                  <a:pt x="466" y="2406"/>
                </a:lnTo>
                <a:lnTo>
                  <a:pt x="488" y="2408"/>
                </a:lnTo>
                <a:lnTo>
                  <a:pt x="506" y="2408"/>
                </a:lnTo>
                <a:lnTo>
                  <a:pt x="560" y="2402"/>
                </a:lnTo>
                <a:lnTo>
                  <a:pt x="590" y="2396"/>
                </a:lnTo>
                <a:lnTo>
                  <a:pt x="610" y="2392"/>
                </a:lnTo>
                <a:lnTo>
                  <a:pt x="622" y="2386"/>
                </a:lnTo>
                <a:lnTo>
                  <a:pt x="630" y="2378"/>
                </a:lnTo>
                <a:lnTo>
                  <a:pt x="638" y="2372"/>
                </a:lnTo>
                <a:lnTo>
                  <a:pt x="652" y="2372"/>
                </a:lnTo>
                <a:lnTo>
                  <a:pt x="660" y="2356"/>
                </a:lnTo>
                <a:lnTo>
                  <a:pt x="664" y="2352"/>
                </a:lnTo>
                <a:lnTo>
                  <a:pt x="666" y="2328"/>
                </a:lnTo>
                <a:lnTo>
                  <a:pt x="670" y="2318"/>
                </a:lnTo>
                <a:lnTo>
                  <a:pt x="672" y="2306"/>
                </a:lnTo>
                <a:lnTo>
                  <a:pt x="674" y="2288"/>
                </a:lnTo>
                <a:lnTo>
                  <a:pt x="670" y="2274"/>
                </a:lnTo>
                <a:lnTo>
                  <a:pt x="676" y="2268"/>
                </a:lnTo>
                <a:lnTo>
                  <a:pt x="676" y="2256"/>
                </a:lnTo>
                <a:lnTo>
                  <a:pt x="674" y="2246"/>
                </a:lnTo>
                <a:lnTo>
                  <a:pt x="672" y="2238"/>
                </a:lnTo>
                <a:close/>
              </a:path>
            </a:pathLst>
          </a:custGeom>
          <a:solidFill>
            <a:srgbClr val="006699">
              <a:alpha val="8588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53283" name="Group 133"/>
          <p:cNvGrpSpPr>
            <a:grpSpLocks/>
          </p:cNvGrpSpPr>
          <p:nvPr/>
        </p:nvGrpSpPr>
        <p:grpSpPr bwMode="auto">
          <a:xfrm>
            <a:off x="690563" y="3987800"/>
            <a:ext cx="347662" cy="225425"/>
            <a:chOff x="441" y="3129"/>
            <a:chExt cx="1260" cy="819"/>
          </a:xfrm>
        </p:grpSpPr>
        <p:sp>
          <p:nvSpPr>
            <p:cNvPr id="53411" name="Freeform 134"/>
            <p:cNvSpPr>
              <a:spLocks/>
            </p:cNvSpPr>
            <p:nvPr/>
          </p:nvSpPr>
          <p:spPr bwMode="auto">
            <a:xfrm>
              <a:off x="441" y="3829"/>
              <a:ext cx="1260" cy="66"/>
            </a:xfrm>
            <a:custGeom>
              <a:avLst/>
              <a:gdLst>
                <a:gd name="T0" fmla="*/ 1117 w 1260"/>
                <a:gd name="T1" fmla="*/ 1 h 66"/>
                <a:gd name="T2" fmla="*/ 1117 w 1260"/>
                <a:gd name="T3" fmla="*/ 0 h 66"/>
                <a:gd name="T4" fmla="*/ 144 w 1260"/>
                <a:gd name="T5" fmla="*/ 0 h 66"/>
                <a:gd name="T6" fmla="*/ 144 w 1260"/>
                <a:gd name="T7" fmla="*/ 1 h 66"/>
                <a:gd name="T8" fmla="*/ 0 w 1260"/>
                <a:gd name="T9" fmla="*/ 64 h 66"/>
                <a:gd name="T10" fmla="*/ 0 w 1260"/>
                <a:gd name="T11" fmla="*/ 66 h 66"/>
                <a:gd name="T12" fmla="*/ 1260 w 1260"/>
                <a:gd name="T13" fmla="*/ 66 h 66"/>
                <a:gd name="T14" fmla="*/ 1260 w 1260"/>
                <a:gd name="T15" fmla="*/ 64 h 66"/>
                <a:gd name="T16" fmla="*/ 1117 w 1260"/>
                <a:gd name="T17" fmla="*/ 1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60"/>
                <a:gd name="T28" fmla="*/ 0 h 66"/>
                <a:gd name="T29" fmla="*/ 1260 w 1260"/>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60" h="66">
                  <a:moveTo>
                    <a:pt x="1117" y="1"/>
                  </a:moveTo>
                  <a:lnTo>
                    <a:pt x="1117" y="0"/>
                  </a:lnTo>
                  <a:lnTo>
                    <a:pt x="144" y="0"/>
                  </a:lnTo>
                  <a:lnTo>
                    <a:pt x="144" y="1"/>
                  </a:lnTo>
                  <a:lnTo>
                    <a:pt x="0" y="64"/>
                  </a:lnTo>
                  <a:lnTo>
                    <a:pt x="0" y="66"/>
                  </a:lnTo>
                  <a:lnTo>
                    <a:pt x="1260" y="66"/>
                  </a:lnTo>
                  <a:lnTo>
                    <a:pt x="1260" y="64"/>
                  </a:lnTo>
                  <a:lnTo>
                    <a:pt x="1117" y="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12" name="Rectangle 135"/>
            <p:cNvSpPr>
              <a:spLocks noChangeArrowheads="1"/>
            </p:cNvSpPr>
            <p:nvPr/>
          </p:nvSpPr>
          <p:spPr bwMode="auto">
            <a:xfrm>
              <a:off x="441" y="3902"/>
              <a:ext cx="1260" cy="4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sp>
          <p:nvSpPr>
            <p:cNvPr id="53413" name="Freeform 136"/>
            <p:cNvSpPr>
              <a:spLocks noEditPoints="1"/>
            </p:cNvSpPr>
            <p:nvPr/>
          </p:nvSpPr>
          <p:spPr bwMode="auto">
            <a:xfrm>
              <a:off x="584" y="3129"/>
              <a:ext cx="973" cy="692"/>
            </a:xfrm>
            <a:custGeom>
              <a:avLst/>
              <a:gdLst>
                <a:gd name="T0" fmla="*/ 973 w 973"/>
                <a:gd name="T1" fmla="*/ 0 h 692"/>
                <a:gd name="T2" fmla="*/ 0 w 973"/>
                <a:gd name="T3" fmla="*/ 0 h 692"/>
                <a:gd name="T4" fmla="*/ 0 w 973"/>
                <a:gd name="T5" fmla="*/ 692 h 692"/>
                <a:gd name="T6" fmla="*/ 973 w 973"/>
                <a:gd name="T7" fmla="*/ 692 h 692"/>
                <a:gd name="T8" fmla="*/ 973 w 973"/>
                <a:gd name="T9" fmla="*/ 0 h 692"/>
                <a:gd name="T10" fmla="*/ 928 w 973"/>
                <a:gd name="T11" fmla="*/ 648 h 692"/>
                <a:gd name="T12" fmla="*/ 45 w 973"/>
                <a:gd name="T13" fmla="*/ 648 h 692"/>
                <a:gd name="T14" fmla="*/ 45 w 973"/>
                <a:gd name="T15" fmla="*/ 44 h 692"/>
                <a:gd name="T16" fmla="*/ 928 w 973"/>
                <a:gd name="T17" fmla="*/ 44 h 692"/>
                <a:gd name="T18" fmla="*/ 928 w 973"/>
                <a:gd name="T19" fmla="*/ 648 h 6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3"/>
                <a:gd name="T31" fmla="*/ 0 h 692"/>
                <a:gd name="T32" fmla="*/ 973 w 973"/>
                <a:gd name="T33" fmla="*/ 692 h 6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3" h="692">
                  <a:moveTo>
                    <a:pt x="973" y="0"/>
                  </a:moveTo>
                  <a:lnTo>
                    <a:pt x="0" y="0"/>
                  </a:lnTo>
                  <a:lnTo>
                    <a:pt x="0" y="692"/>
                  </a:lnTo>
                  <a:lnTo>
                    <a:pt x="973" y="692"/>
                  </a:lnTo>
                  <a:lnTo>
                    <a:pt x="973" y="0"/>
                  </a:lnTo>
                  <a:close/>
                  <a:moveTo>
                    <a:pt x="928" y="648"/>
                  </a:moveTo>
                  <a:lnTo>
                    <a:pt x="45" y="648"/>
                  </a:lnTo>
                  <a:lnTo>
                    <a:pt x="45" y="44"/>
                  </a:lnTo>
                  <a:lnTo>
                    <a:pt x="928" y="44"/>
                  </a:lnTo>
                  <a:lnTo>
                    <a:pt x="928" y="6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3284" name="Group 60"/>
          <p:cNvGrpSpPr>
            <a:grpSpLocks/>
          </p:cNvGrpSpPr>
          <p:nvPr/>
        </p:nvGrpSpPr>
        <p:grpSpPr bwMode="auto">
          <a:xfrm>
            <a:off x="1184275" y="5351463"/>
            <a:ext cx="242888" cy="223837"/>
            <a:chOff x="908" y="2103"/>
            <a:chExt cx="176" cy="163"/>
          </a:xfrm>
        </p:grpSpPr>
        <p:sp>
          <p:nvSpPr>
            <p:cNvPr id="53408" name="AutoShape 56"/>
            <p:cNvSpPr>
              <a:spLocks noChangeArrowheads="1"/>
            </p:cNvSpPr>
            <p:nvPr/>
          </p:nvSpPr>
          <p:spPr bwMode="auto">
            <a:xfrm>
              <a:off x="908" y="2103"/>
              <a:ext cx="176" cy="163"/>
            </a:xfrm>
            <a:prstGeom prst="roundRect">
              <a:avLst>
                <a:gd name="adj" fmla="val 19685"/>
              </a:avLst>
            </a:pr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fr-FR" sz="1200" b="1">
                <a:solidFill>
                  <a:srgbClr val="333333"/>
                </a:solidFill>
              </a:endParaRPr>
            </a:p>
          </p:txBody>
        </p:sp>
        <p:sp>
          <p:nvSpPr>
            <p:cNvPr id="53409" name="Rectangle 57"/>
            <p:cNvSpPr>
              <a:spLocks noChangeArrowheads="1"/>
            </p:cNvSpPr>
            <p:nvPr/>
          </p:nvSpPr>
          <p:spPr bwMode="auto">
            <a:xfrm>
              <a:off x="909" y="2121"/>
              <a:ext cx="174" cy="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fr-FR" sz="1200" b="1">
                <a:solidFill>
                  <a:srgbClr val="333333"/>
                </a:solidFill>
              </a:endParaRPr>
            </a:p>
          </p:txBody>
        </p:sp>
        <p:sp>
          <p:nvSpPr>
            <p:cNvPr id="53410" name="Freeform 59"/>
            <p:cNvSpPr>
              <a:spLocks/>
            </p:cNvSpPr>
            <p:nvPr/>
          </p:nvSpPr>
          <p:spPr bwMode="auto">
            <a:xfrm>
              <a:off x="909" y="2103"/>
              <a:ext cx="173" cy="34"/>
            </a:xfrm>
            <a:custGeom>
              <a:avLst/>
              <a:gdLst>
                <a:gd name="T0" fmla="*/ 0 w 173"/>
                <a:gd name="T1" fmla="*/ 37 h 33"/>
                <a:gd name="T2" fmla="*/ 5 w 173"/>
                <a:gd name="T3" fmla="*/ 12 h 33"/>
                <a:gd name="T4" fmla="*/ 18 w 173"/>
                <a:gd name="T5" fmla="*/ 0 h 33"/>
                <a:gd name="T6" fmla="*/ 155 w 173"/>
                <a:gd name="T7" fmla="*/ 0 h 33"/>
                <a:gd name="T8" fmla="*/ 168 w 173"/>
                <a:gd name="T9" fmla="*/ 15 h 33"/>
                <a:gd name="T10" fmla="*/ 173 w 173"/>
                <a:gd name="T11" fmla="*/ 38 h 33"/>
                <a:gd name="T12" fmla="*/ 0 w 173"/>
                <a:gd name="T13" fmla="*/ 37 h 33"/>
                <a:gd name="T14" fmla="*/ 0 60000 65536"/>
                <a:gd name="T15" fmla="*/ 0 60000 65536"/>
                <a:gd name="T16" fmla="*/ 0 60000 65536"/>
                <a:gd name="T17" fmla="*/ 0 60000 65536"/>
                <a:gd name="T18" fmla="*/ 0 60000 65536"/>
                <a:gd name="T19" fmla="*/ 0 60000 65536"/>
                <a:gd name="T20" fmla="*/ 0 60000 65536"/>
                <a:gd name="T21" fmla="*/ 0 w 173"/>
                <a:gd name="T22" fmla="*/ 0 h 33"/>
                <a:gd name="T23" fmla="*/ 173 w 173"/>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 h="33">
                  <a:moveTo>
                    <a:pt x="0" y="32"/>
                  </a:moveTo>
                  <a:lnTo>
                    <a:pt x="5" y="12"/>
                  </a:lnTo>
                  <a:lnTo>
                    <a:pt x="18" y="0"/>
                  </a:lnTo>
                  <a:lnTo>
                    <a:pt x="155" y="0"/>
                  </a:lnTo>
                  <a:lnTo>
                    <a:pt x="168" y="15"/>
                  </a:lnTo>
                  <a:lnTo>
                    <a:pt x="173" y="33"/>
                  </a:lnTo>
                  <a:lnTo>
                    <a:pt x="0" y="32"/>
                  </a:lnTo>
                  <a:close/>
                </a:path>
              </a:pathLst>
            </a:custGeom>
            <a:solidFill>
              <a:srgbClr val="FFFFFF"/>
            </a:solidFill>
            <a:ln>
              <a:noFill/>
            </a:ln>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53285" name="Group 104"/>
          <p:cNvGrpSpPr>
            <a:grpSpLocks/>
          </p:cNvGrpSpPr>
          <p:nvPr/>
        </p:nvGrpSpPr>
        <p:grpSpPr bwMode="auto">
          <a:xfrm>
            <a:off x="1165225" y="4200525"/>
            <a:ext cx="280988" cy="280988"/>
            <a:chOff x="5226" y="539"/>
            <a:chExt cx="395" cy="395"/>
          </a:xfrm>
        </p:grpSpPr>
        <p:sp>
          <p:nvSpPr>
            <p:cNvPr id="53404" name="Oval 105"/>
            <p:cNvSpPr>
              <a:spLocks noChangeArrowheads="1"/>
            </p:cNvSpPr>
            <p:nvPr/>
          </p:nvSpPr>
          <p:spPr bwMode="auto">
            <a:xfrm>
              <a:off x="5226" y="539"/>
              <a:ext cx="395" cy="395"/>
            </a:xfrm>
            <a:prstGeom prst="ellipse">
              <a:avLst/>
            </a:prstGeom>
            <a:gradFill rotWithShape="1">
              <a:gsLst>
                <a:gs pos="0">
                  <a:srgbClr val="427E67"/>
                </a:gs>
                <a:gs pos="100000">
                  <a:srgbClr val="006699"/>
                </a:gs>
              </a:gsLst>
              <a:lin ang="5400000" scaled="1"/>
            </a:gradFill>
            <a:ln w="9525">
              <a:solidFill>
                <a:schemeClr val="bg1"/>
              </a:solidFill>
              <a:round/>
              <a:headEnd/>
              <a:tailEnd/>
            </a:ln>
          </p:spPr>
          <p:txBody>
            <a:bodyPr wrap="none" lIns="0" tIns="0" rIns="0" bIns="0" anchor="ct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r>
                <a:rPr lang="en-US" sz="2400">
                  <a:solidFill>
                    <a:schemeClr val="tx1"/>
                  </a:solidFill>
                </a:rPr>
                <a:t> </a:t>
              </a:r>
            </a:p>
          </p:txBody>
        </p:sp>
        <p:grpSp>
          <p:nvGrpSpPr>
            <p:cNvPr id="53405" name="Group 106"/>
            <p:cNvGrpSpPr>
              <a:grpSpLocks/>
            </p:cNvGrpSpPr>
            <p:nvPr/>
          </p:nvGrpSpPr>
          <p:grpSpPr bwMode="auto">
            <a:xfrm>
              <a:off x="5280" y="652"/>
              <a:ext cx="276" cy="168"/>
              <a:chOff x="3999" y="167"/>
              <a:chExt cx="1995" cy="1204"/>
            </a:xfrm>
          </p:grpSpPr>
          <p:sp>
            <p:nvSpPr>
              <p:cNvPr id="53406" name="Freeform 107"/>
              <p:cNvSpPr>
                <a:spLocks noEditPoints="1"/>
              </p:cNvSpPr>
              <p:nvPr/>
            </p:nvSpPr>
            <p:spPr bwMode="auto">
              <a:xfrm>
                <a:off x="3999" y="167"/>
                <a:ext cx="1208" cy="1204"/>
              </a:xfrm>
              <a:custGeom>
                <a:avLst/>
                <a:gdLst>
                  <a:gd name="T0" fmla="*/ 542 w 1208"/>
                  <a:gd name="T1" fmla="*/ 1202 h 1204"/>
                  <a:gd name="T2" fmla="*/ 424 w 1208"/>
                  <a:gd name="T3" fmla="*/ 1178 h 1204"/>
                  <a:gd name="T4" fmla="*/ 342 w 1208"/>
                  <a:gd name="T5" fmla="*/ 1146 h 1204"/>
                  <a:gd name="T6" fmla="*/ 242 w 1208"/>
                  <a:gd name="T7" fmla="*/ 1086 h 1204"/>
                  <a:gd name="T8" fmla="*/ 176 w 1208"/>
                  <a:gd name="T9" fmla="*/ 1030 h 1204"/>
                  <a:gd name="T10" fmla="*/ 104 w 1208"/>
                  <a:gd name="T11" fmla="*/ 942 h 1204"/>
                  <a:gd name="T12" fmla="*/ 48 w 1208"/>
                  <a:gd name="T13" fmla="*/ 838 h 1204"/>
                  <a:gd name="T14" fmla="*/ 18 w 1208"/>
                  <a:gd name="T15" fmla="*/ 754 h 1204"/>
                  <a:gd name="T16" fmla="*/ 0 w 1208"/>
                  <a:gd name="T17" fmla="*/ 636 h 1204"/>
                  <a:gd name="T18" fmla="*/ 2 w 1208"/>
                  <a:gd name="T19" fmla="*/ 542 h 1204"/>
                  <a:gd name="T20" fmla="*/ 26 w 1208"/>
                  <a:gd name="T21" fmla="*/ 424 h 1204"/>
                  <a:gd name="T22" fmla="*/ 60 w 1208"/>
                  <a:gd name="T23" fmla="*/ 340 h 1204"/>
                  <a:gd name="T24" fmla="*/ 120 w 1208"/>
                  <a:gd name="T25" fmla="*/ 240 h 1204"/>
                  <a:gd name="T26" fmla="*/ 178 w 1208"/>
                  <a:gd name="T27" fmla="*/ 174 h 1204"/>
                  <a:gd name="T28" fmla="*/ 268 w 1208"/>
                  <a:gd name="T29" fmla="*/ 102 h 1204"/>
                  <a:gd name="T30" fmla="*/ 372 w 1208"/>
                  <a:gd name="T31" fmla="*/ 46 h 1204"/>
                  <a:gd name="T32" fmla="*/ 456 w 1208"/>
                  <a:gd name="T33" fmla="*/ 18 h 1204"/>
                  <a:gd name="T34" fmla="*/ 576 w 1208"/>
                  <a:gd name="T35" fmla="*/ 0 h 1204"/>
                  <a:gd name="T36" fmla="*/ 668 w 1208"/>
                  <a:gd name="T37" fmla="*/ 2 h 1204"/>
                  <a:gd name="T38" fmla="*/ 784 w 1208"/>
                  <a:gd name="T39" fmla="*/ 26 h 1204"/>
                  <a:gd name="T40" fmla="*/ 866 w 1208"/>
                  <a:gd name="T41" fmla="*/ 58 h 1204"/>
                  <a:gd name="T42" fmla="*/ 966 w 1208"/>
                  <a:gd name="T43" fmla="*/ 118 h 1204"/>
                  <a:gd name="T44" fmla="*/ 1030 w 1208"/>
                  <a:gd name="T45" fmla="*/ 174 h 1204"/>
                  <a:gd name="T46" fmla="*/ 1104 w 1208"/>
                  <a:gd name="T47" fmla="*/ 262 h 1204"/>
                  <a:gd name="T48" fmla="*/ 1160 w 1208"/>
                  <a:gd name="T49" fmla="*/ 364 h 1204"/>
                  <a:gd name="T50" fmla="*/ 1190 w 1208"/>
                  <a:gd name="T51" fmla="*/ 448 h 1204"/>
                  <a:gd name="T52" fmla="*/ 1208 w 1208"/>
                  <a:gd name="T53" fmla="*/ 564 h 1204"/>
                  <a:gd name="T54" fmla="*/ 1206 w 1208"/>
                  <a:gd name="T55" fmla="*/ 658 h 1204"/>
                  <a:gd name="T56" fmla="*/ 1182 w 1208"/>
                  <a:gd name="T57" fmla="*/ 776 h 1204"/>
                  <a:gd name="T58" fmla="*/ 1150 w 1208"/>
                  <a:gd name="T59" fmla="*/ 860 h 1204"/>
                  <a:gd name="T60" fmla="*/ 1088 w 1208"/>
                  <a:gd name="T61" fmla="*/ 960 h 1204"/>
                  <a:gd name="T62" fmla="*/ 1032 w 1208"/>
                  <a:gd name="T63" fmla="*/ 1026 h 1204"/>
                  <a:gd name="T64" fmla="*/ 942 w 1208"/>
                  <a:gd name="T65" fmla="*/ 1100 h 1204"/>
                  <a:gd name="T66" fmla="*/ 840 w 1208"/>
                  <a:gd name="T67" fmla="*/ 1158 h 1204"/>
                  <a:gd name="T68" fmla="*/ 754 w 1208"/>
                  <a:gd name="T69" fmla="*/ 1186 h 1204"/>
                  <a:gd name="T70" fmla="*/ 634 w 1208"/>
                  <a:gd name="T71" fmla="*/ 1204 h 1204"/>
                  <a:gd name="T72" fmla="*/ 602 w 1208"/>
                  <a:gd name="T73" fmla="*/ 986 h 1204"/>
                  <a:gd name="T74" fmla="*/ 754 w 1208"/>
                  <a:gd name="T75" fmla="*/ 954 h 1204"/>
                  <a:gd name="T76" fmla="*/ 846 w 1208"/>
                  <a:gd name="T77" fmla="*/ 896 h 1204"/>
                  <a:gd name="T78" fmla="*/ 918 w 1208"/>
                  <a:gd name="T79" fmla="*/ 814 h 1204"/>
                  <a:gd name="T80" fmla="*/ 966 w 1208"/>
                  <a:gd name="T81" fmla="*/ 712 h 1204"/>
                  <a:gd name="T82" fmla="*/ 982 w 1208"/>
                  <a:gd name="T83" fmla="*/ 596 h 1204"/>
                  <a:gd name="T84" fmla="*/ 952 w 1208"/>
                  <a:gd name="T85" fmla="*/ 450 h 1204"/>
                  <a:gd name="T86" fmla="*/ 896 w 1208"/>
                  <a:gd name="T87" fmla="*/ 358 h 1204"/>
                  <a:gd name="T88" fmla="*/ 816 w 1208"/>
                  <a:gd name="T89" fmla="*/ 284 h 1204"/>
                  <a:gd name="T90" fmla="*/ 718 w 1208"/>
                  <a:gd name="T91" fmla="*/ 236 h 1204"/>
                  <a:gd name="T92" fmla="*/ 606 w 1208"/>
                  <a:gd name="T93" fmla="*/ 220 h 1204"/>
                  <a:gd name="T94" fmla="*/ 458 w 1208"/>
                  <a:gd name="T95" fmla="*/ 248 h 1204"/>
                  <a:gd name="T96" fmla="*/ 364 w 1208"/>
                  <a:gd name="T97" fmla="*/ 306 h 1204"/>
                  <a:gd name="T98" fmla="*/ 290 w 1208"/>
                  <a:gd name="T99" fmla="*/ 386 h 1204"/>
                  <a:gd name="T100" fmla="*/ 242 w 1208"/>
                  <a:gd name="T101" fmla="*/ 486 h 1204"/>
                  <a:gd name="T102" fmla="*/ 226 w 1208"/>
                  <a:gd name="T103" fmla="*/ 598 h 1204"/>
                  <a:gd name="T104" fmla="*/ 254 w 1208"/>
                  <a:gd name="T105" fmla="*/ 750 h 1204"/>
                  <a:gd name="T106" fmla="*/ 310 w 1208"/>
                  <a:gd name="T107" fmla="*/ 844 h 1204"/>
                  <a:gd name="T108" fmla="*/ 390 w 1208"/>
                  <a:gd name="T109" fmla="*/ 918 h 1204"/>
                  <a:gd name="T110" fmla="*/ 488 w 1208"/>
                  <a:gd name="T111" fmla="*/ 968 h 1204"/>
                  <a:gd name="T112" fmla="*/ 602 w 1208"/>
                  <a:gd name="T113" fmla="*/ 986 h 12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08"/>
                  <a:gd name="T172" fmla="*/ 0 h 1204"/>
                  <a:gd name="T173" fmla="*/ 1208 w 1208"/>
                  <a:gd name="T174" fmla="*/ 1204 h 120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08" h="1204">
                    <a:moveTo>
                      <a:pt x="602" y="1204"/>
                    </a:moveTo>
                    <a:lnTo>
                      <a:pt x="602" y="1204"/>
                    </a:lnTo>
                    <a:lnTo>
                      <a:pt x="572" y="1204"/>
                    </a:lnTo>
                    <a:lnTo>
                      <a:pt x="542" y="1202"/>
                    </a:lnTo>
                    <a:lnTo>
                      <a:pt x="512" y="1198"/>
                    </a:lnTo>
                    <a:lnTo>
                      <a:pt x="482" y="1194"/>
                    </a:lnTo>
                    <a:lnTo>
                      <a:pt x="454" y="1186"/>
                    </a:lnTo>
                    <a:lnTo>
                      <a:pt x="424" y="1178"/>
                    </a:lnTo>
                    <a:lnTo>
                      <a:pt x="396" y="1170"/>
                    </a:lnTo>
                    <a:lnTo>
                      <a:pt x="370" y="1158"/>
                    </a:lnTo>
                    <a:lnTo>
                      <a:pt x="342" y="1146"/>
                    </a:lnTo>
                    <a:lnTo>
                      <a:pt x="316" y="1132"/>
                    </a:lnTo>
                    <a:lnTo>
                      <a:pt x="290" y="1118"/>
                    </a:lnTo>
                    <a:lnTo>
                      <a:pt x="266" y="1102"/>
                    </a:lnTo>
                    <a:lnTo>
                      <a:pt x="242" y="1086"/>
                    </a:lnTo>
                    <a:lnTo>
                      <a:pt x="220" y="1068"/>
                    </a:lnTo>
                    <a:lnTo>
                      <a:pt x="198" y="1050"/>
                    </a:lnTo>
                    <a:lnTo>
                      <a:pt x="176" y="1030"/>
                    </a:lnTo>
                    <a:lnTo>
                      <a:pt x="156" y="1010"/>
                    </a:lnTo>
                    <a:lnTo>
                      <a:pt x="138" y="988"/>
                    </a:lnTo>
                    <a:lnTo>
                      <a:pt x="120" y="964"/>
                    </a:lnTo>
                    <a:lnTo>
                      <a:pt x="104" y="942"/>
                    </a:lnTo>
                    <a:lnTo>
                      <a:pt x="88" y="918"/>
                    </a:lnTo>
                    <a:lnTo>
                      <a:pt x="74" y="892"/>
                    </a:lnTo>
                    <a:lnTo>
                      <a:pt x="60" y="866"/>
                    </a:lnTo>
                    <a:lnTo>
                      <a:pt x="48" y="838"/>
                    </a:lnTo>
                    <a:lnTo>
                      <a:pt x="36" y="812"/>
                    </a:lnTo>
                    <a:lnTo>
                      <a:pt x="26" y="782"/>
                    </a:lnTo>
                    <a:lnTo>
                      <a:pt x="18" y="754"/>
                    </a:lnTo>
                    <a:lnTo>
                      <a:pt x="12" y="726"/>
                    </a:lnTo>
                    <a:lnTo>
                      <a:pt x="6" y="696"/>
                    </a:lnTo>
                    <a:lnTo>
                      <a:pt x="2" y="666"/>
                    </a:lnTo>
                    <a:lnTo>
                      <a:pt x="0" y="636"/>
                    </a:lnTo>
                    <a:lnTo>
                      <a:pt x="0" y="604"/>
                    </a:lnTo>
                    <a:lnTo>
                      <a:pt x="0" y="574"/>
                    </a:lnTo>
                    <a:lnTo>
                      <a:pt x="2" y="542"/>
                    </a:lnTo>
                    <a:lnTo>
                      <a:pt x="6" y="512"/>
                    </a:lnTo>
                    <a:lnTo>
                      <a:pt x="12" y="482"/>
                    </a:lnTo>
                    <a:lnTo>
                      <a:pt x="18" y="452"/>
                    </a:lnTo>
                    <a:lnTo>
                      <a:pt x="26" y="424"/>
                    </a:lnTo>
                    <a:lnTo>
                      <a:pt x="36" y="394"/>
                    </a:lnTo>
                    <a:lnTo>
                      <a:pt x="48" y="366"/>
                    </a:lnTo>
                    <a:lnTo>
                      <a:pt x="60" y="340"/>
                    </a:lnTo>
                    <a:lnTo>
                      <a:pt x="74" y="314"/>
                    </a:lnTo>
                    <a:lnTo>
                      <a:pt x="88" y="288"/>
                    </a:lnTo>
                    <a:lnTo>
                      <a:pt x="104" y="264"/>
                    </a:lnTo>
                    <a:lnTo>
                      <a:pt x="120" y="240"/>
                    </a:lnTo>
                    <a:lnTo>
                      <a:pt x="138" y="218"/>
                    </a:lnTo>
                    <a:lnTo>
                      <a:pt x="158" y="196"/>
                    </a:lnTo>
                    <a:lnTo>
                      <a:pt x="178" y="174"/>
                    </a:lnTo>
                    <a:lnTo>
                      <a:pt x="198" y="154"/>
                    </a:lnTo>
                    <a:lnTo>
                      <a:pt x="222" y="136"/>
                    </a:lnTo>
                    <a:lnTo>
                      <a:pt x="244" y="118"/>
                    </a:lnTo>
                    <a:lnTo>
                      <a:pt x="268" y="102"/>
                    </a:lnTo>
                    <a:lnTo>
                      <a:pt x="292" y="86"/>
                    </a:lnTo>
                    <a:lnTo>
                      <a:pt x="318" y="72"/>
                    </a:lnTo>
                    <a:lnTo>
                      <a:pt x="344" y="58"/>
                    </a:lnTo>
                    <a:lnTo>
                      <a:pt x="372" y="46"/>
                    </a:lnTo>
                    <a:lnTo>
                      <a:pt x="400" y="36"/>
                    </a:lnTo>
                    <a:lnTo>
                      <a:pt x="428" y="26"/>
                    </a:lnTo>
                    <a:lnTo>
                      <a:pt x="456" y="18"/>
                    </a:lnTo>
                    <a:lnTo>
                      <a:pt x="486" y="12"/>
                    </a:lnTo>
                    <a:lnTo>
                      <a:pt x="516" y="6"/>
                    </a:lnTo>
                    <a:lnTo>
                      <a:pt x="546" y="2"/>
                    </a:lnTo>
                    <a:lnTo>
                      <a:pt x="576" y="0"/>
                    </a:lnTo>
                    <a:lnTo>
                      <a:pt x="608" y="0"/>
                    </a:lnTo>
                    <a:lnTo>
                      <a:pt x="638" y="0"/>
                    </a:lnTo>
                    <a:lnTo>
                      <a:pt x="668" y="2"/>
                    </a:lnTo>
                    <a:lnTo>
                      <a:pt x="698" y="6"/>
                    </a:lnTo>
                    <a:lnTo>
                      <a:pt x="728" y="12"/>
                    </a:lnTo>
                    <a:lnTo>
                      <a:pt x="756" y="18"/>
                    </a:lnTo>
                    <a:lnTo>
                      <a:pt x="784" y="26"/>
                    </a:lnTo>
                    <a:lnTo>
                      <a:pt x="812" y="36"/>
                    </a:lnTo>
                    <a:lnTo>
                      <a:pt x="840" y="46"/>
                    </a:lnTo>
                    <a:lnTo>
                      <a:pt x="866" y="58"/>
                    </a:lnTo>
                    <a:lnTo>
                      <a:pt x="892" y="72"/>
                    </a:lnTo>
                    <a:lnTo>
                      <a:pt x="918" y="86"/>
                    </a:lnTo>
                    <a:lnTo>
                      <a:pt x="942" y="102"/>
                    </a:lnTo>
                    <a:lnTo>
                      <a:pt x="966" y="118"/>
                    </a:lnTo>
                    <a:lnTo>
                      <a:pt x="988" y="136"/>
                    </a:lnTo>
                    <a:lnTo>
                      <a:pt x="1010" y="154"/>
                    </a:lnTo>
                    <a:lnTo>
                      <a:pt x="1030" y="174"/>
                    </a:lnTo>
                    <a:lnTo>
                      <a:pt x="1050" y="196"/>
                    </a:lnTo>
                    <a:lnTo>
                      <a:pt x="1070" y="218"/>
                    </a:lnTo>
                    <a:lnTo>
                      <a:pt x="1088" y="240"/>
                    </a:lnTo>
                    <a:lnTo>
                      <a:pt x="1104" y="262"/>
                    </a:lnTo>
                    <a:lnTo>
                      <a:pt x="1120" y="286"/>
                    </a:lnTo>
                    <a:lnTo>
                      <a:pt x="1134" y="312"/>
                    </a:lnTo>
                    <a:lnTo>
                      <a:pt x="1148" y="338"/>
                    </a:lnTo>
                    <a:lnTo>
                      <a:pt x="1160" y="364"/>
                    </a:lnTo>
                    <a:lnTo>
                      <a:pt x="1172" y="392"/>
                    </a:lnTo>
                    <a:lnTo>
                      <a:pt x="1182" y="420"/>
                    </a:lnTo>
                    <a:lnTo>
                      <a:pt x="1190" y="448"/>
                    </a:lnTo>
                    <a:lnTo>
                      <a:pt x="1196" y="476"/>
                    </a:lnTo>
                    <a:lnTo>
                      <a:pt x="1202" y="506"/>
                    </a:lnTo>
                    <a:lnTo>
                      <a:pt x="1206" y="534"/>
                    </a:lnTo>
                    <a:lnTo>
                      <a:pt x="1208" y="564"/>
                    </a:lnTo>
                    <a:lnTo>
                      <a:pt x="1208" y="596"/>
                    </a:lnTo>
                    <a:lnTo>
                      <a:pt x="1208" y="626"/>
                    </a:lnTo>
                    <a:lnTo>
                      <a:pt x="1206" y="658"/>
                    </a:lnTo>
                    <a:lnTo>
                      <a:pt x="1202" y="688"/>
                    </a:lnTo>
                    <a:lnTo>
                      <a:pt x="1196" y="718"/>
                    </a:lnTo>
                    <a:lnTo>
                      <a:pt x="1190" y="746"/>
                    </a:lnTo>
                    <a:lnTo>
                      <a:pt x="1182" y="776"/>
                    </a:lnTo>
                    <a:lnTo>
                      <a:pt x="1172" y="804"/>
                    </a:lnTo>
                    <a:lnTo>
                      <a:pt x="1162" y="832"/>
                    </a:lnTo>
                    <a:lnTo>
                      <a:pt x="1150" y="860"/>
                    </a:lnTo>
                    <a:lnTo>
                      <a:pt x="1136" y="886"/>
                    </a:lnTo>
                    <a:lnTo>
                      <a:pt x="1122" y="912"/>
                    </a:lnTo>
                    <a:lnTo>
                      <a:pt x="1106" y="936"/>
                    </a:lnTo>
                    <a:lnTo>
                      <a:pt x="1088" y="960"/>
                    </a:lnTo>
                    <a:lnTo>
                      <a:pt x="1072" y="984"/>
                    </a:lnTo>
                    <a:lnTo>
                      <a:pt x="1052" y="1006"/>
                    </a:lnTo>
                    <a:lnTo>
                      <a:pt x="1032" y="1026"/>
                    </a:lnTo>
                    <a:lnTo>
                      <a:pt x="1012" y="1046"/>
                    </a:lnTo>
                    <a:lnTo>
                      <a:pt x="990" y="1066"/>
                    </a:lnTo>
                    <a:lnTo>
                      <a:pt x="966" y="1084"/>
                    </a:lnTo>
                    <a:lnTo>
                      <a:pt x="942" y="1100"/>
                    </a:lnTo>
                    <a:lnTo>
                      <a:pt x="918" y="1116"/>
                    </a:lnTo>
                    <a:lnTo>
                      <a:pt x="892" y="1132"/>
                    </a:lnTo>
                    <a:lnTo>
                      <a:pt x="866" y="1144"/>
                    </a:lnTo>
                    <a:lnTo>
                      <a:pt x="840" y="1158"/>
                    </a:lnTo>
                    <a:lnTo>
                      <a:pt x="812" y="1168"/>
                    </a:lnTo>
                    <a:lnTo>
                      <a:pt x="784" y="1178"/>
                    </a:lnTo>
                    <a:lnTo>
                      <a:pt x="754" y="1186"/>
                    </a:lnTo>
                    <a:lnTo>
                      <a:pt x="726" y="1194"/>
                    </a:lnTo>
                    <a:lnTo>
                      <a:pt x="696" y="1198"/>
                    </a:lnTo>
                    <a:lnTo>
                      <a:pt x="664" y="1202"/>
                    </a:lnTo>
                    <a:lnTo>
                      <a:pt x="634" y="1204"/>
                    </a:lnTo>
                    <a:lnTo>
                      <a:pt x="602" y="1204"/>
                    </a:lnTo>
                    <a:close/>
                    <a:moveTo>
                      <a:pt x="602" y="986"/>
                    </a:moveTo>
                    <a:lnTo>
                      <a:pt x="602" y="986"/>
                    </a:lnTo>
                    <a:lnTo>
                      <a:pt x="642" y="984"/>
                    </a:lnTo>
                    <a:lnTo>
                      <a:pt x="680" y="978"/>
                    </a:lnTo>
                    <a:lnTo>
                      <a:pt x="718" y="968"/>
                    </a:lnTo>
                    <a:lnTo>
                      <a:pt x="754" y="954"/>
                    </a:lnTo>
                    <a:lnTo>
                      <a:pt x="786" y="938"/>
                    </a:lnTo>
                    <a:lnTo>
                      <a:pt x="818" y="918"/>
                    </a:lnTo>
                    <a:lnTo>
                      <a:pt x="846" y="896"/>
                    </a:lnTo>
                    <a:lnTo>
                      <a:pt x="874" y="870"/>
                    </a:lnTo>
                    <a:lnTo>
                      <a:pt x="898" y="844"/>
                    </a:lnTo>
                    <a:lnTo>
                      <a:pt x="918" y="814"/>
                    </a:lnTo>
                    <a:lnTo>
                      <a:pt x="938" y="782"/>
                    </a:lnTo>
                    <a:lnTo>
                      <a:pt x="954" y="748"/>
                    </a:lnTo>
                    <a:lnTo>
                      <a:pt x="966" y="712"/>
                    </a:lnTo>
                    <a:lnTo>
                      <a:pt x="974" y="674"/>
                    </a:lnTo>
                    <a:lnTo>
                      <a:pt x="980" y="636"/>
                    </a:lnTo>
                    <a:lnTo>
                      <a:pt x="982" y="596"/>
                    </a:lnTo>
                    <a:lnTo>
                      <a:pt x="980" y="558"/>
                    </a:lnTo>
                    <a:lnTo>
                      <a:pt x="974" y="522"/>
                    </a:lnTo>
                    <a:lnTo>
                      <a:pt x="966" y="486"/>
                    </a:lnTo>
                    <a:lnTo>
                      <a:pt x="952" y="450"/>
                    </a:lnTo>
                    <a:lnTo>
                      <a:pt x="936" y="418"/>
                    </a:lnTo>
                    <a:lnTo>
                      <a:pt x="918" y="386"/>
                    </a:lnTo>
                    <a:lnTo>
                      <a:pt x="896" y="358"/>
                    </a:lnTo>
                    <a:lnTo>
                      <a:pt x="872" y="330"/>
                    </a:lnTo>
                    <a:lnTo>
                      <a:pt x="846" y="306"/>
                    </a:lnTo>
                    <a:lnTo>
                      <a:pt x="816" y="284"/>
                    </a:lnTo>
                    <a:lnTo>
                      <a:pt x="786" y="266"/>
                    </a:lnTo>
                    <a:lnTo>
                      <a:pt x="752" y="248"/>
                    </a:lnTo>
                    <a:lnTo>
                      <a:pt x="718" y="236"/>
                    </a:lnTo>
                    <a:lnTo>
                      <a:pt x="682" y="226"/>
                    </a:lnTo>
                    <a:lnTo>
                      <a:pt x="644" y="220"/>
                    </a:lnTo>
                    <a:lnTo>
                      <a:pt x="606" y="220"/>
                    </a:lnTo>
                    <a:lnTo>
                      <a:pt x="568" y="220"/>
                    </a:lnTo>
                    <a:lnTo>
                      <a:pt x="530" y="226"/>
                    </a:lnTo>
                    <a:lnTo>
                      <a:pt x="494" y="236"/>
                    </a:lnTo>
                    <a:lnTo>
                      <a:pt x="458" y="248"/>
                    </a:lnTo>
                    <a:lnTo>
                      <a:pt x="424" y="266"/>
                    </a:lnTo>
                    <a:lnTo>
                      <a:pt x="392" y="284"/>
                    </a:lnTo>
                    <a:lnTo>
                      <a:pt x="364" y="306"/>
                    </a:lnTo>
                    <a:lnTo>
                      <a:pt x="336" y="330"/>
                    </a:lnTo>
                    <a:lnTo>
                      <a:pt x="312" y="356"/>
                    </a:lnTo>
                    <a:lnTo>
                      <a:pt x="290" y="386"/>
                    </a:lnTo>
                    <a:lnTo>
                      <a:pt x="272" y="416"/>
                    </a:lnTo>
                    <a:lnTo>
                      <a:pt x="256" y="450"/>
                    </a:lnTo>
                    <a:lnTo>
                      <a:pt x="242" y="486"/>
                    </a:lnTo>
                    <a:lnTo>
                      <a:pt x="232" y="522"/>
                    </a:lnTo>
                    <a:lnTo>
                      <a:pt x="228" y="560"/>
                    </a:lnTo>
                    <a:lnTo>
                      <a:pt x="226" y="598"/>
                    </a:lnTo>
                    <a:lnTo>
                      <a:pt x="228" y="638"/>
                    </a:lnTo>
                    <a:lnTo>
                      <a:pt x="232" y="676"/>
                    </a:lnTo>
                    <a:lnTo>
                      <a:pt x="242" y="714"/>
                    </a:lnTo>
                    <a:lnTo>
                      <a:pt x="254" y="750"/>
                    </a:lnTo>
                    <a:lnTo>
                      <a:pt x="270" y="784"/>
                    </a:lnTo>
                    <a:lnTo>
                      <a:pt x="288" y="814"/>
                    </a:lnTo>
                    <a:lnTo>
                      <a:pt x="310" y="844"/>
                    </a:lnTo>
                    <a:lnTo>
                      <a:pt x="334" y="872"/>
                    </a:lnTo>
                    <a:lnTo>
                      <a:pt x="360" y="896"/>
                    </a:lnTo>
                    <a:lnTo>
                      <a:pt x="390" y="918"/>
                    </a:lnTo>
                    <a:lnTo>
                      <a:pt x="420" y="938"/>
                    </a:lnTo>
                    <a:lnTo>
                      <a:pt x="454" y="954"/>
                    </a:lnTo>
                    <a:lnTo>
                      <a:pt x="488" y="968"/>
                    </a:lnTo>
                    <a:lnTo>
                      <a:pt x="526" y="978"/>
                    </a:lnTo>
                    <a:lnTo>
                      <a:pt x="564" y="984"/>
                    </a:lnTo>
                    <a:lnTo>
                      <a:pt x="602" y="98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07" name="Freeform 108"/>
              <p:cNvSpPr>
                <a:spLocks/>
              </p:cNvSpPr>
              <p:nvPr/>
            </p:nvSpPr>
            <p:spPr bwMode="auto">
              <a:xfrm>
                <a:off x="5226" y="171"/>
                <a:ext cx="768" cy="1200"/>
              </a:xfrm>
              <a:custGeom>
                <a:avLst/>
                <a:gdLst>
                  <a:gd name="T0" fmla="*/ 212 w 768"/>
                  <a:gd name="T1" fmla="*/ 870 h 1200"/>
                  <a:gd name="T2" fmla="*/ 226 w 768"/>
                  <a:gd name="T3" fmla="*/ 918 h 1200"/>
                  <a:gd name="T4" fmla="*/ 254 w 768"/>
                  <a:gd name="T5" fmla="*/ 958 h 1200"/>
                  <a:gd name="T6" fmla="*/ 308 w 768"/>
                  <a:gd name="T7" fmla="*/ 996 h 1200"/>
                  <a:gd name="T8" fmla="*/ 360 w 768"/>
                  <a:gd name="T9" fmla="*/ 1010 h 1200"/>
                  <a:gd name="T10" fmla="*/ 414 w 768"/>
                  <a:gd name="T11" fmla="*/ 1008 h 1200"/>
                  <a:gd name="T12" fmla="*/ 474 w 768"/>
                  <a:gd name="T13" fmla="*/ 986 h 1200"/>
                  <a:gd name="T14" fmla="*/ 512 w 768"/>
                  <a:gd name="T15" fmla="*/ 958 h 1200"/>
                  <a:gd name="T16" fmla="*/ 542 w 768"/>
                  <a:gd name="T17" fmla="*/ 904 h 1200"/>
                  <a:gd name="T18" fmla="*/ 548 w 768"/>
                  <a:gd name="T19" fmla="*/ 852 h 1200"/>
                  <a:gd name="T20" fmla="*/ 530 w 768"/>
                  <a:gd name="T21" fmla="*/ 780 h 1200"/>
                  <a:gd name="T22" fmla="*/ 496 w 768"/>
                  <a:gd name="T23" fmla="*/ 744 h 1200"/>
                  <a:gd name="T24" fmla="*/ 420 w 768"/>
                  <a:gd name="T25" fmla="*/ 704 h 1200"/>
                  <a:gd name="T26" fmla="*/ 290 w 768"/>
                  <a:gd name="T27" fmla="*/ 664 h 1200"/>
                  <a:gd name="T28" fmla="*/ 180 w 768"/>
                  <a:gd name="T29" fmla="*/ 620 h 1200"/>
                  <a:gd name="T30" fmla="*/ 96 w 768"/>
                  <a:gd name="T31" fmla="*/ 560 h 1200"/>
                  <a:gd name="T32" fmla="*/ 18 w 768"/>
                  <a:gd name="T33" fmla="*/ 442 h 1200"/>
                  <a:gd name="T34" fmla="*/ 0 w 768"/>
                  <a:gd name="T35" fmla="*/ 332 h 1200"/>
                  <a:gd name="T36" fmla="*/ 28 w 768"/>
                  <a:gd name="T37" fmla="*/ 200 h 1200"/>
                  <a:gd name="T38" fmla="*/ 82 w 768"/>
                  <a:gd name="T39" fmla="*/ 118 h 1200"/>
                  <a:gd name="T40" fmla="*/ 158 w 768"/>
                  <a:gd name="T41" fmla="*/ 56 h 1200"/>
                  <a:gd name="T42" fmla="*/ 248 w 768"/>
                  <a:gd name="T43" fmla="*/ 14 h 1200"/>
                  <a:gd name="T44" fmla="*/ 348 w 768"/>
                  <a:gd name="T45" fmla="*/ 0 h 1200"/>
                  <a:gd name="T46" fmla="*/ 462 w 768"/>
                  <a:gd name="T47" fmla="*/ 22 h 1200"/>
                  <a:gd name="T48" fmla="*/ 534 w 768"/>
                  <a:gd name="T49" fmla="*/ 68 h 1200"/>
                  <a:gd name="T50" fmla="*/ 722 w 768"/>
                  <a:gd name="T51" fmla="*/ 334 h 1200"/>
                  <a:gd name="T52" fmla="*/ 522 w 768"/>
                  <a:gd name="T53" fmla="*/ 304 h 1200"/>
                  <a:gd name="T54" fmla="*/ 500 w 768"/>
                  <a:gd name="T55" fmla="*/ 250 h 1200"/>
                  <a:gd name="T56" fmla="*/ 470 w 768"/>
                  <a:gd name="T57" fmla="*/ 218 h 1200"/>
                  <a:gd name="T58" fmla="*/ 420 w 768"/>
                  <a:gd name="T59" fmla="*/ 190 h 1200"/>
                  <a:gd name="T60" fmla="*/ 374 w 768"/>
                  <a:gd name="T61" fmla="*/ 184 h 1200"/>
                  <a:gd name="T62" fmla="*/ 314 w 768"/>
                  <a:gd name="T63" fmla="*/ 194 h 1200"/>
                  <a:gd name="T64" fmla="*/ 264 w 768"/>
                  <a:gd name="T65" fmla="*/ 222 h 1200"/>
                  <a:gd name="T66" fmla="*/ 236 w 768"/>
                  <a:gd name="T67" fmla="*/ 254 h 1200"/>
                  <a:gd name="T68" fmla="*/ 218 w 768"/>
                  <a:gd name="T69" fmla="*/ 312 h 1200"/>
                  <a:gd name="T70" fmla="*/ 222 w 768"/>
                  <a:gd name="T71" fmla="*/ 366 h 1200"/>
                  <a:gd name="T72" fmla="*/ 244 w 768"/>
                  <a:gd name="T73" fmla="*/ 410 h 1200"/>
                  <a:gd name="T74" fmla="*/ 280 w 768"/>
                  <a:gd name="T75" fmla="*/ 442 h 1200"/>
                  <a:gd name="T76" fmla="*/ 406 w 768"/>
                  <a:gd name="T77" fmla="*/ 490 h 1200"/>
                  <a:gd name="T78" fmla="*/ 536 w 768"/>
                  <a:gd name="T79" fmla="*/ 532 h 1200"/>
                  <a:gd name="T80" fmla="*/ 654 w 768"/>
                  <a:gd name="T81" fmla="*/ 596 h 1200"/>
                  <a:gd name="T82" fmla="*/ 722 w 768"/>
                  <a:gd name="T83" fmla="*/ 674 h 1200"/>
                  <a:gd name="T84" fmla="*/ 760 w 768"/>
                  <a:gd name="T85" fmla="*/ 768 h 1200"/>
                  <a:gd name="T86" fmla="*/ 766 w 768"/>
                  <a:gd name="T87" fmla="*/ 876 h 1200"/>
                  <a:gd name="T88" fmla="*/ 740 w 768"/>
                  <a:gd name="T89" fmla="*/ 982 h 1200"/>
                  <a:gd name="T90" fmla="*/ 664 w 768"/>
                  <a:gd name="T91" fmla="*/ 1096 h 1200"/>
                  <a:gd name="T92" fmla="*/ 582 w 768"/>
                  <a:gd name="T93" fmla="*/ 1156 h 1200"/>
                  <a:gd name="T94" fmla="*/ 480 w 768"/>
                  <a:gd name="T95" fmla="*/ 1192 h 1200"/>
                  <a:gd name="T96" fmla="*/ 370 w 768"/>
                  <a:gd name="T97" fmla="*/ 1198 h 1200"/>
                  <a:gd name="T98" fmla="*/ 280 w 768"/>
                  <a:gd name="T99" fmla="*/ 1176 h 1200"/>
                  <a:gd name="T100" fmla="*/ 182 w 768"/>
                  <a:gd name="T101" fmla="*/ 1100 h 1200"/>
                  <a:gd name="T102" fmla="*/ 208 w 768"/>
                  <a:gd name="T103" fmla="*/ 834 h 12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68"/>
                  <a:gd name="T157" fmla="*/ 0 h 1200"/>
                  <a:gd name="T158" fmla="*/ 768 w 768"/>
                  <a:gd name="T159" fmla="*/ 1200 h 12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68" h="1200">
                    <a:moveTo>
                      <a:pt x="208" y="834"/>
                    </a:moveTo>
                    <a:lnTo>
                      <a:pt x="208" y="834"/>
                    </a:lnTo>
                    <a:lnTo>
                      <a:pt x="208" y="852"/>
                    </a:lnTo>
                    <a:lnTo>
                      <a:pt x="212" y="870"/>
                    </a:lnTo>
                    <a:lnTo>
                      <a:pt x="216" y="886"/>
                    </a:lnTo>
                    <a:lnTo>
                      <a:pt x="220" y="902"/>
                    </a:lnTo>
                    <a:lnTo>
                      <a:pt x="226" y="918"/>
                    </a:lnTo>
                    <a:lnTo>
                      <a:pt x="234" y="932"/>
                    </a:lnTo>
                    <a:lnTo>
                      <a:pt x="244" y="946"/>
                    </a:lnTo>
                    <a:lnTo>
                      <a:pt x="254" y="958"/>
                    </a:lnTo>
                    <a:lnTo>
                      <a:pt x="266" y="970"/>
                    </a:lnTo>
                    <a:lnTo>
                      <a:pt x="278" y="980"/>
                    </a:lnTo>
                    <a:lnTo>
                      <a:pt x="292" y="990"/>
                    </a:lnTo>
                    <a:lnTo>
                      <a:pt x="308" y="996"/>
                    </a:lnTo>
                    <a:lnTo>
                      <a:pt x="324" y="1002"/>
                    </a:lnTo>
                    <a:lnTo>
                      <a:pt x="342" y="1008"/>
                    </a:lnTo>
                    <a:lnTo>
                      <a:pt x="360" y="1010"/>
                    </a:lnTo>
                    <a:lnTo>
                      <a:pt x="380" y="1010"/>
                    </a:lnTo>
                    <a:lnTo>
                      <a:pt x="398" y="1010"/>
                    </a:lnTo>
                    <a:lnTo>
                      <a:pt x="414" y="1008"/>
                    </a:lnTo>
                    <a:lnTo>
                      <a:pt x="430" y="1004"/>
                    </a:lnTo>
                    <a:lnTo>
                      <a:pt x="446" y="1000"/>
                    </a:lnTo>
                    <a:lnTo>
                      <a:pt x="460" y="994"/>
                    </a:lnTo>
                    <a:lnTo>
                      <a:pt x="474" y="986"/>
                    </a:lnTo>
                    <a:lnTo>
                      <a:pt x="488" y="978"/>
                    </a:lnTo>
                    <a:lnTo>
                      <a:pt x="500" y="968"/>
                    </a:lnTo>
                    <a:lnTo>
                      <a:pt x="512" y="958"/>
                    </a:lnTo>
                    <a:lnTo>
                      <a:pt x="522" y="946"/>
                    </a:lnTo>
                    <a:lnTo>
                      <a:pt x="530" y="932"/>
                    </a:lnTo>
                    <a:lnTo>
                      <a:pt x="536" y="918"/>
                    </a:lnTo>
                    <a:lnTo>
                      <a:pt x="542" y="904"/>
                    </a:lnTo>
                    <a:lnTo>
                      <a:pt x="546" y="888"/>
                    </a:lnTo>
                    <a:lnTo>
                      <a:pt x="548" y="870"/>
                    </a:lnTo>
                    <a:lnTo>
                      <a:pt x="548" y="852"/>
                    </a:lnTo>
                    <a:lnTo>
                      <a:pt x="548" y="832"/>
                    </a:lnTo>
                    <a:lnTo>
                      <a:pt x="544" y="812"/>
                    </a:lnTo>
                    <a:lnTo>
                      <a:pt x="538" y="796"/>
                    </a:lnTo>
                    <a:lnTo>
                      <a:pt x="530" y="780"/>
                    </a:lnTo>
                    <a:lnTo>
                      <a:pt x="520" y="768"/>
                    </a:lnTo>
                    <a:lnTo>
                      <a:pt x="510" y="754"/>
                    </a:lnTo>
                    <a:lnTo>
                      <a:pt x="496" y="744"/>
                    </a:lnTo>
                    <a:lnTo>
                      <a:pt x="484" y="734"/>
                    </a:lnTo>
                    <a:lnTo>
                      <a:pt x="454" y="718"/>
                    </a:lnTo>
                    <a:lnTo>
                      <a:pt x="420" y="704"/>
                    </a:lnTo>
                    <a:lnTo>
                      <a:pt x="352" y="684"/>
                    </a:lnTo>
                    <a:lnTo>
                      <a:pt x="290" y="664"/>
                    </a:lnTo>
                    <a:lnTo>
                      <a:pt x="234" y="646"/>
                    </a:lnTo>
                    <a:lnTo>
                      <a:pt x="206" y="634"/>
                    </a:lnTo>
                    <a:lnTo>
                      <a:pt x="180" y="620"/>
                    </a:lnTo>
                    <a:lnTo>
                      <a:pt x="152" y="604"/>
                    </a:lnTo>
                    <a:lnTo>
                      <a:pt x="126" y="584"/>
                    </a:lnTo>
                    <a:lnTo>
                      <a:pt x="96" y="560"/>
                    </a:lnTo>
                    <a:lnTo>
                      <a:pt x="70" y="534"/>
                    </a:lnTo>
                    <a:lnTo>
                      <a:pt x="50" y="506"/>
                    </a:lnTo>
                    <a:lnTo>
                      <a:pt x="32" y="474"/>
                    </a:lnTo>
                    <a:lnTo>
                      <a:pt x="18" y="442"/>
                    </a:lnTo>
                    <a:lnTo>
                      <a:pt x="8" y="408"/>
                    </a:lnTo>
                    <a:lnTo>
                      <a:pt x="2" y="372"/>
                    </a:lnTo>
                    <a:lnTo>
                      <a:pt x="0" y="332"/>
                    </a:lnTo>
                    <a:lnTo>
                      <a:pt x="2" y="298"/>
                    </a:lnTo>
                    <a:lnTo>
                      <a:pt x="8" y="264"/>
                    </a:lnTo>
                    <a:lnTo>
                      <a:pt x="16" y="232"/>
                    </a:lnTo>
                    <a:lnTo>
                      <a:pt x="28" y="200"/>
                    </a:lnTo>
                    <a:lnTo>
                      <a:pt x="44" y="170"/>
                    </a:lnTo>
                    <a:lnTo>
                      <a:pt x="62" y="144"/>
                    </a:lnTo>
                    <a:lnTo>
                      <a:pt x="82" y="118"/>
                    </a:lnTo>
                    <a:lnTo>
                      <a:pt x="104" y="94"/>
                    </a:lnTo>
                    <a:lnTo>
                      <a:pt x="130" y="74"/>
                    </a:lnTo>
                    <a:lnTo>
                      <a:pt x="158" y="56"/>
                    </a:lnTo>
                    <a:lnTo>
                      <a:pt x="186" y="40"/>
                    </a:lnTo>
                    <a:lnTo>
                      <a:pt x="216" y="26"/>
                    </a:lnTo>
                    <a:lnTo>
                      <a:pt x="248" y="14"/>
                    </a:lnTo>
                    <a:lnTo>
                      <a:pt x="280" y="6"/>
                    </a:lnTo>
                    <a:lnTo>
                      <a:pt x="314" y="2"/>
                    </a:lnTo>
                    <a:lnTo>
                      <a:pt x="348" y="0"/>
                    </a:lnTo>
                    <a:lnTo>
                      <a:pt x="378" y="2"/>
                    </a:lnTo>
                    <a:lnTo>
                      <a:pt x="406" y="6"/>
                    </a:lnTo>
                    <a:lnTo>
                      <a:pt x="434" y="12"/>
                    </a:lnTo>
                    <a:lnTo>
                      <a:pt x="462" y="22"/>
                    </a:lnTo>
                    <a:lnTo>
                      <a:pt x="488" y="34"/>
                    </a:lnTo>
                    <a:lnTo>
                      <a:pt x="512" y="48"/>
                    </a:lnTo>
                    <a:lnTo>
                      <a:pt x="534" y="68"/>
                    </a:lnTo>
                    <a:lnTo>
                      <a:pt x="554" y="90"/>
                    </a:lnTo>
                    <a:lnTo>
                      <a:pt x="554" y="24"/>
                    </a:lnTo>
                    <a:lnTo>
                      <a:pt x="722" y="24"/>
                    </a:lnTo>
                    <a:lnTo>
                      <a:pt x="722" y="334"/>
                    </a:lnTo>
                    <a:lnTo>
                      <a:pt x="524" y="334"/>
                    </a:lnTo>
                    <a:lnTo>
                      <a:pt x="524" y="318"/>
                    </a:lnTo>
                    <a:lnTo>
                      <a:pt x="522" y="304"/>
                    </a:lnTo>
                    <a:lnTo>
                      <a:pt x="518" y="290"/>
                    </a:lnTo>
                    <a:lnTo>
                      <a:pt x="512" y="276"/>
                    </a:lnTo>
                    <a:lnTo>
                      <a:pt x="506" y="262"/>
                    </a:lnTo>
                    <a:lnTo>
                      <a:pt x="500" y="250"/>
                    </a:lnTo>
                    <a:lnTo>
                      <a:pt x="490" y="238"/>
                    </a:lnTo>
                    <a:lnTo>
                      <a:pt x="480" y="228"/>
                    </a:lnTo>
                    <a:lnTo>
                      <a:pt x="470" y="218"/>
                    </a:lnTo>
                    <a:lnTo>
                      <a:pt x="458" y="208"/>
                    </a:lnTo>
                    <a:lnTo>
                      <a:pt x="446" y="202"/>
                    </a:lnTo>
                    <a:lnTo>
                      <a:pt x="434" y="196"/>
                    </a:lnTo>
                    <a:lnTo>
                      <a:pt x="420" y="190"/>
                    </a:lnTo>
                    <a:lnTo>
                      <a:pt x="406" y="188"/>
                    </a:lnTo>
                    <a:lnTo>
                      <a:pt x="390" y="186"/>
                    </a:lnTo>
                    <a:lnTo>
                      <a:pt x="374" y="184"/>
                    </a:lnTo>
                    <a:lnTo>
                      <a:pt x="358" y="184"/>
                    </a:lnTo>
                    <a:lnTo>
                      <a:pt x="344" y="186"/>
                    </a:lnTo>
                    <a:lnTo>
                      <a:pt x="328" y="190"/>
                    </a:lnTo>
                    <a:lnTo>
                      <a:pt x="314" y="194"/>
                    </a:lnTo>
                    <a:lnTo>
                      <a:pt x="302" y="200"/>
                    </a:lnTo>
                    <a:lnTo>
                      <a:pt x="288" y="206"/>
                    </a:lnTo>
                    <a:lnTo>
                      <a:pt x="276" y="214"/>
                    </a:lnTo>
                    <a:lnTo>
                      <a:pt x="264" y="222"/>
                    </a:lnTo>
                    <a:lnTo>
                      <a:pt x="254" y="232"/>
                    </a:lnTo>
                    <a:lnTo>
                      <a:pt x="244" y="244"/>
                    </a:lnTo>
                    <a:lnTo>
                      <a:pt x="236" y="254"/>
                    </a:lnTo>
                    <a:lnTo>
                      <a:pt x="230" y="268"/>
                    </a:lnTo>
                    <a:lnTo>
                      <a:pt x="224" y="282"/>
                    </a:lnTo>
                    <a:lnTo>
                      <a:pt x="220" y="296"/>
                    </a:lnTo>
                    <a:lnTo>
                      <a:pt x="218" y="312"/>
                    </a:lnTo>
                    <a:lnTo>
                      <a:pt x="218" y="328"/>
                    </a:lnTo>
                    <a:lnTo>
                      <a:pt x="218" y="348"/>
                    </a:lnTo>
                    <a:lnTo>
                      <a:pt x="222" y="366"/>
                    </a:lnTo>
                    <a:lnTo>
                      <a:pt x="228" y="382"/>
                    </a:lnTo>
                    <a:lnTo>
                      <a:pt x="234" y="398"/>
                    </a:lnTo>
                    <a:lnTo>
                      <a:pt x="244" y="410"/>
                    </a:lnTo>
                    <a:lnTo>
                      <a:pt x="254" y="422"/>
                    </a:lnTo>
                    <a:lnTo>
                      <a:pt x="266" y="434"/>
                    </a:lnTo>
                    <a:lnTo>
                      <a:pt x="280" y="442"/>
                    </a:lnTo>
                    <a:lnTo>
                      <a:pt x="308" y="458"/>
                    </a:lnTo>
                    <a:lnTo>
                      <a:pt x="340" y="470"/>
                    </a:lnTo>
                    <a:lnTo>
                      <a:pt x="406" y="490"/>
                    </a:lnTo>
                    <a:lnTo>
                      <a:pt x="472" y="510"/>
                    </a:lnTo>
                    <a:lnTo>
                      <a:pt x="536" y="532"/>
                    </a:lnTo>
                    <a:lnTo>
                      <a:pt x="566" y="544"/>
                    </a:lnTo>
                    <a:lnTo>
                      <a:pt x="596" y="558"/>
                    </a:lnTo>
                    <a:lnTo>
                      <a:pt x="626" y="576"/>
                    </a:lnTo>
                    <a:lnTo>
                      <a:pt x="654" y="596"/>
                    </a:lnTo>
                    <a:lnTo>
                      <a:pt x="680" y="620"/>
                    </a:lnTo>
                    <a:lnTo>
                      <a:pt x="704" y="646"/>
                    </a:lnTo>
                    <a:lnTo>
                      <a:pt x="722" y="674"/>
                    </a:lnTo>
                    <a:lnTo>
                      <a:pt x="740" y="704"/>
                    </a:lnTo>
                    <a:lnTo>
                      <a:pt x="752" y="734"/>
                    </a:lnTo>
                    <a:lnTo>
                      <a:pt x="760" y="768"/>
                    </a:lnTo>
                    <a:lnTo>
                      <a:pt x="766" y="802"/>
                    </a:lnTo>
                    <a:lnTo>
                      <a:pt x="768" y="838"/>
                    </a:lnTo>
                    <a:lnTo>
                      <a:pt x="766" y="876"/>
                    </a:lnTo>
                    <a:lnTo>
                      <a:pt x="762" y="912"/>
                    </a:lnTo>
                    <a:lnTo>
                      <a:pt x="752" y="948"/>
                    </a:lnTo>
                    <a:lnTo>
                      <a:pt x="740" y="982"/>
                    </a:lnTo>
                    <a:lnTo>
                      <a:pt x="726" y="1014"/>
                    </a:lnTo>
                    <a:lnTo>
                      <a:pt x="708" y="1044"/>
                    </a:lnTo>
                    <a:lnTo>
                      <a:pt x="688" y="1070"/>
                    </a:lnTo>
                    <a:lnTo>
                      <a:pt x="664" y="1096"/>
                    </a:lnTo>
                    <a:lnTo>
                      <a:pt x="640" y="1118"/>
                    </a:lnTo>
                    <a:lnTo>
                      <a:pt x="612" y="1140"/>
                    </a:lnTo>
                    <a:lnTo>
                      <a:pt x="582" y="1156"/>
                    </a:lnTo>
                    <a:lnTo>
                      <a:pt x="550" y="1172"/>
                    </a:lnTo>
                    <a:lnTo>
                      <a:pt x="516" y="1184"/>
                    </a:lnTo>
                    <a:lnTo>
                      <a:pt x="480" y="1192"/>
                    </a:lnTo>
                    <a:lnTo>
                      <a:pt x="442" y="1198"/>
                    </a:lnTo>
                    <a:lnTo>
                      <a:pt x="404" y="1200"/>
                    </a:lnTo>
                    <a:lnTo>
                      <a:pt x="370" y="1198"/>
                    </a:lnTo>
                    <a:lnTo>
                      <a:pt x="338" y="1194"/>
                    </a:lnTo>
                    <a:lnTo>
                      <a:pt x="308" y="1186"/>
                    </a:lnTo>
                    <a:lnTo>
                      <a:pt x="280" y="1176"/>
                    </a:lnTo>
                    <a:lnTo>
                      <a:pt x="254" y="1162"/>
                    </a:lnTo>
                    <a:lnTo>
                      <a:pt x="228" y="1146"/>
                    </a:lnTo>
                    <a:lnTo>
                      <a:pt x="204" y="1124"/>
                    </a:lnTo>
                    <a:lnTo>
                      <a:pt x="182" y="1100"/>
                    </a:lnTo>
                    <a:lnTo>
                      <a:pt x="182" y="1176"/>
                    </a:lnTo>
                    <a:lnTo>
                      <a:pt x="8" y="1176"/>
                    </a:lnTo>
                    <a:lnTo>
                      <a:pt x="8" y="834"/>
                    </a:lnTo>
                    <a:lnTo>
                      <a:pt x="208" y="83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53286" name="Group 109"/>
          <p:cNvGrpSpPr>
            <a:grpSpLocks/>
          </p:cNvGrpSpPr>
          <p:nvPr/>
        </p:nvGrpSpPr>
        <p:grpSpPr bwMode="auto">
          <a:xfrm>
            <a:off x="1165225" y="3640138"/>
            <a:ext cx="280988" cy="280987"/>
            <a:chOff x="3114" y="1271"/>
            <a:chExt cx="177" cy="177"/>
          </a:xfrm>
        </p:grpSpPr>
        <p:sp>
          <p:nvSpPr>
            <p:cNvPr id="53389" name="Oval 110"/>
            <p:cNvSpPr>
              <a:spLocks noChangeArrowheads="1"/>
            </p:cNvSpPr>
            <p:nvPr/>
          </p:nvSpPr>
          <p:spPr bwMode="auto">
            <a:xfrm>
              <a:off x="3114" y="1271"/>
              <a:ext cx="177" cy="177"/>
            </a:xfrm>
            <a:prstGeom prst="ellipse">
              <a:avLst/>
            </a:prstGeom>
            <a:gradFill rotWithShape="1">
              <a:gsLst>
                <a:gs pos="0">
                  <a:srgbClr val="427E67"/>
                </a:gs>
                <a:gs pos="100000">
                  <a:srgbClr val="006699"/>
                </a:gs>
              </a:gsLst>
              <a:lin ang="5400000" scaled="1"/>
            </a:gradFill>
            <a:ln w="9525">
              <a:solidFill>
                <a:schemeClr val="bg1"/>
              </a:solidFill>
              <a:round/>
              <a:headEnd/>
              <a:tailEnd/>
            </a:ln>
          </p:spPr>
          <p:txBody>
            <a:bodyPr wrap="none" lIns="0" tIns="0" rIns="0" bIns="0" anchor="ct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grpSp>
          <p:nvGrpSpPr>
            <p:cNvPr id="53390" name="Group 111"/>
            <p:cNvGrpSpPr>
              <a:grpSpLocks/>
            </p:cNvGrpSpPr>
            <p:nvPr/>
          </p:nvGrpSpPr>
          <p:grpSpPr bwMode="auto">
            <a:xfrm>
              <a:off x="3140" y="1309"/>
              <a:ext cx="128" cy="98"/>
              <a:chOff x="4804" y="2570"/>
              <a:chExt cx="823" cy="632"/>
            </a:xfrm>
          </p:grpSpPr>
          <p:sp>
            <p:nvSpPr>
              <p:cNvPr id="53391" name="Freeform 112"/>
              <p:cNvSpPr>
                <a:spLocks noEditPoints="1"/>
              </p:cNvSpPr>
              <p:nvPr/>
            </p:nvSpPr>
            <p:spPr bwMode="auto">
              <a:xfrm>
                <a:off x="4804" y="2570"/>
                <a:ext cx="823" cy="632"/>
              </a:xfrm>
              <a:custGeom>
                <a:avLst/>
                <a:gdLst>
                  <a:gd name="T0" fmla="*/ 823 w 823"/>
                  <a:gd name="T1" fmla="*/ 632 h 632"/>
                  <a:gd name="T2" fmla="*/ 0 w 823"/>
                  <a:gd name="T3" fmla="*/ 632 h 632"/>
                  <a:gd name="T4" fmla="*/ 0 w 823"/>
                  <a:gd name="T5" fmla="*/ 0 h 632"/>
                  <a:gd name="T6" fmla="*/ 823 w 823"/>
                  <a:gd name="T7" fmla="*/ 0 h 632"/>
                  <a:gd name="T8" fmla="*/ 823 w 823"/>
                  <a:gd name="T9" fmla="*/ 632 h 632"/>
                  <a:gd name="T10" fmla="*/ 801 w 823"/>
                  <a:gd name="T11" fmla="*/ 70 h 632"/>
                  <a:gd name="T12" fmla="*/ 23 w 823"/>
                  <a:gd name="T13" fmla="*/ 70 h 632"/>
                  <a:gd name="T14" fmla="*/ 23 w 823"/>
                  <a:gd name="T15" fmla="*/ 605 h 632"/>
                  <a:gd name="T16" fmla="*/ 801 w 823"/>
                  <a:gd name="T17" fmla="*/ 605 h 632"/>
                  <a:gd name="T18" fmla="*/ 801 w 823"/>
                  <a:gd name="T19" fmla="*/ 70 h 6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3"/>
                  <a:gd name="T31" fmla="*/ 0 h 632"/>
                  <a:gd name="T32" fmla="*/ 823 w 823"/>
                  <a:gd name="T33" fmla="*/ 632 h 6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3" h="632">
                    <a:moveTo>
                      <a:pt x="823" y="632"/>
                    </a:moveTo>
                    <a:lnTo>
                      <a:pt x="0" y="632"/>
                    </a:lnTo>
                    <a:lnTo>
                      <a:pt x="0" y="0"/>
                    </a:lnTo>
                    <a:lnTo>
                      <a:pt x="823" y="0"/>
                    </a:lnTo>
                    <a:lnTo>
                      <a:pt x="823" y="632"/>
                    </a:lnTo>
                    <a:close/>
                    <a:moveTo>
                      <a:pt x="801" y="70"/>
                    </a:moveTo>
                    <a:lnTo>
                      <a:pt x="23" y="70"/>
                    </a:lnTo>
                    <a:lnTo>
                      <a:pt x="23" y="605"/>
                    </a:lnTo>
                    <a:lnTo>
                      <a:pt x="801" y="605"/>
                    </a:lnTo>
                    <a:lnTo>
                      <a:pt x="801" y="7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392" name="Rectangle 113"/>
              <p:cNvSpPr>
                <a:spLocks noChangeArrowheads="1"/>
              </p:cNvSpPr>
              <p:nvPr/>
            </p:nvSpPr>
            <p:spPr bwMode="auto">
              <a:xfrm>
                <a:off x="4876" y="2681"/>
                <a:ext cx="344" cy="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sp>
            <p:nvSpPr>
              <p:cNvPr id="53393" name="Rectangle 114"/>
              <p:cNvSpPr>
                <a:spLocks noChangeArrowheads="1"/>
              </p:cNvSpPr>
              <p:nvPr/>
            </p:nvSpPr>
            <p:spPr bwMode="auto">
              <a:xfrm>
                <a:off x="4876" y="2768"/>
                <a:ext cx="344" cy="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sp>
            <p:nvSpPr>
              <p:cNvPr id="53394" name="Rectangle 115"/>
              <p:cNvSpPr>
                <a:spLocks noChangeArrowheads="1"/>
              </p:cNvSpPr>
              <p:nvPr/>
            </p:nvSpPr>
            <p:spPr bwMode="auto">
              <a:xfrm>
                <a:off x="4876" y="2806"/>
                <a:ext cx="344" cy="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sp>
            <p:nvSpPr>
              <p:cNvPr id="53395" name="Rectangle 116"/>
              <p:cNvSpPr>
                <a:spLocks noChangeArrowheads="1"/>
              </p:cNvSpPr>
              <p:nvPr/>
            </p:nvSpPr>
            <p:spPr bwMode="auto">
              <a:xfrm>
                <a:off x="4876" y="2844"/>
                <a:ext cx="344" cy="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sp>
            <p:nvSpPr>
              <p:cNvPr id="53396" name="Rectangle 117"/>
              <p:cNvSpPr>
                <a:spLocks noChangeArrowheads="1"/>
              </p:cNvSpPr>
              <p:nvPr/>
            </p:nvSpPr>
            <p:spPr bwMode="auto">
              <a:xfrm>
                <a:off x="4876" y="2883"/>
                <a:ext cx="344" cy="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sp>
            <p:nvSpPr>
              <p:cNvPr id="53397" name="Rectangle 118"/>
              <p:cNvSpPr>
                <a:spLocks noChangeArrowheads="1"/>
              </p:cNvSpPr>
              <p:nvPr/>
            </p:nvSpPr>
            <p:spPr bwMode="auto">
              <a:xfrm>
                <a:off x="4876" y="2921"/>
                <a:ext cx="261" cy="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sp>
            <p:nvSpPr>
              <p:cNvPr id="53398" name="Rectangle 119"/>
              <p:cNvSpPr>
                <a:spLocks noChangeArrowheads="1"/>
              </p:cNvSpPr>
              <p:nvPr/>
            </p:nvSpPr>
            <p:spPr bwMode="auto">
              <a:xfrm>
                <a:off x="4876" y="3002"/>
                <a:ext cx="344" cy="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sp>
            <p:nvSpPr>
              <p:cNvPr id="53399" name="Rectangle 120"/>
              <p:cNvSpPr>
                <a:spLocks noChangeArrowheads="1"/>
              </p:cNvSpPr>
              <p:nvPr/>
            </p:nvSpPr>
            <p:spPr bwMode="auto">
              <a:xfrm>
                <a:off x="4876" y="3041"/>
                <a:ext cx="344" cy="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sp>
            <p:nvSpPr>
              <p:cNvPr id="53400" name="Rectangle 121"/>
              <p:cNvSpPr>
                <a:spLocks noChangeArrowheads="1"/>
              </p:cNvSpPr>
              <p:nvPr/>
            </p:nvSpPr>
            <p:spPr bwMode="auto">
              <a:xfrm>
                <a:off x="4876" y="3080"/>
                <a:ext cx="344" cy="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sp>
            <p:nvSpPr>
              <p:cNvPr id="53401" name="Rectangle 122"/>
              <p:cNvSpPr>
                <a:spLocks noChangeArrowheads="1"/>
              </p:cNvSpPr>
              <p:nvPr/>
            </p:nvSpPr>
            <p:spPr bwMode="auto">
              <a:xfrm>
                <a:off x="4876" y="3118"/>
                <a:ext cx="261" cy="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sp>
            <p:nvSpPr>
              <p:cNvPr id="53402" name="Freeform 123"/>
              <p:cNvSpPr>
                <a:spLocks noEditPoints="1"/>
              </p:cNvSpPr>
              <p:nvPr/>
            </p:nvSpPr>
            <p:spPr bwMode="auto">
              <a:xfrm>
                <a:off x="5323" y="2699"/>
                <a:ext cx="255" cy="196"/>
              </a:xfrm>
              <a:custGeom>
                <a:avLst/>
                <a:gdLst>
                  <a:gd name="T0" fmla="*/ 255 w 255"/>
                  <a:gd name="T1" fmla="*/ 196 h 196"/>
                  <a:gd name="T2" fmla="*/ 0 w 255"/>
                  <a:gd name="T3" fmla="*/ 196 h 196"/>
                  <a:gd name="T4" fmla="*/ 0 w 255"/>
                  <a:gd name="T5" fmla="*/ 0 h 196"/>
                  <a:gd name="T6" fmla="*/ 255 w 255"/>
                  <a:gd name="T7" fmla="*/ 0 h 196"/>
                  <a:gd name="T8" fmla="*/ 255 w 255"/>
                  <a:gd name="T9" fmla="*/ 196 h 196"/>
                  <a:gd name="T10" fmla="*/ 255 w 255"/>
                  <a:gd name="T11" fmla="*/ 196 h 196"/>
                  <a:gd name="T12" fmla="*/ 17 w 255"/>
                  <a:gd name="T13" fmla="*/ 180 h 196"/>
                  <a:gd name="T14" fmla="*/ 238 w 255"/>
                  <a:gd name="T15" fmla="*/ 180 h 196"/>
                  <a:gd name="T16" fmla="*/ 238 w 255"/>
                  <a:gd name="T17" fmla="*/ 17 h 196"/>
                  <a:gd name="T18" fmla="*/ 17 w 255"/>
                  <a:gd name="T19" fmla="*/ 17 h 196"/>
                  <a:gd name="T20" fmla="*/ 17 w 255"/>
                  <a:gd name="T21" fmla="*/ 180 h 196"/>
                  <a:gd name="T22" fmla="*/ 17 w 255"/>
                  <a:gd name="T23" fmla="*/ 180 h 1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5"/>
                  <a:gd name="T37" fmla="*/ 0 h 196"/>
                  <a:gd name="T38" fmla="*/ 255 w 255"/>
                  <a:gd name="T39" fmla="*/ 196 h 1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5" h="196">
                    <a:moveTo>
                      <a:pt x="255" y="196"/>
                    </a:moveTo>
                    <a:lnTo>
                      <a:pt x="0" y="196"/>
                    </a:lnTo>
                    <a:lnTo>
                      <a:pt x="0" y="0"/>
                    </a:lnTo>
                    <a:lnTo>
                      <a:pt x="255" y="0"/>
                    </a:lnTo>
                    <a:lnTo>
                      <a:pt x="255" y="196"/>
                    </a:lnTo>
                    <a:close/>
                    <a:moveTo>
                      <a:pt x="17" y="180"/>
                    </a:moveTo>
                    <a:lnTo>
                      <a:pt x="238" y="180"/>
                    </a:lnTo>
                    <a:lnTo>
                      <a:pt x="238" y="17"/>
                    </a:lnTo>
                    <a:lnTo>
                      <a:pt x="17" y="17"/>
                    </a:lnTo>
                    <a:lnTo>
                      <a:pt x="17" y="18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03" name="Freeform 124"/>
              <p:cNvSpPr>
                <a:spLocks noEditPoints="1"/>
              </p:cNvSpPr>
              <p:nvPr/>
            </p:nvSpPr>
            <p:spPr bwMode="auto">
              <a:xfrm>
                <a:off x="5323" y="2996"/>
                <a:ext cx="255" cy="128"/>
              </a:xfrm>
              <a:custGeom>
                <a:avLst/>
                <a:gdLst>
                  <a:gd name="T0" fmla="*/ 255 w 255"/>
                  <a:gd name="T1" fmla="*/ 128 h 128"/>
                  <a:gd name="T2" fmla="*/ 0 w 255"/>
                  <a:gd name="T3" fmla="*/ 128 h 128"/>
                  <a:gd name="T4" fmla="*/ 0 w 255"/>
                  <a:gd name="T5" fmla="*/ 0 h 128"/>
                  <a:gd name="T6" fmla="*/ 255 w 255"/>
                  <a:gd name="T7" fmla="*/ 0 h 128"/>
                  <a:gd name="T8" fmla="*/ 255 w 255"/>
                  <a:gd name="T9" fmla="*/ 128 h 128"/>
                  <a:gd name="T10" fmla="*/ 255 w 255"/>
                  <a:gd name="T11" fmla="*/ 128 h 128"/>
                  <a:gd name="T12" fmla="*/ 17 w 255"/>
                  <a:gd name="T13" fmla="*/ 111 h 128"/>
                  <a:gd name="T14" fmla="*/ 238 w 255"/>
                  <a:gd name="T15" fmla="*/ 111 h 128"/>
                  <a:gd name="T16" fmla="*/ 238 w 255"/>
                  <a:gd name="T17" fmla="*/ 18 h 128"/>
                  <a:gd name="T18" fmla="*/ 17 w 255"/>
                  <a:gd name="T19" fmla="*/ 18 h 128"/>
                  <a:gd name="T20" fmla="*/ 17 w 255"/>
                  <a:gd name="T21" fmla="*/ 111 h 128"/>
                  <a:gd name="T22" fmla="*/ 17 w 255"/>
                  <a:gd name="T23" fmla="*/ 111 h 1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5"/>
                  <a:gd name="T37" fmla="*/ 0 h 128"/>
                  <a:gd name="T38" fmla="*/ 255 w 255"/>
                  <a:gd name="T39" fmla="*/ 128 h 1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5" h="128">
                    <a:moveTo>
                      <a:pt x="255" y="128"/>
                    </a:moveTo>
                    <a:lnTo>
                      <a:pt x="0" y="128"/>
                    </a:lnTo>
                    <a:lnTo>
                      <a:pt x="0" y="0"/>
                    </a:lnTo>
                    <a:lnTo>
                      <a:pt x="255" y="0"/>
                    </a:lnTo>
                    <a:lnTo>
                      <a:pt x="255" y="128"/>
                    </a:lnTo>
                    <a:close/>
                    <a:moveTo>
                      <a:pt x="17" y="111"/>
                    </a:moveTo>
                    <a:lnTo>
                      <a:pt x="238" y="111"/>
                    </a:lnTo>
                    <a:lnTo>
                      <a:pt x="238" y="18"/>
                    </a:lnTo>
                    <a:lnTo>
                      <a:pt x="17" y="18"/>
                    </a:lnTo>
                    <a:lnTo>
                      <a:pt x="17" y="1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53287" name="Group 109"/>
          <p:cNvGrpSpPr>
            <a:grpSpLocks/>
          </p:cNvGrpSpPr>
          <p:nvPr/>
        </p:nvGrpSpPr>
        <p:grpSpPr bwMode="auto">
          <a:xfrm>
            <a:off x="1165225" y="3074988"/>
            <a:ext cx="280988" cy="280987"/>
            <a:chOff x="3114" y="1271"/>
            <a:chExt cx="177" cy="177"/>
          </a:xfrm>
        </p:grpSpPr>
        <p:sp>
          <p:nvSpPr>
            <p:cNvPr id="53374" name="Oval 110"/>
            <p:cNvSpPr>
              <a:spLocks noChangeArrowheads="1"/>
            </p:cNvSpPr>
            <p:nvPr/>
          </p:nvSpPr>
          <p:spPr bwMode="auto">
            <a:xfrm>
              <a:off x="3114" y="1271"/>
              <a:ext cx="177" cy="177"/>
            </a:xfrm>
            <a:prstGeom prst="ellipse">
              <a:avLst/>
            </a:prstGeom>
            <a:gradFill rotWithShape="1">
              <a:gsLst>
                <a:gs pos="0">
                  <a:srgbClr val="427E67"/>
                </a:gs>
                <a:gs pos="100000">
                  <a:srgbClr val="006699"/>
                </a:gs>
              </a:gsLst>
              <a:lin ang="5400000" scaled="1"/>
            </a:gradFill>
            <a:ln w="9525">
              <a:solidFill>
                <a:schemeClr val="bg1"/>
              </a:solidFill>
              <a:round/>
              <a:headEnd/>
              <a:tailEnd/>
            </a:ln>
          </p:spPr>
          <p:txBody>
            <a:bodyPr wrap="none" lIns="0" tIns="0" rIns="0" bIns="0" anchor="ct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grpSp>
          <p:nvGrpSpPr>
            <p:cNvPr id="53375" name="Group 111"/>
            <p:cNvGrpSpPr>
              <a:grpSpLocks/>
            </p:cNvGrpSpPr>
            <p:nvPr/>
          </p:nvGrpSpPr>
          <p:grpSpPr bwMode="auto">
            <a:xfrm>
              <a:off x="3140" y="1309"/>
              <a:ext cx="128" cy="98"/>
              <a:chOff x="4804" y="2570"/>
              <a:chExt cx="823" cy="632"/>
            </a:xfrm>
          </p:grpSpPr>
          <p:sp>
            <p:nvSpPr>
              <p:cNvPr id="53376" name="Freeform 112"/>
              <p:cNvSpPr>
                <a:spLocks noEditPoints="1"/>
              </p:cNvSpPr>
              <p:nvPr/>
            </p:nvSpPr>
            <p:spPr bwMode="auto">
              <a:xfrm>
                <a:off x="4804" y="2570"/>
                <a:ext cx="823" cy="632"/>
              </a:xfrm>
              <a:custGeom>
                <a:avLst/>
                <a:gdLst>
                  <a:gd name="T0" fmla="*/ 823 w 823"/>
                  <a:gd name="T1" fmla="*/ 632 h 632"/>
                  <a:gd name="T2" fmla="*/ 0 w 823"/>
                  <a:gd name="T3" fmla="*/ 632 h 632"/>
                  <a:gd name="T4" fmla="*/ 0 w 823"/>
                  <a:gd name="T5" fmla="*/ 0 h 632"/>
                  <a:gd name="T6" fmla="*/ 823 w 823"/>
                  <a:gd name="T7" fmla="*/ 0 h 632"/>
                  <a:gd name="T8" fmla="*/ 823 w 823"/>
                  <a:gd name="T9" fmla="*/ 632 h 632"/>
                  <a:gd name="T10" fmla="*/ 801 w 823"/>
                  <a:gd name="T11" fmla="*/ 70 h 632"/>
                  <a:gd name="T12" fmla="*/ 23 w 823"/>
                  <a:gd name="T13" fmla="*/ 70 h 632"/>
                  <a:gd name="T14" fmla="*/ 23 w 823"/>
                  <a:gd name="T15" fmla="*/ 605 h 632"/>
                  <a:gd name="T16" fmla="*/ 801 w 823"/>
                  <a:gd name="T17" fmla="*/ 605 h 632"/>
                  <a:gd name="T18" fmla="*/ 801 w 823"/>
                  <a:gd name="T19" fmla="*/ 70 h 6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3"/>
                  <a:gd name="T31" fmla="*/ 0 h 632"/>
                  <a:gd name="T32" fmla="*/ 823 w 823"/>
                  <a:gd name="T33" fmla="*/ 632 h 6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3" h="632">
                    <a:moveTo>
                      <a:pt x="823" y="632"/>
                    </a:moveTo>
                    <a:lnTo>
                      <a:pt x="0" y="632"/>
                    </a:lnTo>
                    <a:lnTo>
                      <a:pt x="0" y="0"/>
                    </a:lnTo>
                    <a:lnTo>
                      <a:pt x="823" y="0"/>
                    </a:lnTo>
                    <a:lnTo>
                      <a:pt x="823" y="632"/>
                    </a:lnTo>
                    <a:close/>
                    <a:moveTo>
                      <a:pt x="801" y="70"/>
                    </a:moveTo>
                    <a:lnTo>
                      <a:pt x="23" y="70"/>
                    </a:lnTo>
                    <a:lnTo>
                      <a:pt x="23" y="605"/>
                    </a:lnTo>
                    <a:lnTo>
                      <a:pt x="801" y="605"/>
                    </a:lnTo>
                    <a:lnTo>
                      <a:pt x="801" y="7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377" name="Rectangle 113"/>
              <p:cNvSpPr>
                <a:spLocks noChangeArrowheads="1"/>
              </p:cNvSpPr>
              <p:nvPr/>
            </p:nvSpPr>
            <p:spPr bwMode="auto">
              <a:xfrm>
                <a:off x="4876" y="2681"/>
                <a:ext cx="344" cy="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sp>
            <p:nvSpPr>
              <p:cNvPr id="53378" name="Rectangle 114"/>
              <p:cNvSpPr>
                <a:spLocks noChangeArrowheads="1"/>
              </p:cNvSpPr>
              <p:nvPr/>
            </p:nvSpPr>
            <p:spPr bwMode="auto">
              <a:xfrm>
                <a:off x="4876" y="2768"/>
                <a:ext cx="344" cy="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sp>
            <p:nvSpPr>
              <p:cNvPr id="53379" name="Rectangle 115"/>
              <p:cNvSpPr>
                <a:spLocks noChangeArrowheads="1"/>
              </p:cNvSpPr>
              <p:nvPr/>
            </p:nvSpPr>
            <p:spPr bwMode="auto">
              <a:xfrm>
                <a:off x="4876" y="2806"/>
                <a:ext cx="344" cy="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sp>
            <p:nvSpPr>
              <p:cNvPr id="53380" name="Rectangle 116"/>
              <p:cNvSpPr>
                <a:spLocks noChangeArrowheads="1"/>
              </p:cNvSpPr>
              <p:nvPr/>
            </p:nvSpPr>
            <p:spPr bwMode="auto">
              <a:xfrm>
                <a:off x="4876" y="2844"/>
                <a:ext cx="344" cy="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sp>
            <p:nvSpPr>
              <p:cNvPr id="53381" name="Rectangle 117"/>
              <p:cNvSpPr>
                <a:spLocks noChangeArrowheads="1"/>
              </p:cNvSpPr>
              <p:nvPr/>
            </p:nvSpPr>
            <p:spPr bwMode="auto">
              <a:xfrm>
                <a:off x="4876" y="2883"/>
                <a:ext cx="344" cy="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sp>
            <p:nvSpPr>
              <p:cNvPr id="53382" name="Rectangle 118"/>
              <p:cNvSpPr>
                <a:spLocks noChangeArrowheads="1"/>
              </p:cNvSpPr>
              <p:nvPr/>
            </p:nvSpPr>
            <p:spPr bwMode="auto">
              <a:xfrm>
                <a:off x="4876" y="2921"/>
                <a:ext cx="261" cy="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sp>
            <p:nvSpPr>
              <p:cNvPr id="53383" name="Rectangle 119"/>
              <p:cNvSpPr>
                <a:spLocks noChangeArrowheads="1"/>
              </p:cNvSpPr>
              <p:nvPr/>
            </p:nvSpPr>
            <p:spPr bwMode="auto">
              <a:xfrm>
                <a:off x="4876" y="3002"/>
                <a:ext cx="344" cy="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sp>
            <p:nvSpPr>
              <p:cNvPr id="53384" name="Rectangle 120"/>
              <p:cNvSpPr>
                <a:spLocks noChangeArrowheads="1"/>
              </p:cNvSpPr>
              <p:nvPr/>
            </p:nvSpPr>
            <p:spPr bwMode="auto">
              <a:xfrm>
                <a:off x="4876" y="3041"/>
                <a:ext cx="344" cy="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sp>
            <p:nvSpPr>
              <p:cNvPr id="53385" name="Rectangle 121"/>
              <p:cNvSpPr>
                <a:spLocks noChangeArrowheads="1"/>
              </p:cNvSpPr>
              <p:nvPr/>
            </p:nvSpPr>
            <p:spPr bwMode="auto">
              <a:xfrm>
                <a:off x="4876" y="3080"/>
                <a:ext cx="344" cy="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sp>
            <p:nvSpPr>
              <p:cNvPr id="53386" name="Rectangle 122"/>
              <p:cNvSpPr>
                <a:spLocks noChangeArrowheads="1"/>
              </p:cNvSpPr>
              <p:nvPr/>
            </p:nvSpPr>
            <p:spPr bwMode="auto">
              <a:xfrm>
                <a:off x="4876" y="3118"/>
                <a:ext cx="261" cy="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sp>
            <p:nvSpPr>
              <p:cNvPr id="53387" name="Freeform 123"/>
              <p:cNvSpPr>
                <a:spLocks noEditPoints="1"/>
              </p:cNvSpPr>
              <p:nvPr/>
            </p:nvSpPr>
            <p:spPr bwMode="auto">
              <a:xfrm>
                <a:off x="5323" y="2699"/>
                <a:ext cx="255" cy="196"/>
              </a:xfrm>
              <a:custGeom>
                <a:avLst/>
                <a:gdLst>
                  <a:gd name="T0" fmla="*/ 255 w 255"/>
                  <a:gd name="T1" fmla="*/ 196 h 196"/>
                  <a:gd name="T2" fmla="*/ 0 w 255"/>
                  <a:gd name="T3" fmla="*/ 196 h 196"/>
                  <a:gd name="T4" fmla="*/ 0 w 255"/>
                  <a:gd name="T5" fmla="*/ 0 h 196"/>
                  <a:gd name="T6" fmla="*/ 255 w 255"/>
                  <a:gd name="T7" fmla="*/ 0 h 196"/>
                  <a:gd name="T8" fmla="*/ 255 w 255"/>
                  <a:gd name="T9" fmla="*/ 196 h 196"/>
                  <a:gd name="T10" fmla="*/ 255 w 255"/>
                  <a:gd name="T11" fmla="*/ 196 h 196"/>
                  <a:gd name="T12" fmla="*/ 17 w 255"/>
                  <a:gd name="T13" fmla="*/ 180 h 196"/>
                  <a:gd name="T14" fmla="*/ 238 w 255"/>
                  <a:gd name="T15" fmla="*/ 180 h 196"/>
                  <a:gd name="T16" fmla="*/ 238 w 255"/>
                  <a:gd name="T17" fmla="*/ 17 h 196"/>
                  <a:gd name="T18" fmla="*/ 17 w 255"/>
                  <a:gd name="T19" fmla="*/ 17 h 196"/>
                  <a:gd name="T20" fmla="*/ 17 w 255"/>
                  <a:gd name="T21" fmla="*/ 180 h 196"/>
                  <a:gd name="T22" fmla="*/ 17 w 255"/>
                  <a:gd name="T23" fmla="*/ 180 h 1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5"/>
                  <a:gd name="T37" fmla="*/ 0 h 196"/>
                  <a:gd name="T38" fmla="*/ 255 w 255"/>
                  <a:gd name="T39" fmla="*/ 196 h 1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5" h="196">
                    <a:moveTo>
                      <a:pt x="255" y="196"/>
                    </a:moveTo>
                    <a:lnTo>
                      <a:pt x="0" y="196"/>
                    </a:lnTo>
                    <a:lnTo>
                      <a:pt x="0" y="0"/>
                    </a:lnTo>
                    <a:lnTo>
                      <a:pt x="255" y="0"/>
                    </a:lnTo>
                    <a:lnTo>
                      <a:pt x="255" y="196"/>
                    </a:lnTo>
                    <a:close/>
                    <a:moveTo>
                      <a:pt x="17" y="180"/>
                    </a:moveTo>
                    <a:lnTo>
                      <a:pt x="238" y="180"/>
                    </a:lnTo>
                    <a:lnTo>
                      <a:pt x="238" y="17"/>
                    </a:lnTo>
                    <a:lnTo>
                      <a:pt x="17" y="17"/>
                    </a:lnTo>
                    <a:lnTo>
                      <a:pt x="17" y="18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388" name="Freeform 124"/>
              <p:cNvSpPr>
                <a:spLocks noEditPoints="1"/>
              </p:cNvSpPr>
              <p:nvPr/>
            </p:nvSpPr>
            <p:spPr bwMode="auto">
              <a:xfrm>
                <a:off x="5323" y="2996"/>
                <a:ext cx="255" cy="128"/>
              </a:xfrm>
              <a:custGeom>
                <a:avLst/>
                <a:gdLst>
                  <a:gd name="T0" fmla="*/ 255 w 255"/>
                  <a:gd name="T1" fmla="*/ 128 h 128"/>
                  <a:gd name="T2" fmla="*/ 0 w 255"/>
                  <a:gd name="T3" fmla="*/ 128 h 128"/>
                  <a:gd name="T4" fmla="*/ 0 w 255"/>
                  <a:gd name="T5" fmla="*/ 0 h 128"/>
                  <a:gd name="T6" fmla="*/ 255 w 255"/>
                  <a:gd name="T7" fmla="*/ 0 h 128"/>
                  <a:gd name="T8" fmla="*/ 255 w 255"/>
                  <a:gd name="T9" fmla="*/ 128 h 128"/>
                  <a:gd name="T10" fmla="*/ 255 w 255"/>
                  <a:gd name="T11" fmla="*/ 128 h 128"/>
                  <a:gd name="T12" fmla="*/ 17 w 255"/>
                  <a:gd name="T13" fmla="*/ 111 h 128"/>
                  <a:gd name="T14" fmla="*/ 238 w 255"/>
                  <a:gd name="T15" fmla="*/ 111 h 128"/>
                  <a:gd name="T16" fmla="*/ 238 w 255"/>
                  <a:gd name="T17" fmla="*/ 18 h 128"/>
                  <a:gd name="T18" fmla="*/ 17 w 255"/>
                  <a:gd name="T19" fmla="*/ 18 h 128"/>
                  <a:gd name="T20" fmla="*/ 17 w 255"/>
                  <a:gd name="T21" fmla="*/ 111 h 128"/>
                  <a:gd name="T22" fmla="*/ 17 w 255"/>
                  <a:gd name="T23" fmla="*/ 111 h 1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5"/>
                  <a:gd name="T37" fmla="*/ 0 h 128"/>
                  <a:gd name="T38" fmla="*/ 255 w 255"/>
                  <a:gd name="T39" fmla="*/ 128 h 1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5" h="128">
                    <a:moveTo>
                      <a:pt x="255" y="128"/>
                    </a:moveTo>
                    <a:lnTo>
                      <a:pt x="0" y="128"/>
                    </a:lnTo>
                    <a:lnTo>
                      <a:pt x="0" y="0"/>
                    </a:lnTo>
                    <a:lnTo>
                      <a:pt x="255" y="0"/>
                    </a:lnTo>
                    <a:lnTo>
                      <a:pt x="255" y="128"/>
                    </a:lnTo>
                    <a:close/>
                    <a:moveTo>
                      <a:pt x="17" y="111"/>
                    </a:moveTo>
                    <a:lnTo>
                      <a:pt x="238" y="111"/>
                    </a:lnTo>
                    <a:lnTo>
                      <a:pt x="238" y="18"/>
                    </a:lnTo>
                    <a:lnTo>
                      <a:pt x="17" y="18"/>
                    </a:lnTo>
                    <a:lnTo>
                      <a:pt x="17" y="1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4" name="Group 82"/>
          <p:cNvGrpSpPr>
            <a:grpSpLocks/>
          </p:cNvGrpSpPr>
          <p:nvPr/>
        </p:nvGrpSpPr>
        <p:grpSpPr bwMode="auto">
          <a:xfrm rot="17703461">
            <a:off x="1158974" y="4780269"/>
            <a:ext cx="293154" cy="285807"/>
            <a:chOff x="1632" y="1248"/>
            <a:chExt cx="2682" cy="2286"/>
          </a:xfrm>
          <a:solidFill>
            <a:schemeClr val="bg1"/>
          </a:solidFill>
        </p:grpSpPr>
        <p:sp>
          <p:nvSpPr>
            <p:cNvPr id="166" name="Gear"/>
            <p:cNvSpPr>
              <a:spLocks noEditPoints="1" noChangeArrowheads="1"/>
            </p:cNvSpPr>
            <p:nvPr/>
          </p:nvSpPr>
          <p:spPr bwMode="auto">
            <a:xfrm>
              <a:off x="3119" y="1248"/>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pattFill prst="pct5">
              <a:fgClr>
                <a:schemeClr val="bg1"/>
              </a:fgClr>
              <a:bgClr>
                <a:schemeClr val="bg1"/>
              </a:bgClr>
            </a:pattFill>
            <a:ln w="9525">
              <a:noFill/>
              <a:miter lim="800000"/>
              <a:headEnd/>
              <a:tailEnd/>
            </a:ln>
            <a:effectLst/>
            <a:scene3d>
              <a:camera prst="legacyPerspectiveFront">
                <a:rot lat="20099999" lon="1500000" rev="0"/>
              </a:camera>
              <a:lightRig rig="legacyFlat4" dir="b"/>
            </a:scene3d>
            <a:sp3d extrusionH="38100" prstMaterial="matte">
              <a:bevelT w="13500" h="13500" prst="angle"/>
              <a:bevelB w="13500" h="0" prst="angle"/>
              <a:extrusionClr>
                <a:schemeClr val="tx1"/>
              </a:extrusionClr>
            </a:sp3d>
          </p:spPr>
          <p:txBody>
            <a:bodyPr>
              <a:flatTx/>
            </a:bodyPr>
            <a:lstStyle/>
            <a:p>
              <a:pPr eaLnBrk="1" hangingPunct="1">
                <a:defRPr/>
              </a:pPr>
              <a:endParaRPr lang="en-US" sz="1400">
                <a:solidFill>
                  <a:srgbClr val="333333"/>
                </a:solidFill>
                <a:ea typeface="ＭＳ Ｐゴシック" pitchFamily="34" charset="-128"/>
              </a:endParaRPr>
            </a:p>
          </p:txBody>
        </p:sp>
        <p:sp>
          <p:nvSpPr>
            <p:cNvPr id="167" name="AutoShape 84"/>
            <p:cNvSpPr>
              <a:spLocks noEditPoints="1" noChangeArrowheads="1"/>
            </p:cNvSpPr>
            <p:nvPr/>
          </p:nvSpPr>
          <p:spPr bwMode="auto">
            <a:xfrm>
              <a:off x="1632" y="1680"/>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pattFill prst="pct5">
              <a:fgClr>
                <a:schemeClr val="bg1"/>
              </a:fgClr>
              <a:bgClr>
                <a:schemeClr val="bg1"/>
              </a:bgClr>
            </a:pattFill>
            <a:ln w="9525">
              <a:noFill/>
              <a:miter lim="800000"/>
              <a:headEnd/>
              <a:tailEnd/>
            </a:ln>
            <a:effectLst/>
            <a:scene3d>
              <a:camera prst="legacyPerspectiveFront">
                <a:rot lat="20099999" lon="1500000" rev="0"/>
              </a:camera>
              <a:lightRig rig="legacyFlat4" dir="b"/>
            </a:scene3d>
            <a:sp3d extrusionH="38100" prstMaterial="matte">
              <a:bevelT w="13500" h="13500" prst="angle"/>
              <a:bevelB w="13500" h="0" prst="angle"/>
              <a:extrusionClr>
                <a:schemeClr val="tx1"/>
              </a:extrusionClr>
            </a:sp3d>
          </p:spPr>
          <p:txBody>
            <a:bodyPr>
              <a:flatTx/>
            </a:bodyPr>
            <a:lstStyle/>
            <a:p>
              <a:pPr eaLnBrk="1" hangingPunct="1">
                <a:defRPr/>
              </a:pPr>
              <a:endParaRPr lang="en-US" sz="1400">
                <a:solidFill>
                  <a:srgbClr val="333333"/>
                </a:solidFill>
                <a:ea typeface="ＭＳ Ｐゴシック" pitchFamily="34" charset="-128"/>
              </a:endParaRPr>
            </a:p>
          </p:txBody>
        </p:sp>
        <p:sp>
          <p:nvSpPr>
            <p:cNvPr id="168" name="AutoShape 85"/>
            <p:cNvSpPr>
              <a:spLocks noEditPoints="1" noChangeArrowheads="1"/>
            </p:cNvSpPr>
            <p:nvPr/>
          </p:nvSpPr>
          <p:spPr bwMode="auto">
            <a:xfrm>
              <a:off x="2559" y="2142"/>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pattFill prst="pct5">
              <a:fgClr>
                <a:schemeClr val="bg1"/>
              </a:fgClr>
              <a:bgClr>
                <a:schemeClr val="bg1"/>
              </a:bgClr>
            </a:pattFill>
            <a:ln w="9525">
              <a:noFill/>
              <a:miter lim="800000"/>
              <a:headEnd/>
              <a:tailEnd/>
            </a:ln>
            <a:effectLst/>
            <a:scene3d>
              <a:camera prst="legacyPerspectiveFront">
                <a:rot lat="20099999" lon="1500000" rev="0"/>
              </a:camera>
              <a:lightRig rig="legacyFlat4" dir="b"/>
            </a:scene3d>
            <a:sp3d extrusionH="38100" prstMaterial="matte">
              <a:bevelT w="13500" h="13500" prst="angle"/>
              <a:bevelB w="13500" h="0" prst="angle"/>
              <a:extrusionClr>
                <a:schemeClr val="tx1"/>
              </a:extrusionClr>
            </a:sp3d>
          </p:spPr>
          <p:txBody>
            <a:bodyPr>
              <a:flatTx/>
            </a:bodyPr>
            <a:lstStyle/>
            <a:p>
              <a:pPr eaLnBrk="1" hangingPunct="1">
                <a:defRPr/>
              </a:pPr>
              <a:endParaRPr lang="en-US" sz="1400">
                <a:solidFill>
                  <a:srgbClr val="333333"/>
                </a:solidFill>
                <a:ea typeface="ＭＳ Ｐゴシック" pitchFamily="34" charset="-128"/>
              </a:endParaRPr>
            </a:p>
          </p:txBody>
        </p:sp>
      </p:grpSp>
      <p:grpSp>
        <p:nvGrpSpPr>
          <p:cNvPr id="53289" name="Group 237"/>
          <p:cNvGrpSpPr>
            <a:grpSpLocks/>
          </p:cNvGrpSpPr>
          <p:nvPr/>
        </p:nvGrpSpPr>
        <p:grpSpPr bwMode="auto">
          <a:xfrm>
            <a:off x="2892425" y="2584450"/>
            <a:ext cx="1458913" cy="2673350"/>
            <a:chOff x="2938463" y="2576987"/>
            <a:chExt cx="1458912" cy="2673350"/>
          </a:xfrm>
        </p:grpSpPr>
        <p:sp>
          <p:nvSpPr>
            <p:cNvPr id="53319" name="Text Box 25"/>
            <p:cNvSpPr txBox="1">
              <a:spLocks noChangeArrowheads="1"/>
            </p:cNvSpPr>
            <p:nvPr/>
          </p:nvSpPr>
          <p:spPr bwMode="auto">
            <a:xfrm>
              <a:off x="3103563" y="2576987"/>
              <a:ext cx="1139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en-US" sz="1200" b="1">
                  <a:solidFill>
                    <a:srgbClr val="333333"/>
                  </a:solidFill>
                </a:rPr>
                <a:t>Virtual Appliance</a:t>
              </a:r>
            </a:p>
          </p:txBody>
        </p:sp>
        <p:sp>
          <p:nvSpPr>
            <p:cNvPr id="53320" name="AutoShape 77"/>
            <p:cNvSpPr>
              <a:spLocks noChangeArrowheads="1"/>
            </p:cNvSpPr>
            <p:nvPr/>
          </p:nvSpPr>
          <p:spPr bwMode="auto">
            <a:xfrm>
              <a:off x="2938463" y="3010375"/>
              <a:ext cx="1458912" cy="2239962"/>
            </a:xfrm>
            <a:prstGeom prst="roundRect">
              <a:avLst>
                <a:gd name="adj" fmla="val 10009"/>
              </a:avLst>
            </a:prstGeom>
            <a:solidFill>
              <a:srgbClr val="00649D">
                <a:alpha val="50195"/>
              </a:srgbClr>
            </a:solidFill>
            <a:ln w="12700">
              <a:solidFill>
                <a:schemeClr val="tx1"/>
              </a:solidFill>
              <a:round/>
              <a:headEnd/>
              <a:tailEnd/>
            </a:ln>
          </p:spPr>
          <p:txBody>
            <a:bodyPr wrap="none" anchor="ct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fr-FR" sz="1400">
                <a:solidFill>
                  <a:srgbClr val="333333"/>
                </a:solidFill>
              </a:endParaRPr>
            </a:p>
          </p:txBody>
        </p:sp>
        <p:sp>
          <p:nvSpPr>
            <p:cNvPr id="53321" name="Rectangle 80"/>
            <p:cNvSpPr>
              <a:spLocks noChangeArrowheads="1"/>
            </p:cNvSpPr>
            <p:nvPr/>
          </p:nvSpPr>
          <p:spPr bwMode="auto">
            <a:xfrm>
              <a:off x="3127375" y="4839175"/>
              <a:ext cx="1112838" cy="369887"/>
            </a:xfrm>
            <a:prstGeom prst="rect">
              <a:avLst/>
            </a:prstGeom>
            <a:solidFill>
              <a:srgbClr val="004870"/>
            </a:solidFill>
            <a:ln w="12700">
              <a:solidFill>
                <a:schemeClr val="tx1"/>
              </a:solidFill>
              <a:miter lim="800000"/>
              <a:headEnd/>
              <a:tailEnd/>
            </a:ln>
          </p:spPr>
          <p:txBody>
            <a:bodyPr wrap="none" anchor="ct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fr-FR" sz="1400">
                <a:solidFill>
                  <a:srgbClr val="333333"/>
                </a:solidFill>
              </a:endParaRPr>
            </a:p>
          </p:txBody>
        </p:sp>
        <p:sp>
          <p:nvSpPr>
            <p:cNvPr id="53322" name="Text Box 25"/>
            <p:cNvSpPr txBox="1">
              <a:spLocks noChangeArrowheads="1"/>
            </p:cNvSpPr>
            <p:nvPr/>
          </p:nvSpPr>
          <p:spPr bwMode="auto">
            <a:xfrm>
              <a:off x="3530600" y="4977287"/>
              <a:ext cx="646113"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0"/>
                </a:spcBef>
                <a:buClrTx/>
                <a:buFontTx/>
                <a:buNone/>
              </a:pPr>
              <a:r>
                <a:rPr lang="en-US" sz="1000" b="1">
                  <a:solidFill>
                    <a:schemeClr val="bg1"/>
                  </a:solidFill>
                </a:rPr>
                <a:t>Metadata</a:t>
              </a:r>
            </a:p>
          </p:txBody>
        </p:sp>
        <p:sp>
          <p:nvSpPr>
            <p:cNvPr id="53323" name="Rectangle 89"/>
            <p:cNvSpPr>
              <a:spLocks noChangeArrowheads="1"/>
            </p:cNvSpPr>
            <p:nvPr/>
          </p:nvSpPr>
          <p:spPr bwMode="auto">
            <a:xfrm>
              <a:off x="3127375" y="3118325"/>
              <a:ext cx="1112838" cy="369887"/>
            </a:xfrm>
            <a:prstGeom prst="rect">
              <a:avLst/>
            </a:prstGeom>
            <a:solidFill>
              <a:srgbClr val="004870"/>
            </a:solidFill>
            <a:ln w="12700">
              <a:solidFill>
                <a:schemeClr val="tx1"/>
              </a:solidFill>
              <a:miter lim="800000"/>
              <a:headEnd/>
              <a:tailEnd/>
            </a:ln>
          </p:spPr>
          <p:txBody>
            <a:bodyPr wrap="none" anchor="ct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fr-FR" sz="1400">
                <a:solidFill>
                  <a:srgbClr val="333333"/>
                </a:solidFill>
              </a:endParaRPr>
            </a:p>
          </p:txBody>
        </p:sp>
        <p:sp>
          <p:nvSpPr>
            <p:cNvPr id="53324" name="Text Box 25"/>
            <p:cNvSpPr txBox="1">
              <a:spLocks noChangeArrowheads="1"/>
            </p:cNvSpPr>
            <p:nvPr/>
          </p:nvSpPr>
          <p:spPr bwMode="auto">
            <a:xfrm>
              <a:off x="3530600" y="3181825"/>
              <a:ext cx="8524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0"/>
                </a:spcBef>
                <a:buClrTx/>
                <a:buFontTx/>
                <a:buNone/>
              </a:pPr>
              <a:r>
                <a:rPr lang="en-US" sz="1000" b="1">
                  <a:solidFill>
                    <a:schemeClr val="bg1"/>
                  </a:solidFill>
                </a:rPr>
                <a:t>Software</a:t>
              </a:r>
              <a:br>
                <a:rPr lang="en-US" sz="1000" b="1">
                  <a:solidFill>
                    <a:schemeClr val="bg1"/>
                  </a:solidFill>
                </a:rPr>
              </a:br>
              <a:r>
                <a:rPr lang="en-US" sz="1000" b="1">
                  <a:solidFill>
                    <a:schemeClr val="bg1"/>
                  </a:solidFill>
                </a:rPr>
                <a:t>application</a:t>
              </a:r>
            </a:p>
          </p:txBody>
        </p:sp>
        <p:sp>
          <p:nvSpPr>
            <p:cNvPr id="53325" name="Rectangle 93"/>
            <p:cNvSpPr>
              <a:spLocks noChangeArrowheads="1"/>
            </p:cNvSpPr>
            <p:nvPr/>
          </p:nvSpPr>
          <p:spPr bwMode="auto">
            <a:xfrm>
              <a:off x="3127375" y="3966050"/>
              <a:ext cx="1112838" cy="369887"/>
            </a:xfrm>
            <a:prstGeom prst="rect">
              <a:avLst/>
            </a:prstGeom>
            <a:solidFill>
              <a:srgbClr val="004870"/>
            </a:solidFill>
            <a:ln w="12700">
              <a:solidFill>
                <a:schemeClr val="tx1"/>
              </a:solidFill>
              <a:miter lim="800000"/>
              <a:headEnd/>
              <a:tailEnd/>
            </a:ln>
          </p:spPr>
          <p:txBody>
            <a:bodyPr wrap="none" anchor="ct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fr-FR" sz="1400">
                <a:solidFill>
                  <a:srgbClr val="333333"/>
                </a:solidFill>
              </a:endParaRPr>
            </a:p>
          </p:txBody>
        </p:sp>
        <p:sp>
          <p:nvSpPr>
            <p:cNvPr id="53326" name="Text Box 25"/>
            <p:cNvSpPr txBox="1">
              <a:spLocks noChangeArrowheads="1"/>
            </p:cNvSpPr>
            <p:nvPr/>
          </p:nvSpPr>
          <p:spPr bwMode="auto">
            <a:xfrm>
              <a:off x="3530600" y="4029550"/>
              <a:ext cx="8524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0"/>
                </a:spcBef>
                <a:buClrTx/>
                <a:buFontTx/>
                <a:buNone/>
              </a:pPr>
              <a:r>
                <a:rPr lang="en-US" sz="1000" b="1">
                  <a:solidFill>
                    <a:schemeClr val="bg1"/>
                  </a:solidFill>
                </a:rPr>
                <a:t>Operating</a:t>
              </a:r>
              <a:br>
                <a:rPr lang="en-US" sz="1000" b="1">
                  <a:solidFill>
                    <a:schemeClr val="bg1"/>
                  </a:solidFill>
                </a:rPr>
              </a:br>
              <a:r>
                <a:rPr lang="en-US" sz="1000" b="1">
                  <a:solidFill>
                    <a:schemeClr val="bg1"/>
                  </a:solidFill>
                </a:rPr>
                <a:t>system</a:t>
              </a:r>
            </a:p>
          </p:txBody>
        </p:sp>
        <p:sp>
          <p:nvSpPr>
            <p:cNvPr id="53327" name="Rectangle 96"/>
            <p:cNvSpPr>
              <a:spLocks noChangeArrowheads="1"/>
            </p:cNvSpPr>
            <p:nvPr/>
          </p:nvSpPr>
          <p:spPr bwMode="auto">
            <a:xfrm>
              <a:off x="3063875" y="3058000"/>
              <a:ext cx="1236663" cy="1749425"/>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fr-FR" sz="1400">
                <a:solidFill>
                  <a:srgbClr val="333333"/>
                </a:solidFill>
              </a:endParaRPr>
            </a:p>
          </p:txBody>
        </p:sp>
        <p:sp>
          <p:nvSpPr>
            <p:cNvPr id="53328" name="Rectangle 51"/>
            <p:cNvSpPr>
              <a:spLocks noChangeArrowheads="1"/>
            </p:cNvSpPr>
            <p:nvPr/>
          </p:nvSpPr>
          <p:spPr bwMode="auto">
            <a:xfrm>
              <a:off x="3127375" y="4388325"/>
              <a:ext cx="1112838" cy="369887"/>
            </a:xfrm>
            <a:prstGeom prst="rect">
              <a:avLst/>
            </a:prstGeom>
            <a:solidFill>
              <a:srgbClr val="004870"/>
            </a:solidFill>
            <a:ln w="12700">
              <a:solidFill>
                <a:schemeClr val="tx1"/>
              </a:solidFill>
              <a:miter lim="800000"/>
              <a:headEnd/>
              <a:tailEnd/>
            </a:ln>
          </p:spPr>
          <p:txBody>
            <a:bodyPr wrap="none" anchor="ct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fr-FR" sz="1400">
                <a:solidFill>
                  <a:srgbClr val="333333"/>
                </a:solidFill>
              </a:endParaRPr>
            </a:p>
          </p:txBody>
        </p:sp>
        <p:sp>
          <p:nvSpPr>
            <p:cNvPr id="53329" name="Text Box 25"/>
            <p:cNvSpPr txBox="1">
              <a:spLocks noChangeArrowheads="1"/>
            </p:cNvSpPr>
            <p:nvPr/>
          </p:nvSpPr>
          <p:spPr bwMode="auto">
            <a:xfrm>
              <a:off x="3530600" y="4481987"/>
              <a:ext cx="6461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0"/>
                </a:spcBef>
                <a:buClrTx/>
                <a:buFontTx/>
                <a:buNone/>
              </a:pPr>
              <a:r>
                <a:rPr lang="en-US" sz="1000" b="1">
                  <a:solidFill>
                    <a:schemeClr val="bg1"/>
                  </a:solidFill>
                </a:rPr>
                <a:t>Activation</a:t>
              </a:r>
              <a:br>
                <a:rPr lang="en-US" sz="1000" b="1">
                  <a:solidFill>
                    <a:schemeClr val="bg1"/>
                  </a:solidFill>
                </a:rPr>
              </a:br>
              <a:r>
                <a:rPr lang="en-US" sz="1000" b="1">
                  <a:solidFill>
                    <a:schemeClr val="bg1"/>
                  </a:solidFill>
                </a:rPr>
                <a:t>Engine</a:t>
              </a:r>
            </a:p>
          </p:txBody>
        </p:sp>
        <p:grpSp>
          <p:nvGrpSpPr>
            <p:cNvPr id="16" name="Group 82"/>
            <p:cNvGrpSpPr>
              <a:grpSpLocks/>
            </p:cNvGrpSpPr>
            <p:nvPr/>
          </p:nvGrpSpPr>
          <p:grpSpPr bwMode="auto">
            <a:xfrm rot="17703461">
              <a:off x="3162307" y="4423732"/>
              <a:ext cx="292702" cy="285903"/>
              <a:chOff x="1632" y="1248"/>
              <a:chExt cx="2682" cy="2286"/>
            </a:xfrm>
            <a:solidFill>
              <a:schemeClr val="bg1"/>
            </a:solidFill>
          </p:grpSpPr>
          <p:sp>
            <p:nvSpPr>
              <p:cNvPr id="145" name="Gear"/>
              <p:cNvSpPr>
                <a:spLocks noEditPoints="1" noChangeArrowheads="1"/>
              </p:cNvSpPr>
              <p:nvPr/>
            </p:nvSpPr>
            <p:spPr bwMode="auto">
              <a:xfrm>
                <a:off x="3119" y="1248"/>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pattFill prst="pct5">
                <a:fgClr>
                  <a:schemeClr val="bg1"/>
                </a:fgClr>
                <a:bgClr>
                  <a:schemeClr val="bg1"/>
                </a:bgClr>
              </a:pattFill>
              <a:ln w="9525">
                <a:noFill/>
                <a:miter lim="800000"/>
                <a:headEnd/>
                <a:tailEnd/>
              </a:ln>
              <a:effectLst/>
              <a:scene3d>
                <a:camera prst="legacyPerspectiveFront">
                  <a:rot lat="20099999" lon="1500000" rev="0"/>
                </a:camera>
                <a:lightRig rig="legacyFlat4" dir="b"/>
              </a:scene3d>
              <a:sp3d extrusionH="38100" prstMaterial="matte">
                <a:bevelT w="13500" h="13500" prst="angle"/>
                <a:bevelB w="13500" h="0" prst="angle"/>
                <a:extrusionClr>
                  <a:schemeClr val="tx1"/>
                </a:extrusionClr>
              </a:sp3d>
            </p:spPr>
            <p:txBody>
              <a:bodyPr>
                <a:flatTx/>
              </a:bodyPr>
              <a:lstStyle/>
              <a:p>
                <a:pPr eaLnBrk="1" hangingPunct="1">
                  <a:defRPr/>
                </a:pPr>
                <a:endParaRPr lang="en-US" sz="1400">
                  <a:solidFill>
                    <a:srgbClr val="333333"/>
                  </a:solidFill>
                  <a:ea typeface="ＭＳ Ｐゴシック" pitchFamily="34" charset="-128"/>
                </a:endParaRPr>
              </a:p>
            </p:txBody>
          </p:sp>
          <p:sp>
            <p:nvSpPr>
              <p:cNvPr id="146" name="AutoShape 84"/>
              <p:cNvSpPr>
                <a:spLocks noEditPoints="1" noChangeArrowheads="1"/>
              </p:cNvSpPr>
              <p:nvPr/>
            </p:nvSpPr>
            <p:spPr bwMode="auto">
              <a:xfrm>
                <a:off x="1632" y="1680"/>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pattFill prst="pct5">
                <a:fgClr>
                  <a:schemeClr val="bg1"/>
                </a:fgClr>
                <a:bgClr>
                  <a:schemeClr val="bg1"/>
                </a:bgClr>
              </a:pattFill>
              <a:ln w="9525">
                <a:noFill/>
                <a:miter lim="800000"/>
                <a:headEnd/>
                <a:tailEnd/>
              </a:ln>
              <a:effectLst/>
              <a:scene3d>
                <a:camera prst="legacyPerspectiveFront">
                  <a:rot lat="20099999" lon="1500000" rev="0"/>
                </a:camera>
                <a:lightRig rig="legacyFlat4" dir="b"/>
              </a:scene3d>
              <a:sp3d extrusionH="38100" prstMaterial="matte">
                <a:bevelT w="13500" h="13500" prst="angle"/>
                <a:bevelB w="13500" h="0" prst="angle"/>
                <a:extrusionClr>
                  <a:schemeClr val="tx1"/>
                </a:extrusionClr>
              </a:sp3d>
            </p:spPr>
            <p:txBody>
              <a:bodyPr>
                <a:flatTx/>
              </a:bodyPr>
              <a:lstStyle/>
              <a:p>
                <a:pPr eaLnBrk="1" hangingPunct="1">
                  <a:defRPr/>
                </a:pPr>
                <a:endParaRPr lang="en-US" sz="1400">
                  <a:solidFill>
                    <a:srgbClr val="333333"/>
                  </a:solidFill>
                  <a:ea typeface="ＭＳ Ｐゴシック" pitchFamily="34" charset="-128"/>
                </a:endParaRPr>
              </a:p>
            </p:txBody>
          </p:sp>
          <p:sp>
            <p:nvSpPr>
              <p:cNvPr id="147" name="AutoShape 85"/>
              <p:cNvSpPr>
                <a:spLocks noEditPoints="1" noChangeArrowheads="1"/>
              </p:cNvSpPr>
              <p:nvPr/>
            </p:nvSpPr>
            <p:spPr bwMode="auto">
              <a:xfrm>
                <a:off x="2559" y="2142"/>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pattFill prst="pct5">
                <a:fgClr>
                  <a:schemeClr val="bg1"/>
                </a:fgClr>
                <a:bgClr>
                  <a:schemeClr val="bg1"/>
                </a:bgClr>
              </a:pattFill>
              <a:ln w="9525">
                <a:noFill/>
                <a:miter lim="800000"/>
                <a:headEnd/>
                <a:tailEnd/>
              </a:ln>
              <a:effectLst/>
              <a:scene3d>
                <a:camera prst="legacyPerspectiveFront">
                  <a:rot lat="20099999" lon="1500000" rev="0"/>
                </a:camera>
                <a:lightRig rig="legacyFlat4" dir="b"/>
              </a:scene3d>
              <a:sp3d extrusionH="38100" prstMaterial="matte">
                <a:bevelT w="13500" h="13500" prst="angle"/>
                <a:bevelB w="13500" h="0" prst="angle"/>
                <a:extrusionClr>
                  <a:schemeClr val="tx1"/>
                </a:extrusionClr>
              </a:sp3d>
            </p:spPr>
            <p:txBody>
              <a:bodyPr>
                <a:flatTx/>
              </a:bodyPr>
              <a:lstStyle/>
              <a:p>
                <a:pPr eaLnBrk="1" hangingPunct="1">
                  <a:defRPr/>
                </a:pPr>
                <a:endParaRPr lang="en-US" sz="1400">
                  <a:solidFill>
                    <a:srgbClr val="333333"/>
                  </a:solidFill>
                  <a:ea typeface="ＭＳ Ｐゴシック" pitchFamily="34" charset="-128"/>
                </a:endParaRPr>
              </a:p>
            </p:txBody>
          </p:sp>
        </p:grpSp>
        <p:sp>
          <p:nvSpPr>
            <p:cNvPr id="53331" name="Rectangle 47"/>
            <p:cNvSpPr>
              <a:spLocks noChangeArrowheads="1"/>
            </p:cNvSpPr>
            <p:nvPr/>
          </p:nvSpPr>
          <p:spPr bwMode="auto">
            <a:xfrm>
              <a:off x="3130550" y="3542187"/>
              <a:ext cx="1112838" cy="369888"/>
            </a:xfrm>
            <a:prstGeom prst="rect">
              <a:avLst/>
            </a:prstGeom>
            <a:solidFill>
              <a:srgbClr val="004870"/>
            </a:solidFill>
            <a:ln w="12700">
              <a:solidFill>
                <a:schemeClr val="tx1"/>
              </a:solidFill>
              <a:miter lim="800000"/>
              <a:headEnd/>
              <a:tailEnd/>
            </a:ln>
          </p:spPr>
          <p:txBody>
            <a:bodyPr wrap="none" anchor="ct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fr-FR" sz="1400">
                <a:solidFill>
                  <a:srgbClr val="333333"/>
                </a:solidFill>
              </a:endParaRPr>
            </a:p>
          </p:txBody>
        </p:sp>
        <p:sp>
          <p:nvSpPr>
            <p:cNvPr id="53332" name="Text Box 25"/>
            <p:cNvSpPr txBox="1">
              <a:spLocks noChangeArrowheads="1"/>
            </p:cNvSpPr>
            <p:nvPr/>
          </p:nvSpPr>
          <p:spPr bwMode="auto">
            <a:xfrm>
              <a:off x="3525838" y="3666012"/>
              <a:ext cx="852488"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0"/>
                </a:spcBef>
                <a:buClrTx/>
                <a:buFontTx/>
                <a:buNone/>
              </a:pPr>
              <a:r>
                <a:rPr lang="en-US" sz="1000" b="1">
                  <a:solidFill>
                    <a:schemeClr val="bg1"/>
                  </a:solidFill>
                </a:rPr>
                <a:t>Middleware</a:t>
              </a:r>
            </a:p>
          </p:txBody>
        </p:sp>
        <p:grpSp>
          <p:nvGrpSpPr>
            <p:cNvPr id="53333" name="Group 60"/>
            <p:cNvGrpSpPr>
              <a:grpSpLocks/>
            </p:cNvGrpSpPr>
            <p:nvPr/>
          </p:nvGrpSpPr>
          <p:grpSpPr bwMode="auto">
            <a:xfrm>
              <a:off x="3187215" y="4906107"/>
              <a:ext cx="242887" cy="223837"/>
              <a:chOff x="908" y="2103"/>
              <a:chExt cx="176" cy="163"/>
            </a:xfrm>
          </p:grpSpPr>
          <p:sp>
            <p:nvSpPr>
              <p:cNvPr id="53371" name="AutoShape 56"/>
              <p:cNvSpPr>
                <a:spLocks noChangeArrowheads="1"/>
              </p:cNvSpPr>
              <p:nvPr/>
            </p:nvSpPr>
            <p:spPr bwMode="auto">
              <a:xfrm>
                <a:off x="908" y="2103"/>
                <a:ext cx="176" cy="163"/>
              </a:xfrm>
              <a:prstGeom prst="roundRect">
                <a:avLst>
                  <a:gd name="adj" fmla="val 19685"/>
                </a:avLst>
              </a:pr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fr-FR" sz="1200" b="1">
                  <a:solidFill>
                    <a:srgbClr val="333333"/>
                  </a:solidFill>
                </a:endParaRPr>
              </a:p>
            </p:txBody>
          </p:sp>
          <p:sp>
            <p:nvSpPr>
              <p:cNvPr id="53372" name="Rectangle 57"/>
              <p:cNvSpPr>
                <a:spLocks noChangeArrowheads="1"/>
              </p:cNvSpPr>
              <p:nvPr/>
            </p:nvSpPr>
            <p:spPr bwMode="auto">
              <a:xfrm>
                <a:off x="909" y="2121"/>
                <a:ext cx="174" cy="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fr-FR" sz="1200" b="1">
                  <a:solidFill>
                    <a:srgbClr val="333333"/>
                  </a:solidFill>
                </a:endParaRPr>
              </a:p>
            </p:txBody>
          </p:sp>
          <p:sp>
            <p:nvSpPr>
              <p:cNvPr id="53373" name="Freeform 59"/>
              <p:cNvSpPr>
                <a:spLocks/>
              </p:cNvSpPr>
              <p:nvPr/>
            </p:nvSpPr>
            <p:spPr bwMode="auto">
              <a:xfrm>
                <a:off x="909" y="2103"/>
                <a:ext cx="173" cy="34"/>
              </a:xfrm>
              <a:custGeom>
                <a:avLst/>
                <a:gdLst>
                  <a:gd name="T0" fmla="*/ 0 w 173"/>
                  <a:gd name="T1" fmla="*/ 37 h 33"/>
                  <a:gd name="T2" fmla="*/ 5 w 173"/>
                  <a:gd name="T3" fmla="*/ 12 h 33"/>
                  <a:gd name="T4" fmla="*/ 18 w 173"/>
                  <a:gd name="T5" fmla="*/ 0 h 33"/>
                  <a:gd name="T6" fmla="*/ 155 w 173"/>
                  <a:gd name="T7" fmla="*/ 0 h 33"/>
                  <a:gd name="T8" fmla="*/ 168 w 173"/>
                  <a:gd name="T9" fmla="*/ 15 h 33"/>
                  <a:gd name="T10" fmla="*/ 173 w 173"/>
                  <a:gd name="T11" fmla="*/ 38 h 33"/>
                  <a:gd name="T12" fmla="*/ 0 w 173"/>
                  <a:gd name="T13" fmla="*/ 37 h 33"/>
                  <a:gd name="T14" fmla="*/ 0 60000 65536"/>
                  <a:gd name="T15" fmla="*/ 0 60000 65536"/>
                  <a:gd name="T16" fmla="*/ 0 60000 65536"/>
                  <a:gd name="T17" fmla="*/ 0 60000 65536"/>
                  <a:gd name="T18" fmla="*/ 0 60000 65536"/>
                  <a:gd name="T19" fmla="*/ 0 60000 65536"/>
                  <a:gd name="T20" fmla="*/ 0 60000 65536"/>
                  <a:gd name="T21" fmla="*/ 0 w 173"/>
                  <a:gd name="T22" fmla="*/ 0 h 33"/>
                  <a:gd name="T23" fmla="*/ 173 w 173"/>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 h="33">
                    <a:moveTo>
                      <a:pt x="0" y="32"/>
                    </a:moveTo>
                    <a:lnTo>
                      <a:pt x="5" y="12"/>
                    </a:lnTo>
                    <a:lnTo>
                      <a:pt x="18" y="0"/>
                    </a:lnTo>
                    <a:lnTo>
                      <a:pt x="155" y="0"/>
                    </a:lnTo>
                    <a:lnTo>
                      <a:pt x="168" y="15"/>
                    </a:lnTo>
                    <a:lnTo>
                      <a:pt x="173" y="33"/>
                    </a:lnTo>
                    <a:lnTo>
                      <a:pt x="0" y="32"/>
                    </a:lnTo>
                    <a:close/>
                  </a:path>
                </a:pathLst>
              </a:custGeom>
              <a:solidFill>
                <a:srgbClr val="FFFFFF"/>
              </a:solidFill>
              <a:ln>
                <a:noFill/>
              </a:ln>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53334" name="Group 104"/>
            <p:cNvGrpSpPr>
              <a:grpSpLocks/>
            </p:cNvGrpSpPr>
            <p:nvPr/>
          </p:nvGrpSpPr>
          <p:grpSpPr bwMode="auto">
            <a:xfrm>
              <a:off x="3168165" y="3998888"/>
              <a:ext cx="280987" cy="280987"/>
              <a:chOff x="5226" y="539"/>
              <a:chExt cx="395" cy="395"/>
            </a:xfrm>
          </p:grpSpPr>
          <p:sp>
            <p:nvSpPr>
              <p:cNvPr id="53367" name="Oval 105"/>
              <p:cNvSpPr>
                <a:spLocks noChangeArrowheads="1"/>
              </p:cNvSpPr>
              <p:nvPr/>
            </p:nvSpPr>
            <p:spPr bwMode="auto">
              <a:xfrm>
                <a:off x="5226" y="539"/>
                <a:ext cx="395" cy="395"/>
              </a:xfrm>
              <a:prstGeom prst="ellipse">
                <a:avLst/>
              </a:prstGeom>
              <a:gradFill rotWithShape="1">
                <a:gsLst>
                  <a:gs pos="0">
                    <a:srgbClr val="427E67"/>
                  </a:gs>
                  <a:gs pos="100000">
                    <a:srgbClr val="006699"/>
                  </a:gs>
                </a:gsLst>
                <a:lin ang="5400000" scaled="1"/>
              </a:gradFill>
              <a:ln w="9525">
                <a:solidFill>
                  <a:schemeClr val="bg1"/>
                </a:solidFill>
                <a:round/>
                <a:headEnd/>
                <a:tailEnd/>
              </a:ln>
            </p:spPr>
            <p:txBody>
              <a:bodyPr wrap="none" lIns="0" tIns="0" rIns="0" bIns="0" anchor="ct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r>
                  <a:rPr lang="en-US" sz="2400">
                    <a:solidFill>
                      <a:schemeClr val="tx1"/>
                    </a:solidFill>
                  </a:rPr>
                  <a:t> </a:t>
                </a:r>
              </a:p>
            </p:txBody>
          </p:sp>
          <p:grpSp>
            <p:nvGrpSpPr>
              <p:cNvPr id="53368" name="Group 106"/>
              <p:cNvGrpSpPr>
                <a:grpSpLocks/>
              </p:cNvGrpSpPr>
              <p:nvPr/>
            </p:nvGrpSpPr>
            <p:grpSpPr bwMode="auto">
              <a:xfrm>
                <a:off x="5280" y="652"/>
                <a:ext cx="276" cy="168"/>
                <a:chOff x="3999" y="167"/>
                <a:chExt cx="1995" cy="1204"/>
              </a:xfrm>
            </p:grpSpPr>
            <p:sp>
              <p:nvSpPr>
                <p:cNvPr id="53369" name="Freeform 107"/>
                <p:cNvSpPr>
                  <a:spLocks noEditPoints="1"/>
                </p:cNvSpPr>
                <p:nvPr/>
              </p:nvSpPr>
              <p:spPr bwMode="auto">
                <a:xfrm>
                  <a:off x="3999" y="167"/>
                  <a:ext cx="1208" cy="1204"/>
                </a:xfrm>
                <a:custGeom>
                  <a:avLst/>
                  <a:gdLst>
                    <a:gd name="T0" fmla="*/ 542 w 1208"/>
                    <a:gd name="T1" fmla="*/ 1202 h 1204"/>
                    <a:gd name="T2" fmla="*/ 424 w 1208"/>
                    <a:gd name="T3" fmla="*/ 1178 h 1204"/>
                    <a:gd name="T4" fmla="*/ 342 w 1208"/>
                    <a:gd name="T5" fmla="*/ 1146 h 1204"/>
                    <a:gd name="T6" fmla="*/ 242 w 1208"/>
                    <a:gd name="T7" fmla="*/ 1086 h 1204"/>
                    <a:gd name="T8" fmla="*/ 176 w 1208"/>
                    <a:gd name="T9" fmla="*/ 1030 h 1204"/>
                    <a:gd name="T10" fmla="*/ 104 w 1208"/>
                    <a:gd name="T11" fmla="*/ 942 h 1204"/>
                    <a:gd name="T12" fmla="*/ 48 w 1208"/>
                    <a:gd name="T13" fmla="*/ 838 h 1204"/>
                    <a:gd name="T14" fmla="*/ 18 w 1208"/>
                    <a:gd name="T15" fmla="*/ 754 h 1204"/>
                    <a:gd name="T16" fmla="*/ 0 w 1208"/>
                    <a:gd name="T17" fmla="*/ 636 h 1204"/>
                    <a:gd name="T18" fmla="*/ 2 w 1208"/>
                    <a:gd name="T19" fmla="*/ 542 h 1204"/>
                    <a:gd name="T20" fmla="*/ 26 w 1208"/>
                    <a:gd name="T21" fmla="*/ 424 h 1204"/>
                    <a:gd name="T22" fmla="*/ 60 w 1208"/>
                    <a:gd name="T23" fmla="*/ 340 h 1204"/>
                    <a:gd name="T24" fmla="*/ 120 w 1208"/>
                    <a:gd name="T25" fmla="*/ 240 h 1204"/>
                    <a:gd name="T26" fmla="*/ 178 w 1208"/>
                    <a:gd name="T27" fmla="*/ 174 h 1204"/>
                    <a:gd name="T28" fmla="*/ 268 w 1208"/>
                    <a:gd name="T29" fmla="*/ 102 h 1204"/>
                    <a:gd name="T30" fmla="*/ 372 w 1208"/>
                    <a:gd name="T31" fmla="*/ 46 h 1204"/>
                    <a:gd name="T32" fmla="*/ 456 w 1208"/>
                    <a:gd name="T33" fmla="*/ 18 h 1204"/>
                    <a:gd name="T34" fmla="*/ 576 w 1208"/>
                    <a:gd name="T35" fmla="*/ 0 h 1204"/>
                    <a:gd name="T36" fmla="*/ 668 w 1208"/>
                    <a:gd name="T37" fmla="*/ 2 h 1204"/>
                    <a:gd name="T38" fmla="*/ 784 w 1208"/>
                    <a:gd name="T39" fmla="*/ 26 h 1204"/>
                    <a:gd name="T40" fmla="*/ 866 w 1208"/>
                    <a:gd name="T41" fmla="*/ 58 h 1204"/>
                    <a:gd name="T42" fmla="*/ 966 w 1208"/>
                    <a:gd name="T43" fmla="*/ 118 h 1204"/>
                    <a:gd name="T44" fmla="*/ 1030 w 1208"/>
                    <a:gd name="T45" fmla="*/ 174 h 1204"/>
                    <a:gd name="T46" fmla="*/ 1104 w 1208"/>
                    <a:gd name="T47" fmla="*/ 262 h 1204"/>
                    <a:gd name="T48" fmla="*/ 1160 w 1208"/>
                    <a:gd name="T49" fmla="*/ 364 h 1204"/>
                    <a:gd name="T50" fmla="*/ 1190 w 1208"/>
                    <a:gd name="T51" fmla="*/ 448 h 1204"/>
                    <a:gd name="T52" fmla="*/ 1208 w 1208"/>
                    <a:gd name="T53" fmla="*/ 564 h 1204"/>
                    <a:gd name="T54" fmla="*/ 1206 w 1208"/>
                    <a:gd name="T55" fmla="*/ 658 h 1204"/>
                    <a:gd name="T56" fmla="*/ 1182 w 1208"/>
                    <a:gd name="T57" fmla="*/ 776 h 1204"/>
                    <a:gd name="T58" fmla="*/ 1150 w 1208"/>
                    <a:gd name="T59" fmla="*/ 860 h 1204"/>
                    <a:gd name="T60" fmla="*/ 1088 w 1208"/>
                    <a:gd name="T61" fmla="*/ 960 h 1204"/>
                    <a:gd name="T62" fmla="*/ 1032 w 1208"/>
                    <a:gd name="T63" fmla="*/ 1026 h 1204"/>
                    <a:gd name="T64" fmla="*/ 942 w 1208"/>
                    <a:gd name="T65" fmla="*/ 1100 h 1204"/>
                    <a:gd name="T66" fmla="*/ 840 w 1208"/>
                    <a:gd name="T67" fmla="*/ 1158 h 1204"/>
                    <a:gd name="T68" fmla="*/ 754 w 1208"/>
                    <a:gd name="T69" fmla="*/ 1186 h 1204"/>
                    <a:gd name="T70" fmla="*/ 634 w 1208"/>
                    <a:gd name="T71" fmla="*/ 1204 h 1204"/>
                    <a:gd name="T72" fmla="*/ 602 w 1208"/>
                    <a:gd name="T73" fmla="*/ 986 h 1204"/>
                    <a:gd name="T74" fmla="*/ 754 w 1208"/>
                    <a:gd name="T75" fmla="*/ 954 h 1204"/>
                    <a:gd name="T76" fmla="*/ 846 w 1208"/>
                    <a:gd name="T77" fmla="*/ 896 h 1204"/>
                    <a:gd name="T78" fmla="*/ 918 w 1208"/>
                    <a:gd name="T79" fmla="*/ 814 h 1204"/>
                    <a:gd name="T80" fmla="*/ 966 w 1208"/>
                    <a:gd name="T81" fmla="*/ 712 h 1204"/>
                    <a:gd name="T82" fmla="*/ 982 w 1208"/>
                    <a:gd name="T83" fmla="*/ 596 h 1204"/>
                    <a:gd name="T84" fmla="*/ 952 w 1208"/>
                    <a:gd name="T85" fmla="*/ 450 h 1204"/>
                    <a:gd name="T86" fmla="*/ 896 w 1208"/>
                    <a:gd name="T87" fmla="*/ 358 h 1204"/>
                    <a:gd name="T88" fmla="*/ 816 w 1208"/>
                    <a:gd name="T89" fmla="*/ 284 h 1204"/>
                    <a:gd name="T90" fmla="*/ 718 w 1208"/>
                    <a:gd name="T91" fmla="*/ 236 h 1204"/>
                    <a:gd name="T92" fmla="*/ 606 w 1208"/>
                    <a:gd name="T93" fmla="*/ 220 h 1204"/>
                    <a:gd name="T94" fmla="*/ 458 w 1208"/>
                    <a:gd name="T95" fmla="*/ 248 h 1204"/>
                    <a:gd name="T96" fmla="*/ 364 w 1208"/>
                    <a:gd name="T97" fmla="*/ 306 h 1204"/>
                    <a:gd name="T98" fmla="*/ 290 w 1208"/>
                    <a:gd name="T99" fmla="*/ 386 h 1204"/>
                    <a:gd name="T100" fmla="*/ 242 w 1208"/>
                    <a:gd name="T101" fmla="*/ 486 h 1204"/>
                    <a:gd name="T102" fmla="*/ 226 w 1208"/>
                    <a:gd name="T103" fmla="*/ 598 h 1204"/>
                    <a:gd name="T104" fmla="*/ 254 w 1208"/>
                    <a:gd name="T105" fmla="*/ 750 h 1204"/>
                    <a:gd name="T106" fmla="*/ 310 w 1208"/>
                    <a:gd name="T107" fmla="*/ 844 h 1204"/>
                    <a:gd name="T108" fmla="*/ 390 w 1208"/>
                    <a:gd name="T109" fmla="*/ 918 h 1204"/>
                    <a:gd name="T110" fmla="*/ 488 w 1208"/>
                    <a:gd name="T111" fmla="*/ 968 h 1204"/>
                    <a:gd name="T112" fmla="*/ 602 w 1208"/>
                    <a:gd name="T113" fmla="*/ 986 h 12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08"/>
                    <a:gd name="T172" fmla="*/ 0 h 1204"/>
                    <a:gd name="T173" fmla="*/ 1208 w 1208"/>
                    <a:gd name="T174" fmla="*/ 1204 h 120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08" h="1204">
                      <a:moveTo>
                        <a:pt x="602" y="1204"/>
                      </a:moveTo>
                      <a:lnTo>
                        <a:pt x="602" y="1204"/>
                      </a:lnTo>
                      <a:lnTo>
                        <a:pt x="572" y="1204"/>
                      </a:lnTo>
                      <a:lnTo>
                        <a:pt x="542" y="1202"/>
                      </a:lnTo>
                      <a:lnTo>
                        <a:pt x="512" y="1198"/>
                      </a:lnTo>
                      <a:lnTo>
                        <a:pt x="482" y="1194"/>
                      </a:lnTo>
                      <a:lnTo>
                        <a:pt x="454" y="1186"/>
                      </a:lnTo>
                      <a:lnTo>
                        <a:pt x="424" y="1178"/>
                      </a:lnTo>
                      <a:lnTo>
                        <a:pt x="396" y="1170"/>
                      </a:lnTo>
                      <a:lnTo>
                        <a:pt x="370" y="1158"/>
                      </a:lnTo>
                      <a:lnTo>
                        <a:pt x="342" y="1146"/>
                      </a:lnTo>
                      <a:lnTo>
                        <a:pt x="316" y="1132"/>
                      </a:lnTo>
                      <a:lnTo>
                        <a:pt x="290" y="1118"/>
                      </a:lnTo>
                      <a:lnTo>
                        <a:pt x="266" y="1102"/>
                      </a:lnTo>
                      <a:lnTo>
                        <a:pt x="242" y="1086"/>
                      </a:lnTo>
                      <a:lnTo>
                        <a:pt x="220" y="1068"/>
                      </a:lnTo>
                      <a:lnTo>
                        <a:pt x="198" y="1050"/>
                      </a:lnTo>
                      <a:lnTo>
                        <a:pt x="176" y="1030"/>
                      </a:lnTo>
                      <a:lnTo>
                        <a:pt x="156" y="1010"/>
                      </a:lnTo>
                      <a:lnTo>
                        <a:pt x="138" y="988"/>
                      </a:lnTo>
                      <a:lnTo>
                        <a:pt x="120" y="964"/>
                      </a:lnTo>
                      <a:lnTo>
                        <a:pt x="104" y="942"/>
                      </a:lnTo>
                      <a:lnTo>
                        <a:pt x="88" y="918"/>
                      </a:lnTo>
                      <a:lnTo>
                        <a:pt x="74" y="892"/>
                      </a:lnTo>
                      <a:lnTo>
                        <a:pt x="60" y="866"/>
                      </a:lnTo>
                      <a:lnTo>
                        <a:pt x="48" y="838"/>
                      </a:lnTo>
                      <a:lnTo>
                        <a:pt x="36" y="812"/>
                      </a:lnTo>
                      <a:lnTo>
                        <a:pt x="26" y="782"/>
                      </a:lnTo>
                      <a:lnTo>
                        <a:pt x="18" y="754"/>
                      </a:lnTo>
                      <a:lnTo>
                        <a:pt x="12" y="726"/>
                      </a:lnTo>
                      <a:lnTo>
                        <a:pt x="6" y="696"/>
                      </a:lnTo>
                      <a:lnTo>
                        <a:pt x="2" y="666"/>
                      </a:lnTo>
                      <a:lnTo>
                        <a:pt x="0" y="636"/>
                      </a:lnTo>
                      <a:lnTo>
                        <a:pt x="0" y="604"/>
                      </a:lnTo>
                      <a:lnTo>
                        <a:pt x="0" y="574"/>
                      </a:lnTo>
                      <a:lnTo>
                        <a:pt x="2" y="542"/>
                      </a:lnTo>
                      <a:lnTo>
                        <a:pt x="6" y="512"/>
                      </a:lnTo>
                      <a:lnTo>
                        <a:pt x="12" y="482"/>
                      </a:lnTo>
                      <a:lnTo>
                        <a:pt x="18" y="452"/>
                      </a:lnTo>
                      <a:lnTo>
                        <a:pt x="26" y="424"/>
                      </a:lnTo>
                      <a:lnTo>
                        <a:pt x="36" y="394"/>
                      </a:lnTo>
                      <a:lnTo>
                        <a:pt x="48" y="366"/>
                      </a:lnTo>
                      <a:lnTo>
                        <a:pt x="60" y="340"/>
                      </a:lnTo>
                      <a:lnTo>
                        <a:pt x="74" y="314"/>
                      </a:lnTo>
                      <a:lnTo>
                        <a:pt x="88" y="288"/>
                      </a:lnTo>
                      <a:lnTo>
                        <a:pt x="104" y="264"/>
                      </a:lnTo>
                      <a:lnTo>
                        <a:pt x="120" y="240"/>
                      </a:lnTo>
                      <a:lnTo>
                        <a:pt x="138" y="218"/>
                      </a:lnTo>
                      <a:lnTo>
                        <a:pt x="158" y="196"/>
                      </a:lnTo>
                      <a:lnTo>
                        <a:pt x="178" y="174"/>
                      </a:lnTo>
                      <a:lnTo>
                        <a:pt x="198" y="154"/>
                      </a:lnTo>
                      <a:lnTo>
                        <a:pt x="222" y="136"/>
                      </a:lnTo>
                      <a:lnTo>
                        <a:pt x="244" y="118"/>
                      </a:lnTo>
                      <a:lnTo>
                        <a:pt x="268" y="102"/>
                      </a:lnTo>
                      <a:lnTo>
                        <a:pt x="292" y="86"/>
                      </a:lnTo>
                      <a:lnTo>
                        <a:pt x="318" y="72"/>
                      </a:lnTo>
                      <a:lnTo>
                        <a:pt x="344" y="58"/>
                      </a:lnTo>
                      <a:lnTo>
                        <a:pt x="372" y="46"/>
                      </a:lnTo>
                      <a:lnTo>
                        <a:pt x="400" y="36"/>
                      </a:lnTo>
                      <a:lnTo>
                        <a:pt x="428" y="26"/>
                      </a:lnTo>
                      <a:lnTo>
                        <a:pt x="456" y="18"/>
                      </a:lnTo>
                      <a:lnTo>
                        <a:pt x="486" y="12"/>
                      </a:lnTo>
                      <a:lnTo>
                        <a:pt x="516" y="6"/>
                      </a:lnTo>
                      <a:lnTo>
                        <a:pt x="546" y="2"/>
                      </a:lnTo>
                      <a:lnTo>
                        <a:pt x="576" y="0"/>
                      </a:lnTo>
                      <a:lnTo>
                        <a:pt x="608" y="0"/>
                      </a:lnTo>
                      <a:lnTo>
                        <a:pt x="638" y="0"/>
                      </a:lnTo>
                      <a:lnTo>
                        <a:pt x="668" y="2"/>
                      </a:lnTo>
                      <a:lnTo>
                        <a:pt x="698" y="6"/>
                      </a:lnTo>
                      <a:lnTo>
                        <a:pt x="728" y="12"/>
                      </a:lnTo>
                      <a:lnTo>
                        <a:pt x="756" y="18"/>
                      </a:lnTo>
                      <a:lnTo>
                        <a:pt x="784" y="26"/>
                      </a:lnTo>
                      <a:lnTo>
                        <a:pt x="812" y="36"/>
                      </a:lnTo>
                      <a:lnTo>
                        <a:pt x="840" y="46"/>
                      </a:lnTo>
                      <a:lnTo>
                        <a:pt x="866" y="58"/>
                      </a:lnTo>
                      <a:lnTo>
                        <a:pt x="892" y="72"/>
                      </a:lnTo>
                      <a:lnTo>
                        <a:pt x="918" y="86"/>
                      </a:lnTo>
                      <a:lnTo>
                        <a:pt x="942" y="102"/>
                      </a:lnTo>
                      <a:lnTo>
                        <a:pt x="966" y="118"/>
                      </a:lnTo>
                      <a:lnTo>
                        <a:pt x="988" y="136"/>
                      </a:lnTo>
                      <a:lnTo>
                        <a:pt x="1010" y="154"/>
                      </a:lnTo>
                      <a:lnTo>
                        <a:pt x="1030" y="174"/>
                      </a:lnTo>
                      <a:lnTo>
                        <a:pt x="1050" y="196"/>
                      </a:lnTo>
                      <a:lnTo>
                        <a:pt x="1070" y="218"/>
                      </a:lnTo>
                      <a:lnTo>
                        <a:pt x="1088" y="240"/>
                      </a:lnTo>
                      <a:lnTo>
                        <a:pt x="1104" y="262"/>
                      </a:lnTo>
                      <a:lnTo>
                        <a:pt x="1120" y="286"/>
                      </a:lnTo>
                      <a:lnTo>
                        <a:pt x="1134" y="312"/>
                      </a:lnTo>
                      <a:lnTo>
                        <a:pt x="1148" y="338"/>
                      </a:lnTo>
                      <a:lnTo>
                        <a:pt x="1160" y="364"/>
                      </a:lnTo>
                      <a:lnTo>
                        <a:pt x="1172" y="392"/>
                      </a:lnTo>
                      <a:lnTo>
                        <a:pt x="1182" y="420"/>
                      </a:lnTo>
                      <a:lnTo>
                        <a:pt x="1190" y="448"/>
                      </a:lnTo>
                      <a:lnTo>
                        <a:pt x="1196" y="476"/>
                      </a:lnTo>
                      <a:lnTo>
                        <a:pt x="1202" y="506"/>
                      </a:lnTo>
                      <a:lnTo>
                        <a:pt x="1206" y="534"/>
                      </a:lnTo>
                      <a:lnTo>
                        <a:pt x="1208" y="564"/>
                      </a:lnTo>
                      <a:lnTo>
                        <a:pt x="1208" y="596"/>
                      </a:lnTo>
                      <a:lnTo>
                        <a:pt x="1208" y="626"/>
                      </a:lnTo>
                      <a:lnTo>
                        <a:pt x="1206" y="658"/>
                      </a:lnTo>
                      <a:lnTo>
                        <a:pt x="1202" y="688"/>
                      </a:lnTo>
                      <a:lnTo>
                        <a:pt x="1196" y="718"/>
                      </a:lnTo>
                      <a:lnTo>
                        <a:pt x="1190" y="746"/>
                      </a:lnTo>
                      <a:lnTo>
                        <a:pt x="1182" y="776"/>
                      </a:lnTo>
                      <a:lnTo>
                        <a:pt x="1172" y="804"/>
                      </a:lnTo>
                      <a:lnTo>
                        <a:pt x="1162" y="832"/>
                      </a:lnTo>
                      <a:lnTo>
                        <a:pt x="1150" y="860"/>
                      </a:lnTo>
                      <a:lnTo>
                        <a:pt x="1136" y="886"/>
                      </a:lnTo>
                      <a:lnTo>
                        <a:pt x="1122" y="912"/>
                      </a:lnTo>
                      <a:lnTo>
                        <a:pt x="1106" y="936"/>
                      </a:lnTo>
                      <a:lnTo>
                        <a:pt x="1088" y="960"/>
                      </a:lnTo>
                      <a:lnTo>
                        <a:pt x="1072" y="984"/>
                      </a:lnTo>
                      <a:lnTo>
                        <a:pt x="1052" y="1006"/>
                      </a:lnTo>
                      <a:lnTo>
                        <a:pt x="1032" y="1026"/>
                      </a:lnTo>
                      <a:lnTo>
                        <a:pt x="1012" y="1046"/>
                      </a:lnTo>
                      <a:lnTo>
                        <a:pt x="990" y="1066"/>
                      </a:lnTo>
                      <a:lnTo>
                        <a:pt x="966" y="1084"/>
                      </a:lnTo>
                      <a:lnTo>
                        <a:pt x="942" y="1100"/>
                      </a:lnTo>
                      <a:lnTo>
                        <a:pt x="918" y="1116"/>
                      </a:lnTo>
                      <a:lnTo>
                        <a:pt x="892" y="1132"/>
                      </a:lnTo>
                      <a:lnTo>
                        <a:pt x="866" y="1144"/>
                      </a:lnTo>
                      <a:lnTo>
                        <a:pt x="840" y="1158"/>
                      </a:lnTo>
                      <a:lnTo>
                        <a:pt x="812" y="1168"/>
                      </a:lnTo>
                      <a:lnTo>
                        <a:pt x="784" y="1178"/>
                      </a:lnTo>
                      <a:lnTo>
                        <a:pt x="754" y="1186"/>
                      </a:lnTo>
                      <a:lnTo>
                        <a:pt x="726" y="1194"/>
                      </a:lnTo>
                      <a:lnTo>
                        <a:pt x="696" y="1198"/>
                      </a:lnTo>
                      <a:lnTo>
                        <a:pt x="664" y="1202"/>
                      </a:lnTo>
                      <a:lnTo>
                        <a:pt x="634" y="1204"/>
                      </a:lnTo>
                      <a:lnTo>
                        <a:pt x="602" y="1204"/>
                      </a:lnTo>
                      <a:close/>
                      <a:moveTo>
                        <a:pt x="602" y="986"/>
                      </a:moveTo>
                      <a:lnTo>
                        <a:pt x="602" y="986"/>
                      </a:lnTo>
                      <a:lnTo>
                        <a:pt x="642" y="984"/>
                      </a:lnTo>
                      <a:lnTo>
                        <a:pt x="680" y="978"/>
                      </a:lnTo>
                      <a:lnTo>
                        <a:pt x="718" y="968"/>
                      </a:lnTo>
                      <a:lnTo>
                        <a:pt x="754" y="954"/>
                      </a:lnTo>
                      <a:lnTo>
                        <a:pt x="786" y="938"/>
                      </a:lnTo>
                      <a:lnTo>
                        <a:pt x="818" y="918"/>
                      </a:lnTo>
                      <a:lnTo>
                        <a:pt x="846" y="896"/>
                      </a:lnTo>
                      <a:lnTo>
                        <a:pt x="874" y="870"/>
                      </a:lnTo>
                      <a:lnTo>
                        <a:pt x="898" y="844"/>
                      </a:lnTo>
                      <a:lnTo>
                        <a:pt x="918" y="814"/>
                      </a:lnTo>
                      <a:lnTo>
                        <a:pt x="938" y="782"/>
                      </a:lnTo>
                      <a:lnTo>
                        <a:pt x="954" y="748"/>
                      </a:lnTo>
                      <a:lnTo>
                        <a:pt x="966" y="712"/>
                      </a:lnTo>
                      <a:lnTo>
                        <a:pt x="974" y="674"/>
                      </a:lnTo>
                      <a:lnTo>
                        <a:pt x="980" y="636"/>
                      </a:lnTo>
                      <a:lnTo>
                        <a:pt x="982" y="596"/>
                      </a:lnTo>
                      <a:lnTo>
                        <a:pt x="980" y="558"/>
                      </a:lnTo>
                      <a:lnTo>
                        <a:pt x="974" y="522"/>
                      </a:lnTo>
                      <a:lnTo>
                        <a:pt x="966" y="486"/>
                      </a:lnTo>
                      <a:lnTo>
                        <a:pt x="952" y="450"/>
                      </a:lnTo>
                      <a:lnTo>
                        <a:pt x="936" y="418"/>
                      </a:lnTo>
                      <a:lnTo>
                        <a:pt x="918" y="386"/>
                      </a:lnTo>
                      <a:lnTo>
                        <a:pt x="896" y="358"/>
                      </a:lnTo>
                      <a:lnTo>
                        <a:pt x="872" y="330"/>
                      </a:lnTo>
                      <a:lnTo>
                        <a:pt x="846" y="306"/>
                      </a:lnTo>
                      <a:lnTo>
                        <a:pt x="816" y="284"/>
                      </a:lnTo>
                      <a:lnTo>
                        <a:pt x="786" y="266"/>
                      </a:lnTo>
                      <a:lnTo>
                        <a:pt x="752" y="248"/>
                      </a:lnTo>
                      <a:lnTo>
                        <a:pt x="718" y="236"/>
                      </a:lnTo>
                      <a:lnTo>
                        <a:pt x="682" y="226"/>
                      </a:lnTo>
                      <a:lnTo>
                        <a:pt x="644" y="220"/>
                      </a:lnTo>
                      <a:lnTo>
                        <a:pt x="606" y="220"/>
                      </a:lnTo>
                      <a:lnTo>
                        <a:pt x="568" y="220"/>
                      </a:lnTo>
                      <a:lnTo>
                        <a:pt x="530" y="226"/>
                      </a:lnTo>
                      <a:lnTo>
                        <a:pt x="494" y="236"/>
                      </a:lnTo>
                      <a:lnTo>
                        <a:pt x="458" y="248"/>
                      </a:lnTo>
                      <a:lnTo>
                        <a:pt x="424" y="266"/>
                      </a:lnTo>
                      <a:lnTo>
                        <a:pt x="392" y="284"/>
                      </a:lnTo>
                      <a:lnTo>
                        <a:pt x="364" y="306"/>
                      </a:lnTo>
                      <a:lnTo>
                        <a:pt x="336" y="330"/>
                      </a:lnTo>
                      <a:lnTo>
                        <a:pt x="312" y="356"/>
                      </a:lnTo>
                      <a:lnTo>
                        <a:pt x="290" y="386"/>
                      </a:lnTo>
                      <a:lnTo>
                        <a:pt x="272" y="416"/>
                      </a:lnTo>
                      <a:lnTo>
                        <a:pt x="256" y="450"/>
                      </a:lnTo>
                      <a:lnTo>
                        <a:pt x="242" y="486"/>
                      </a:lnTo>
                      <a:lnTo>
                        <a:pt x="232" y="522"/>
                      </a:lnTo>
                      <a:lnTo>
                        <a:pt x="228" y="560"/>
                      </a:lnTo>
                      <a:lnTo>
                        <a:pt x="226" y="598"/>
                      </a:lnTo>
                      <a:lnTo>
                        <a:pt x="228" y="638"/>
                      </a:lnTo>
                      <a:lnTo>
                        <a:pt x="232" y="676"/>
                      </a:lnTo>
                      <a:lnTo>
                        <a:pt x="242" y="714"/>
                      </a:lnTo>
                      <a:lnTo>
                        <a:pt x="254" y="750"/>
                      </a:lnTo>
                      <a:lnTo>
                        <a:pt x="270" y="784"/>
                      </a:lnTo>
                      <a:lnTo>
                        <a:pt x="288" y="814"/>
                      </a:lnTo>
                      <a:lnTo>
                        <a:pt x="310" y="844"/>
                      </a:lnTo>
                      <a:lnTo>
                        <a:pt x="334" y="872"/>
                      </a:lnTo>
                      <a:lnTo>
                        <a:pt x="360" y="896"/>
                      </a:lnTo>
                      <a:lnTo>
                        <a:pt x="390" y="918"/>
                      </a:lnTo>
                      <a:lnTo>
                        <a:pt x="420" y="938"/>
                      </a:lnTo>
                      <a:lnTo>
                        <a:pt x="454" y="954"/>
                      </a:lnTo>
                      <a:lnTo>
                        <a:pt x="488" y="968"/>
                      </a:lnTo>
                      <a:lnTo>
                        <a:pt x="526" y="978"/>
                      </a:lnTo>
                      <a:lnTo>
                        <a:pt x="564" y="984"/>
                      </a:lnTo>
                      <a:lnTo>
                        <a:pt x="602" y="98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370" name="Freeform 108"/>
                <p:cNvSpPr>
                  <a:spLocks/>
                </p:cNvSpPr>
                <p:nvPr/>
              </p:nvSpPr>
              <p:spPr bwMode="auto">
                <a:xfrm>
                  <a:off x="5226" y="171"/>
                  <a:ext cx="768" cy="1200"/>
                </a:xfrm>
                <a:custGeom>
                  <a:avLst/>
                  <a:gdLst>
                    <a:gd name="T0" fmla="*/ 212 w 768"/>
                    <a:gd name="T1" fmla="*/ 870 h 1200"/>
                    <a:gd name="T2" fmla="*/ 226 w 768"/>
                    <a:gd name="T3" fmla="*/ 918 h 1200"/>
                    <a:gd name="T4" fmla="*/ 254 w 768"/>
                    <a:gd name="T5" fmla="*/ 958 h 1200"/>
                    <a:gd name="T6" fmla="*/ 308 w 768"/>
                    <a:gd name="T7" fmla="*/ 996 h 1200"/>
                    <a:gd name="T8" fmla="*/ 360 w 768"/>
                    <a:gd name="T9" fmla="*/ 1010 h 1200"/>
                    <a:gd name="T10" fmla="*/ 414 w 768"/>
                    <a:gd name="T11" fmla="*/ 1008 h 1200"/>
                    <a:gd name="T12" fmla="*/ 474 w 768"/>
                    <a:gd name="T13" fmla="*/ 986 h 1200"/>
                    <a:gd name="T14" fmla="*/ 512 w 768"/>
                    <a:gd name="T15" fmla="*/ 958 h 1200"/>
                    <a:gd name="T16" fmla="*/ 542 w 768"/>
                    <a:gd name="T17" fmla="*/ 904 h 1200"/>
                    <a:gd name="T18" fmla="*/ 548 w 768"/>
                    <a:gd name="T19" fmla="*/ 852 h 1200"/>
                    <a:gd name="T20" fmla="*/ 530 w 768"/>
                    <a:gd name="T21" fmla="*/ 780 h 1200"/>
                    <a:gd name="T22" fmla="*/ 496 w 768"/>
                    <a:gd name="T23" fmla="*/ 744 h 1200"/>
                    <a:gd name="T24" fmla="*/ 420 w 768"/>
                    <a:gd name="T25" fmla="*/ 704 h 1200"/>
                    <a:gd name="T26" fmla="*/ 290 w 768"/>
                    <a:gd name="T27" fmla="*/ 664 h 1200"/>
                    <a:gd name="T28" fmla="*/ 180 w 768"/>
                    <a:gd name="T29" fmla="*/ 620 h 1200"/>
                    <a:gd name="T30" fmla="*/ 96 w 768"/>
                    <a:gd name="T31" fmla="*/ 560 h 1200"/>
                    <a:gd name="T32" fmla="*/ 18 w 768"/>
                    <a:gd name="T33" fmla="*/ 442 h 1200"/>
                    <a:gd name="T34" fmla="*/ 0 w 768"/>
                    <a:gd name="T35" fmla="*/ 332 h 1200"/>
                    <a:gd name="T36" fmla="*/ 28 w 768"/>
                    <a:gd name="T37" fmla="*/ 200 h 1200"/>
                    <a:gd name="T38" fmla="*/ 82 w 768"/>
                    <a:gd name="T39" fmla="*/ 118 h 1200"/>
                    <a:gd name="T40" fmla="*/ 158 w 768"/>
                    <a:gd name="T41" fmla="*/ 56 h 1200"/>
                    <a:gd name="T42" fmla="*/ 248 w 768"/>
                    <a:gd name="T43" fmla="*/ 14 h 1200"/>
                    <a:gd name="T44" fmla="*/ 348 w 768"/>
                    <a:gd name="T45" fmla="*/ 0 h 1200"/>
                    <a:gd name="T46" fmla="*/ 462 w 768"/>
                    <a:gd name="T47" fmla="*/ 22 h 1200"/>
                    <a:gd name="T48" fmla="*/ 534 w 768"/>
                    <a:gd name="T49" fmla="*/ 68 h 1200"/>
                    <a:gd name="T50" fmla="*/ 722 w 768"/>
                    <a:gd name="T51" fmla="*/ 334 h 1200"/>
                    <a:gd name="T52" fmla="*/ 522 w 768"/>
                    <a:gd name="T53" fmla="*/ 304 h 1200"/>
                    <a:gd name="T54" fmla="*/ 500 w 768"/>
                    <a:gd name="T55" fmla="*/ 250 h 1200"/>
                    <a:gd name="T56" fmla="*/ 470 w 768"/>
                    <a:gd name="T57" fmla="*/ 218 h 1200"/>
                    <a:gd name="T58" fmla="*/ 420 w 768"/>
                    <a:gd name="T59" fmla="*/ 190 h 1200"/>
                    <a:gd name="T60" fmla="*/ 374 w 768"/>
                    <a:gd name="T61" fmla="*/ 184 h 1200"/>
                    <a:gd name="T62" fmla="*/ 314 w 768"/>
                    <a:gd name="T63" fmla="*/ 194 h 1200"/>
                    <a:gd name="T64" fmla="*/ 264 w 768"/>
                    <a:gd name="T65" fmla="*/ 222 h 1200"/>
                    <a:gd name="T66" fmla="*/ 236 w 768"/>
                    <a:gd name="T67" fmla="*/ 254 h 1200"/>
                    <a:gd name="T68" fmla="*/ 218 w 768"/>
                    <a:gd name="T69" fmla="*/ 312 h 1200"/>
                    <a:gd name="T70" fmla="*/ 222 w 768"/>
                    <a:gd name="T71" fmla="*/ 366 h 1200"/>
                    <a:gd name="T72" fmla="*/ 244 w 768"/>
                    <a:gd name="T73" fmla="*/ 410 h 1200"/>
                    <a:gd name="T74" fmla="*/ 280 w 768"/>
                    <a:gd name="T75" fmla="*/ 442 h 1200"/>
                    <a:gd name="T76" fmla="*/ 406 w 768"/>
                    <a:gd name="T77" fmla="*/ 490 h 1200"/>
                    <a:gd name="T78" fmla="*/ 536 w 768"/>
                    <a:gd name="T79" fmla="*/ 532 h 1200"/>
                    <a:gd name="T80" fmla="*/ 654 w 768"/>
                    <a:gd name="T81" fmla="*/ 596 h 1200"/>
                    <a:gd name="T82" fmla="*/ 722 w 768"/>
                    <a:gd name="T83" fmla="*/ 674 h 1200"/>
                    <a:gd name="T84" fmla="*/ 760 w 768"/>
                    <a:gd name="T85" fmla="*/ 768 h 1200"/>
                    <a:gd name="T86" fmla="*/ 766 w 768"/>
                    <a:gd name="T87" fmla="*/ 876 h 1200"/>
                    <a:gd name="T88" fmla="*/ 740 w 768"/>
                    <a:gd name="T89" fmla="*/ 982 h 1200"/>
                    <a:gd name="T90" fmla="*/ 664 w 768"/>
                    <a:gd name="T91" fmla="*/ 1096 h 1200"/>
                    <a:gd name="T92" fmla="*/ 582 w 768"/>
                    <a:gd name="T93" fmla="*/ 1156 h 1200"/>
                    <a:gd name="T94" fmla="*/ 480 w 768"/>
                    <a:gd name="T95" fmla="*/ 1192 h 1200"/>
                    <a:gd name="T96" fmla="*/ 370 w 768"/>
                    <a:gd name="T97" fmla="*/ 1198 h 1200"/>
                    <a:gd name="T98" fmla="*/ 280 w 768"/>
                    <a:gd name="T99" fmla="*/ 1176 h 1200"/>
                    <a:gd name="T100" fmla="*/ 182 w 768"/>
                    <a:gd name="T101" fmla="*/ 1100 h 1200"/>
                    <a:gd name="T102" fmla="*/ 208 w 768"/>
                    <a:gd name="T103" fmla="*/ 834 h 12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68"/>
                    <a:gd name="T157" fmla="*/ 0 h 1200"/>
                    <a:gd name="T158" fmla="*/ 768 w 768"/>
                    <a:gd name="T159" fmla="*/ 1200 h 12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68" h="1200">
                      <a:moveTo>
                        <a:pt x="208" y="834"/>
                      </a:moveTo>
                      <a:lnTo>
                        <a:pt x="208" y="834"/>
                      </a:lnTo>
                      <a:lnTo>
                        <a:pt x="208" y="852"/>
                      </a:lnTo>
                      <a:lnTo>
                        <a:pt x="212" y="870"/>
                      </a:lnTo>
                      <a:lnTo>
                        <a:pt x="216" y="886"/>
                      </a:lnTo>
                      <a:lnTo>
                        <a:pt x="220" y="902"/>
                      </a:lnTo>
                      <a:lnTo>
                        <a:pt x="226" y="918"/>
                      </a:lnTo>
                      <a:lnTo>
                        <a:pt x="234" y="932"/>
                      </a:lnTo>
                      <a:lnTo>
                        <a:pt x="244" y="946"/>
                      </a:lnTo>
                      <a:lnTo>
                        <a:pt x="254" y="958"/>
                      </a:lnTo>
                      <a:lnTo>
                        <a:pt x="266" y="970"/>
                      </a:lnTo>
                      <a:lnTo>
                        <a:pt x="278" y="980"/>
                      </a:lnTo>
                      <a:lnTo>
                        <a:pt x="292" y="990"/>
                      </a:lnTo>
                      <a:lnTo>
                        <a:pt x="308" y="996"/>
                      </a:lnTo>
                      <a:lnTo>
                        <a:pt x="324" y="1002"/>
                      </a:lnTo>
                      <a:lnTo>
                        <a:pt x="342" y="1008"/>
                      </a:lnTo>
                      <a:lnTo>
                        <a:pt x="360" y="1010"/>
                      </a:lnTo>
                      <a:lnTo>
                        <a:pt x="380" y="1010"/>
                      </a:lnTo>
                      <a:lnTo>
                        <a:pt x="398" y="1010"/>
                      </a:lnTo>
                      <a:lnTo>
                        <a:pt x="414" y="1008"/>
                      </a:lnTo>
                      <a:lnTo>
                        <a:pt x="430" y="1004"/>
                      </a:lnTo>
                      <a:lnTo>
                        <a:pt x="446" y="1000"/>
                      </a:lnTo>
                      <a:lnTo>
                        <a:pt x="460" y="994"/>
                      </a:lnTo>
                      <a:lnTo>
                        <a:pt x="474" y="986"/>
                      </a:lnTo>
                      <a:lnTo>
                        <a:pt x="488" y="978"/>
                      </a:lnTo>
                      <a:lnTo>
                        <a:pt x="500" y="968"/>
                      </a:lnTo>
                      <a:lnTo>
                        <a:pt x="512" y="958"/>
                      </a:lnTo>
                      <a:lnTo>
                        <a:pt x="522" y="946"/>
                      </a:lnTo>
                      <a:lnTo>
                        <a:pt x="530" y="932"/>
                      </a:lnTo>
                      <a:lnTo>
                        <a:pt x="536" y="918"/>
                      </a:lnTo>
                      <a:lnTo>
                        <a:pt x="542" y="904"/>
                      </a:lnTo>
                      <a:lnTo>
                        <a:pt x="546" y="888"/>
                      </a:lnTo>
                      <a:lnTo>
                        <a:pt x="548" y="870"/>
                      </a:lnTo>
                      <a:lnTo>
                        <a:pt x="548" y="852"/>
                      </a:lnTo>
                      <a:lnTo>
                        <a:pt x="548" y="832"/>
                      </a:lnTo>
                      <a:lnTo>
                        <a:pt x="544" y="812"/>
                      </a:lnTo>
                      <a:lnTo>
                        <a:pt x="538" y="796"/>
                      </a:lnTo>
                      <a:lnTo>
                        <a:pt x="530" y="780"/>
                      </a:lnTo>
                      <a:lnTo>
                        <a:pt x="520" y="768"/>
                      </a:lnTo>
                      <a:lnTo>
                        <a:pt x="510" y="754"/>
                      </a:lnTo>
                      <a:lnTo>
                        <a:pt x="496" y="744"/>
                      </a:lnTo>
                      <a:lnTo>
                        <a:pt x="484" y="734"/>
                      </a:lnTo>
                      <a:lnTo>
                        <a:pt x="454" y="718"/>
                      </a:lnTo>
                      <a:lnTo>
                        <a:pt x="420" y="704"/>
                      </a:lnTo>
                      <a:lnTo>
                        <a:pt x="352" y="684"/>
                      </a:lnTo>
                      <a:lnTo>
                        <a:pt x="290" y="664"/>
                      </a:lnTo>
                      <a:lnTo>
                        <a:pt x="234" y="646"/>
                      </a:lnTo>
                      <a:lnTo>
                        <a:pt x="206" y="634"/>
                      </a:lnTo>
                      <a:lnTo>
                        <a:pt x="180" y="620"/>
                      </a:lnTo>
                      <a:lnTo>
                        <a:pt x="152" y="604"/>
                      </a:lnTo>
                      <a:lnTo>
                        <a:pt x="126" y="584"/>
                      </a:lnTo>
                      <a:lnTo>
                        <a:pt x="96" y="560"/>
                      </a:lnTo>
                      <a:lnTo>
                        <a:pt x="70" y="534"/>
                      </a:lnTo>
                      <a:lnTo>
                        <a:pt x="50" y="506"/>
                      </a:lnTo>
                      <a:lnTo>
                        <a:pt x="32" y="474"/>
                      </a:lnTo>
                      <a:lnTo>
                        <a:pt x="18" y="442"/>
                      </a:lnTo>
                      <a:lnTo>
                        <a:pt x="8" y="408"/>
                      </a:lnTo>
                      <a:lnTo>
                        <a:pt x="2" y="372"/>
                      </a:lnTo>
                      <a:lnTo>
                        <a:pt x="0" y="332"/>
                      </a:lnTo>
                      <a:lnTo>
                        <a:pt x="2" y="298"/>
                      </a:lnTo>
                      <a:lnTo>
                        <a:pt x="8" y="264"/>
                      </a:lnTo>
                      <a:lnTo>
                        <a:pt x="16" y="232"/>
                      </a:lnTo>
                      <a:lnTo>
                        <a:pt x="28" y="200"/>
                      </a:lnTo>
                      <a:lnTo>
                        <a:pt x="44" y="170"/>
                      </a:lnTo>
                      <a:lnTo>
                        <a:pt x="62" y="144"/>
                      </a:lnTo>
                      <a:lnTo>
                        <a:pt x="82" y="118"/>
                      </a:lnTo>
                      <a:lnTo>
                        <a:pt x="104" y="94"/>
                      </a:lnTo>
                      <a:lnTo>
                        <a:pt x="130" y="74"/>
                      </a:lnTo>
                      <a:lnTo>
                        <a:pt x="158" y="56"/>
                      </a:lnTo>
                      <a:lnTo>
                        <a:pt x="186" y="40"/>
                      </a:lnTo>
                      <a:lnTo>
                        <a:pt x="216" y="26"/>
                      </a:lnTo>
                      <a:lnTo>
                        <a:pt x="248" y="14"/>
                      </a:lnTo>
                      <a:lnTo>
                        <a:pt x="280" y="6"/>
                      </a:lnTo>
                      <a:lnTo>
                        <a:pt x="314" y="2"/>
                      </a:lnTo>
                      <a:lnTo>
                        <a:pt x="348" y="0"/>
                      </a:lnTo>
                      <a:lnTo>
                        <a:pt x="378" y="2"/>
                      </a:lnTo>
                      <a:lnTo>
                        <a:pt x="406" y="6"/>
                      </a:lnTo>
                      <a:lnTo>
                        <a:pt x="434" y="12"/>
                      </a:lnTo>
                      <a:lnTo>
                        <a:pt x="462" y="22"/>
                      </a:lnTo>
                      <a:lnTo>
                        <a:pt x="488" y="34"/>
                      </a:lnTo>
                      <a:lnTo>
                        <a:pt x="512" y="48"/>
                      </a:lnTo>
                      <a:lnTo>
                        <a:pt x="534" y="68"/>
                      </a:lnTo>
                      <a:lnTo>
                        <a:pt x="554" y="90"/>
                      </a:lnTo>
                      <a:lnTo>
                        <a:pt x="554" y="24"/>
                      </a:lnTo>
                      <a:lnTo>
                        <a:pt x="722" y="24"/>
                      </a:lnTo>
                      <a:lnTo>
                        <a:pt x="722" y="334"/>
                      </a:lnTo>
                      <a:lnTo>
                        <a:pt x="524" y="334"/>
                      </a:lnTo>
                      <a:lnTo>
                        <a:pt x="524" y="318"/>
                      </a:lnTo>
                      <a:lnTo>
                        <a:pt x="522" y="304"/>
                      </a:lnTo>
                      <a:lnTo>
                        <a:pt x="518" y="290"/>
                      </a:lnTo>
                      <a:lnTo>
                        <a:pt x="512" y="276"/>
                      </a:lnTo>
                      <a:lnTo>
                        <a:pt x="506" y="262"/>
                      </a:lnTo>
                      <a:lnTo>
                        <a:pt x="500" y="250"/>
                      </a:lnTo>
                      <a:lnTo>
                        <a:pt x="490" y="238"/>
                      </a:lnTo>
                      <a:lnTo>
                        <a:pt x="480" y="228"/>
                      </a:lnTo>
                      <a:lnTo>
                        <a:pt x="470" y="218"/>
                      </a:lnTo>
                      <a:lnTo>
                        <a:pt x="458" y="208"/>
                      </a:lnTo>
                      <a:lnTo>
                        <a:pt x="446" y="202"/>
                      </a:lnTo>
                      <a:lnTo>
                        <a:pt x="434" y="196"/>
                      </a:lnTo>
                      <a:lnTo>
                        <a:pt x="420" y="190"/>
                      </a:lnTo>
                      <a:lnTo>
                        <a:pt x="406" y="188"/>
                      </a:lnTo>
                      <a:lnTo>
                        <a:pt x="390" y="186"/>
                      </a:lnTo>
                      <a:lnTo>
                        <a:pt x="374" y="184"/>
                      </a:lnTo>
                      <a:lnTo>
                        <a:pt x="358" y="184"/>
                      </a:lnTo>
                      <a:lnTo>
                        <a:pt x="344" y="186"/>
                      </a:lnTo>
                      <a:lnTo>
                        <a:pt x="328" y="190"/>
                      </a:lnTo>
                      <a:lnTo>
                        <a:pt x="314" y="194"/>
                      </a:lnTo>
                      <a:lnTo>
                        <a:pt x="302" y="200"/>
                      </a:lnTo>
                      <a:lnTo>
                        <a:pt x="288" y="206"/>
                      </a:lnTo>
                      <a:lnTo>
                        <a:pt x="276" y="214"/>
                      </a:lnTo>
                      <a:lnTo>
                        <a:pt x="264" y="222"/>
                      </a:lnTo>
                      <a:lnTo>
                        <a:pt x="254" y="232"/>
                      </a:lnTo>
                      <a:lnTo>
                        <a:pt x="244" y="244"/>
                      </a:lnTo>
                      <a:lnTo>
                        <a:pt x="236" y="254"/>
                      </a:lnTo>
                      <a:lnTo>
                        <a:pt x="230" y="268"/>
                      </a:lnTo>
                      <a:lnTo>
                        <a:pt x="224" y="282"/>
                      </a:lnTo>
                      <a:lnTo>
                        <a:pt x="220" y="296"/>
                      </a:lnTo>
                      <a:lnTo>
                        <a:pt x="218" y="312"/>
                      </a:lnTo>
                      <a:lnTo>
                        <a:pt x="218" y="328"/>
                      </a:lnTo>
                      <a:lnTo>
                        <a:pt x="218" y="348"/>
                      </a:lnTo>
                      <a:lnTo>
                        <a:pt x="222" y="366"/>
                      </a:lnTo>
                      <a:lnTo>
                        <a:pt x="228" y="382"/>
                      </a:lnTo>
                      <a:lnTo>
                        <a:pt x="234" y="398"/>
                      </a:lnTo>
                      <a:lnTo>
                        <a:pt x="244" y="410"/>
                      </a:lnTo>
                      <a:lnTo>
                        <a:pt x="254" y="422"/>
                      </a:lnTo>
                      <a:lnTo>
                        <a:pt x="266" y="434"/>
                      </a:lnTo>
                      <a:lnTo>
                        <a:pt x="280" y="442"/>
                      </a:lnTo>
                      <a:lnTo>
                        <a:pt x="308" y="458"/>
                      </a:lnTo>
                      <a:lnTo>
                        <a:pt x="340" y="470"/>
                      </a:lnTo>
                      <a:lnTo>
                        <a:pt x="406" y="490"/>
                      </a:lnTo>
                      <a:lnTo>
                        <a:pt x="472" y="510"/>
                      </a:lnTo>
                      <a:lnTo>
                        <a:pt x="536" y="532"/>
                      </a:lnTo>
                      <a:lnTo>
                        <a:pt x="566" y="544"/>
                      </a:lnTo>
                      <a:lnTo>
                        <a:pt x="596" y="558"/>
                      </a:lnTo>
                      <a:lnTo>
                        <a:pt x="626" y="576"/>
                      </a:lnTo>
                      <a:lnTo>
                        <a:pt x="654" y="596"/>
                      </a:lnTo>
                      <a:lnTo>
                        <a:pt x="680" y="620"/>
                      </a:lnTo>
                      <a:lnTo>
                        <a:pt x="704" y="646"/>
                      </a:lnTo>
                      <a:lnTo>
                        <a:pt x="722" y="674"/>
                      </a:lnTo>
                      <a:lnTo>
                        <a:pt x="740" y="704"/>
                      </a:lnTo>
                      <a:lnTo>
                        <a:pt x="752" y="734"/>
                      </a:lnTo>
                      <a:lnTo>
                        <a:pt x="760" y="768"/>
                      </a:lnTo>
                      <a:lnTo>
                        <a:pt x="766" y="802"/>
                      </a:lnTo>
                      <a:lnTo>
                        <a:pt x="768" y="838"/>
                      </a:lnTo>
                      <a:lnTo>
                        <a:pt x="766" y="876"/>
                      </a:lnTo>
                      <a:lnTo>
                        <a:pt x="762" y="912"/>
                      </a:lnTo>
                      <a:lnTo>
                        <a:pt x="752" y="948"/>
                      </a:lnTo>
                      <a:lnTo>
                        <a:pt x="740" y="982"/>
                      </a:lnTo>
                      <a:lnTo>
                        <a:pt x="726" y="1014"/>
                      </a:lnTo>
                      <a:lnTo>
                        <a:pt x="708" y="1044"/>
                      </a:lnTo>
                      <a:lnTo>
                        <a:pt x="688" y="1070"/>
                      </a:lnTo>
                      <a:lnTo>
                        <a:pt x="664" y="1096"/>
                      </a:lnTo>
                      <a:lnTo>
                        <a:pt x="640" y="1118"/>
                      </a:lnTo>
                      <a:lnTo>
                        <a:pt x="612" y="1140"/>
                      </a:lnTo>
                      <a:lnTo>
                        <a:pt x="582" y="1156"/>
                      </a:lnTo>
                      <a:lnTo>
                        <a:pt x="550" y="1172"/>
                      </a:lnTo>
                      <a:lnTo>
                        <a:pt x="516" y="1184"/>
                      </a:lnTo>
                      <a:lnTo>
                        <a:pt x="480" y="1192"/>
                      </a:lnTo>
                      <a:lnTo>
                        <a:pt x="442" y="1198"/>
                      </a:lnTo>
                      <a:lnTo>
                        <a:pt x="404" y="1200"/>
                      </a:lnTo>
                      <a:lnTo>
                        <a:pt x="370" y="1198"/>
                      </a:lnTo>
                      <a:lnTo>
                        <a:pt x="338" y="1194"/>
                      </a:lnTo>
                      <a:lnTo>
                        <a:pt x="308" y="1186"/>
                      </a:lnTo>
                      <a:lnTo>
                        <a:pt x="280" y="1176"/>
                      </a:lnTo>
                      <a:lnTo>
                        <a:pt x="254" y="1162"/>
                      </a:lnTo>
                      <a:lnTo>
                        <a:pt x="228" y="1146"/>
                      </a:lnTo>
                      <a:lnTo>
                        <a:pt x="204" y="1124"/>
                      </a:lnTo>
                      <a:lnTo>
                        <a:pt x="182" y="1100"/>
                      </a:lnTo>
                      <a:lnTo>
                        <a:pt x="182" y="1176"/>
                      </a:lnTo>
                      <a:lnTo>
                        <a:pt x="8" y="1176"/>
                      </a:lnTo>
                      <a:lnTo>
                        <a:pt x="8" y="834"/>
                      </a:lnTo>
                      <a:lnTo>
                        <a:pt x="208" y="83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53335" name="Group 109"/>
            <p:cNvGrpSpPr>
              <a:grpSpLocks/>
            </p:cNvGrpSpPr>
            <p:nvPr/>
          </p:nvGrpSpPr>
          <p:grpSpPr bwMode="auto">
            <a:xfrm>
              <a:off x="3168165" y="3137486"/>
              <a:ext cx="280987" cy="280987"/>
              <a:chOff x="3114" y="1271"/>
              <a:chExt cx="177" cy="177"/>
            </a:xfrm>
          </p:grpSpPr>
          <p:sp>
            <p:nvSpPr>
              <p:cNvPr id="53352" name="Oval 110"/>
              <p:cNvSpPr>
                <a:spLocks noChangeArrowheads="1"/>
              </p:cNvSpPr>
              <p:nvPr/>
            </p:nvSpPr>
            <p:spPr bwMode="auto">
              <a:xfrm>
                <a:off x="3114" y="1271"/>
                <a:ext cx="177" cy="177"/>
              </a:xfrm>
              <a:prstGeom prst="ellipse">
                <a:avLst/>
              </a:prstGeom>
              <a:gradFill rotWithShape="1">
                <a:gsLst>
                  <a:gs pos="0">
                    <a:srgbClr val="427E67"/>
                  </a:gs>
                  <a:gs pos="100000">
                    <a:srgbClr val="006699"/>
                  </a:gs>
                </a:gsLst>
                <a:lin ang="5400000" scaled="1"/>
              </a:gradFill>
              <a:ln w="9525">
                <a:solidFill>
                  <a:schemeClr val="bg1"/>
                </a:solidFill>
                <a:round/>
                <a:headEnd/>
                <a:tailEnd/>
              </a:ln>
            </p:spPr>
            <p:txBody>
              <a:bodyPr wrap="none" lIns="0" tIns="0" rIns="0" bIns="0" anchor="ct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grpSp>
            <p:nvGrpSpPr>
              <p:cNvPr id="53353" name="Group 111"/>
              <p:cNvGrpSpPr>
                <a:grpSpLocks/>
              </p:cNvGrpSpPr>
              <p:nvPr/>
            </p:nvGrpSpPr>
            <p:grpSpPr bwMode="auto">
              <a:xfrm>
                <a:off x="3140" y="1309"/>
                <a:ext cx="128" cy="98"/>
                <a:chOff x="4804" y="2570"/>
                <a:chExt cx="823" cy="632"/>
              </a:xfrm>
            </p:grpSpPr>
            <p:sp>
              <p:nvSpPr>
                <p:cNvPr id="53354" name="Freeform 112"/>
                <p:cNvSpPr>
                  <a:spLocks noEditPoints="1"/>
                </p:cNvSpPr>
                <p:nvPr/>
              </p:nvSpPr>
              <p:spPr bwMode="auto">
                <a:xfrm>
                  <a:off x="4804" y="2570"/>
                  <a:ext cx="823" cy="632"/>
                </a:xfrm>
                <a:custGeom>
                  <a:avLst/>
                  <a:gdLst>
                    <a:gd name="T0" fmla="*/ 823 w 823"/>
                    <a:gd name="T1" fmla="*/ 632 h 632"/>
                    <a:gd name="T2" fmla="*/ 0 w 823"/>
                    <a:gd name="T3" fmla="*/ 632 h 632"/>
                    <a:gd name="T4" fmla="*/ 0 w 823"/>
                    <a:gd name="T5" fmla="*/ 0 h 632"/>
                    <a:gd name="T6" fmla="*/ 823 w 823"/>
                    <a:gd name="T7" fmla="*/ 0 h 632"/>
                    <a:gd name="T8" fmla="*/ 823 w 823"/>
                    <a:gd name="T9" fmla="*/ 632 h 632"/>
                    <a:gd name="T10" fmla="*/ 801 w 823"/>
                    <a:gd name="T11" fmla="*/ 70 h 632"/>
                    <a:gd name="T12" fmla="*/ 23 w 823"/>
                    <a:gd name="T13" fmla="*/ 70 h 632"/>
                    <a:gd name="T14" fmla="*/ 23 w 823"/>
                    <a:gd name="T15" fmla="*/ 605 h 632"/>
                    <a:gd name="T16" fmla="*/ 801 w 823"/>
                    <a:gd name="T17" fmla="*/ 605 h 632"/>
                    <a:gd name="T18" fmla="*/ 801 w 823"/>
                    <a:gd name="T19" fmla="*/ 70 h 6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3"/>
                    <a:gd name="T31" fmla="*/ 0 h 632"/>
                    <a:gd name="T32" fmla="*/ 823 w 823"/>
                    <a:gd name="T33" fmla="*/ 632 h 6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3" h="632">
                      <a:moveTo>
                        <a:pt x="823" y="632"/>
                      </a:moveTo>
                      <a:lnTo>
                        <a:pt x="0" y="632"/>
                      </a:lnTo>
                      <a:lnTo>
                        <a:pt x="0" y="0"/>
                      </a:lnTo>
                      <a:lnTo>
                        <a:pt x="823" y="0"/>
                      </a:lnTo>
                      <a:lnTo>
                        <a:pt x="823" y="632"/>
                      </a:lnTo>
                      <a:close/>
                      <a:moveTo>
                        <a:pt x="801" y="70"/>
                      </a:moveTo>
                      <a:lnTo>
                        <a:pt x="23" y="70"/>
                      </a:lnTo>
                      <a:lnTo>
                        <a:pt x="23" y="605"/>
                      </a:lnTo>
                      <a:lnTo>
                        <a:pt x="801" y="605"/>
                      </a:lnTo>
                      <a:lnTo>
                        <a:pt x="801" y="7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355" name="Rectangle 113"/>
                <p:cNvSpPr>
                  <a:spLocks noChangeArrowheads="1"/>
                </p:cNvSpPr>
                <p:nvPr/>
              </p:nvSpPr>
              <p:spPr bwMode="auto">
                <a:xfrm>
                  <a:off x="4876" y="2681"/>
                  <a:ext cx="344" cy="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sp>
              <p:nvSpPr>
                <p:cNvPr id="53356" name="Rectangle 114"/>
                <p:cNvSpPr>
                  <a:spLocks noChangeArrowheads="1"/>
                </p:cNvSpPr>
                <p:nvPr/>
              </p:nvSpPr>
              <p:spPr bwMode="auto">
                <a:xfrm>
                  <a:off x="4876" y="2768"/>
                  <a:ext cx="344" cy="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sp>
              <p:nvSpPr>
                <p:cNvPr id="53357" name="Rectangle 115"/>
                <p:cNvSpPr>
                  <a:spLocks noChangeArrowheads="1"/>
                </p:cNvSpPr>
                <p:nvPr/>
              </p:nvSpPr>
              <p:spPr bwMode="auto">
                <a:xfrm>
                  <a:off x="4876" y="2806"/>
                  <a:ext cx="344" cy="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sp>
              <p:nvSpPr>
                <p:cNvPr id="53358" name="Rectangle 116"/>
                <p:cNvSpPr>
                  <a:spLocks noChangeArrowheads="1"/>
                </p:cNvSpPr>
                <p:nvPr/>
              </p:nvSpPr>
              <p:spPr bwMode="auto">
                <a:xfrm>
                  <a:off x="4876" y="2844"/>
                  <a:ext cx="344" cy="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sp>
              <p:nvSpPr>
                <p:cNvPr id="53359" name="Rectangle 117"/>
                <p:cNvSpPr>
                  <a:spLocks noChangeArrowheads="1"/>
                </p:cNvSpPr>
                <p:nvPr/>
              </p:nvSpPr>
              <p:spPr bwMode="auto">
                <a:xfrm>
                  <a:off x="4876" y="2883"/>
                  <a:ext cx="344" cy="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sp>
              <p:nvSpPr>
                <p:cNvPr id="53360" name="Rectangle 118"/>
                <p:cNvSpPr>
                  <a:spLocks noChangeArrowheads="1"/>
                </p:cNvSpPr>
                <p:nvPr/>
              </p:nvSpPr>
              <p:spPr bwMode="auto">
                <a:xfrm>
                  <a:off x="4876" y="2921"/>
                  <a:ext cx="261" cy="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sp>
              <p:nvSpPr>
                <p:cNvPr id="53361" name="Rectangle 119"/>
                <p:cNvSpPr>
                  <a:spLocks noChangeArrowheads="1"/>
                </p:cNvSpPr>
                <p:nvPr/>
              </p:nvSpPr>
              <p:spPr bwMode="auto">
                <a:xfrm>
                  <a:off x="4876" y="3002"/>
                  <a:ext cx="344" cy="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sp>
              <p:nvSpPr>
                <p:cNvPr id="53362" name="Rectangle 120"/>
                <p:cNvSpPr>
                  <a:spLocks noChangeArrowheads="1"/>
                </p:cNvSpPr>
                <p:nvPr/>
              </p:nvSpPr>
              <p:spPr bwMode="auto">
                <a:xfrm>
                  <a:off x="4876" y="3041"/>
                  <a:ext cx="344" cy="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sp>
              <p:nvSpPr>
                <p:cNvPr id="53363" name="Rectangle 121"/>
                <p:cNvSpPr>
                  <a:spLocks noChangeArrowheads="1"/>
                </p:cNvSpPr>
                <p:nvPr/>
              </p:nvSpPr>
              <p:spPr bwMode="auto">
                <a:xfrm>
                  <a:off x="4876" y="3080"/>
                  <a:ext cx="344" cy="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sp>
              <p:nvSpPr>
                <p:cNvPr id="53364" name="Rectangle 122"/>
                <p:cNvSpPr>
                  <a:spLocks noChangeArrowheads="1"/>
                </p:cNvSpPr>
                <p:nvPr/>
              </p:nvSpPr>
              <p:spPr bwMode="auto">
                <a:xfrm>
                  <a:off x="4876" y="3118"/>
                  <a:ext cx="261" cy="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sp>
              <p:nvSpPr>
                <p:cNvPr id="53365" name="Freeform 123"/>
                <p:cNvSpPr>
                  <a:spLocks noEditPoints="1"/>
                </p:cNvSpPr>
                <p:nvPr/>
              </p:nvSpPr>
              <p:spPr bwMode="auto">
                <a:xfrm>
                  <a:off x="5323" y="2699"/>
                  <a:ext cx="255" cy="196"/>
                </a:xfrm>
                <a:custGeom>
                  <a:avLst/>
                  <a:gdLst>
                    <a:gd name="T0" fmla="*/ 255 w 255"/>
                    <a:gd name="T1" fmla="*/ 196 h 196"/>
                    <a:gd name="T2" fmla="*/ 0 w 255"/>
                    <a:gd name="T3" fmla="*/ 196 h 196"/>
                    <a:gd name="T4" fmla="*/ 0 w 255"/>
                    <a:gd name="T5" fmla="*/ 0 h 196"/>
                    <a:gd name="T6" fmla="*/ 255 w 255"/>
                    <a:gd name="T7" fmla="*/ 0 h 196"/>
                    <a:gd name="T8" fmla="*/ 255 w 255"/>
                    <a:gd name="T9" fmla="*/ 196 h 196"/>
                    <a:gd name="T10" fmla="*/ 255 w 255"/>
                    <a:gd name="T11" fmla="*/ 196 h 196"/>
                    <a:gd name="T12" fmla="*/ 17 w 255"/>
                    <a:gd name="T13" fmla="*/ 180 h 196"/>
                    <a:gd name="T14" fmla="*/ 238 w 255"/>
                    <a:gd name="T15" fmla="*/ 180 h 196"/>
                    <a:gd name="T16" fmla="*/ 238 w 255"/>
                    <a:gd name="T17" fmla="*/ 17 h 196"/>
                    <a:gd name="T18" fmla="*/ 17 w 255"/>
                    <a:gd name="T19" fmla="*/ 17 h 196"/>
                    <a:gd name="T20" fmla="*/ 17 w 255"/>
                    <a:gd name="T21" fmla="*/ 180 h 196"/>
                    <a:gd name="T22" fmla="*/ 17 w 255"/>
                    <a:gd name="T23" fmla="*/ 180 h 1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5"/>
                    <a:gd name="T37" fmla="*/ 0 h 196"/>
                    <a:gd name="T38" fmla="*/ 255 w 255"/>
                    <a:gd name="T39" fmla="*/ 196 h 1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5" h="196">
                      <a:moveTo>
                        <a:pt x="255" y="196"/>
                      </a:moveTo>
                      <a:lnTo>
                        <a:pt x="0" y="196"/>
                      </a:lnTo>
                      <a:lnTo>
                        <a:pt x="0" y="0"/>
                      </a:lnTo>
                      <a:lnTo>
                        <a:pt x="255" y="0"/>
                      </a:lnTo>
                      <a:lnTo>
                        <a:pt x="255" y="196"/>
                      </a:lnTo>
                      <a:close/>
                      <a:moveTo>
                        <a:pt x="17" y="180"/>
                      </a:moveTo>
                      <a:lnTo>
                        <a:pt x="238" y="180"/>
                      </a:lnTo>
                      <a:lnTo>
                        <a:pt x="238" y="17"/>
                      </a:lnTo>
                      <a:lnTo>
                        <a:pt x="17" y="17"/>
                      </a:lnTo>
                      <a:lnTo>
                        <a:pt x="17" y="18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366" name="Freeform 124"/>
                <p:cNvSpPr>
                  <a:spLocks noEditPoints="1"/>
                </p:cNvSpPr>
                <p:nvPr/>
              </p:nvSpPr>
              <p:spPr bwMode="auto">
                <a:xfrm>
                  <a:off x="5323" y="2996"/>
                  <a:ext cx="255" cy="128"/>
                </a:xfrm>
                <a:custGeom>
                  <a:avLst/>
                  <a:gdLst>
                    <a:gd name="T0" fmla="*/ 255 w 255"/>
                    <a:gd name="T1" fmla="*/ 128 h 128"/>
                    <a:gd name="T2" fmla="*/ 0 w 255"/>
                    <a:gd name="T3" fmla="*/ 128 h 128"/>
                    <a:gd name="T4" fmla="*/ 0 w 255"/>
                    <a:gd name="T5" fmla="*/ 0 h 128"/>
                    <a:gd name="T6" fmla="*/ 255 w 255"/>
                    <a:gd name="T7" fmla="*/ 0 h 128"/>
                    <a:gd name="T8" fmla="*/ 255 w 255"/>
                    <a:gd name="T9" fmla="*/ 128 h 128"/>
                    <a:gd name="T10" fmla="*/ 255 w 255"/>
                    <a:gd name="T11" fmla="*/ 128 h 128"/>
                    <a:gd name="T12" fmla="*/ 17 w 255"/>
                    <a:gd name="T13" fmla="*/ 111 h 128"/>
                    <a:gd name="T14" fmla="*/ 238 w 255"/>
                    <a:gd name="T15" fmla="*/ 111 h 128"/>
                    <a:gd name="T16" fmla="*/ 238 w 255"/>
                    <a:gd name="T17" fmla="*/ 18 h 128"/>
                    <a:gd name="T18" fmla="*/ 17 w 255"/>
                    <a:gd name="T19" fmla="*/ 18 h 128"/>
                    <a:gd name="T20" fmla="*/ 17 w 255"/>
                    <a:gd name="T21" fmla="*/ 111 h 128"/>
                    <a:gd name="T22" fmla="*/ 17 w 255"/>
                    <a:gd name="T23" fmla="*/ 111 h 1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5"/>
                    <a:gd name="T37" fmla="*/ 0 h 128"/>
                    <a:gd name="T38" fmla="*/ 255 w 255"/>
                    <a:gd name="T39" fmla="*/ 128 h 1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5" h="128">
                      <a:moveTo>
                        <a:pt x="255" y="128"/>
                      </a:moveTo>
                      <a:lnTo>
                        <a:pt x="0" y="128"/>
                      </a:lnTo>
                      <a:lnTo>
                        <a:pt x="0" y="0"/>
                      </a:lnTo>
                      <a:lnTo>
                        <a:pt x="255" y="0"/>
                      </a:lnTo>
                      <a:lnTo>
                        <a:pt x="255" y="128"/>
                      </a:lnTo>
                      <a:close/>
                      <a:moveTo>
                        <a:pt x="17" y="111"/>
                      </a:moveTo>
                      <a:lnTo>
                        <a:pt x="238" y="111"/>
                      </a:lnTo>
                      <a:lnTo>
                        <a:pt x="238" y="18"/>
                      </a:lnTo>
                      <a:lnTo>
                        <a:pt x="17" y="18"/>
                      </a:lnTo>
                      <a:lnTo>
                        <a:pt x="17" y="1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53336" name="Group 109"/>
            <p:cNvGrpSpPr>
              <a:grpSpLocks/>
            </p:cNvGrpSpPr>
            <p:nvPr/>
          </p:nvGrpSpPr>
          <p:grpSpPr bwMode="auto">
            <a:xfrm>
              <a:off x="3168165" y="3578569"/>
              <a:ext cx="280987" cy="280987"/>
              <a:chOff x="3114" y="1271"/>
              <a:chExt cx="177" cy="177"/>
            </a:xfrm>
          </p:grpSpPr>
          <p:sp>
            <p:nvSpPr>
              <p:cNvPr id="53337" name="Oval 110"/>
              <p:cNvSpPr>
                <a:spLocks noChangeArrowheads="1"/>
              </p:cNvSpPr>
              <p:nvPr/>
            </p:nvSpPr>
            <p:spPr bwMode="auto">
              <a:xfrm>
                <a:off x="3114" y="1271"/>
                <a:ext cx="177" cy="177"/>
              </a:xfrm>
              <a:prstGeom prst="ellipse">
                <a:avLst/>
              </a:prstGeom>
              <a:gradFill rotWithShape="1">
                <a:gsLst>
                  <a:gs pos="0">
                    <a:srgbClr val="427E67"/>
                  </a:gs>
                  <a:gs pos="100000">
                    <a:srgbClr val="006699"/>
                  </a:gs>
                </a:gsLst>
                <a:lin ang="5400000" scaled="1"/>
              </a:gradFill>
              <a:ln w="9525">
                <a:solidFill>
                  <a:schemeClr val="bg1"/>
                </a:solidFill>
                <a:round/>
                <a:headEnd/>
                <a:tailEnd/>
              </a:ln>
            </p:spPr>
            <p:txBody>
              <a:bodyPr wrap="none" lIns="0" tIns="0" rIns="0" bIns="0" anchor="ct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grpSp>
            <p:nvGrpSpPr>
              <p:cNvPr id="53338" name="Group 111"/>
              <p:cNvGrpSpPr>
                <a:grpSpLocks/>
              </p:cNvGrpSpPr>
              <p:nvPr/>
            </p:nvGrpSpPr>
            <p:grpSpPr bwMode="auto">
              <a:xfrm>
                <a:off x="3140" y="1309"/>
                <a:ext cx="128" cy="98"/>
                <a:chOff x="4804" y="2570"/>
                <a:chExt cx="823" cy="632"/>
              </a:xfrm>
            </p:grpSpPr>
            <p:sp>
              <p:nvSpPr>
                <p:cNvPr id="53339" name="Freeform 112"/>
                <p:cNvSpPr>
                  <a:spLocks noEditPoints="1"/>
                </p:cNvSpPr>
                <p:nvPr/>
              </p:nvSpPr>
              <p:spPr bwMode="auto">
                <a:xfrm>
                  <a:off x="4804" y="2570"/>
                  <a:ext cx="823" cy="632"/>
                </a:xfrm>
                <a:custGeom>
                  <a:avLst/>
                  <a:gdLst>
                    <a:gd name="T0" fmla="*/ 823 w 823"/>
                    <a:gd name="T1" fmla="*/ 632 h 632"/>
                    <a:gd name="T2" fmla="*/ 0 w 823"/>
                    <a:gd name="T3" fmla="*/ 632 h 632"/>
                    <a:gd name="T4" fmla="*/ 0 w 823"/>
                    <a:gd name="T5" fmla="*/ 0 h 632"/>
                    <a:gd name="T6" fmla="*/ 823 w 823"/>
                    <a:gd name="T7" fmla="*/ 0 h 632"/>
                    <a:gd name="T8" fmla="*/ 823 w 823"/>
                    <a:gd name="T9" fmla="*/ 632 h 632"/>
                    <a:gd name="T10" fmla="*/ 801 w 823"/>
                    <a:gd name="T11" fmla="*/ 70 h 632"/>
                    <a:gd name="T12" fmla="*/ 23 w 823"/>
                    <a:gd name="T13" fmla="*/ 70 h 632"/>
                    <a:gd name="T14" fmla="*/ 23 w 823"/>
                    <a:gd name="T15" fmla="*/ 605 h 632"/>
                    <a:gd name="T16" fmla="*/ 801 w 823"/>
                    <a:gd name="T17" fmla="*/ 605 h 632"/>
                    <a:gd name="T18" fmla="*/ 801 w 823"/>
                    <a:gd name="T19" fmla="*/ 70 h 6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3"/>
                    <a:gd name="T31" fmla="*/ 0 h 632"/>
                    <a:gd name="T32" fmla="*/ 823 w 823"/>
                    <a:gd name="T33" fmla="*/ 632 h 6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3" h="632">
                      <a:moveTo>
                        <a:pt x="823" y="632"/>
                      </a:moveTo>
                      <a:lnTo>
                        <a:pt x="0" y="632"/>
                      </a:lnTo>
                      <a:lnTo>
                        <a:pt x="0" y="0"/>
                      </a:lnTo>
                      <a:lnTo>
                        <a:pt x="823" y="0"/>
                      </a:lnTo>
                      <a:lnTo>
                        <a:pt x="823" y="632"/>
                      </a:lnTo>
                      <a:close/>
                      <a:moveTo>
                        <a:pt x="801" y="70"/>
                      </a:moveTo>
                      <a:lnTo>
                        <a:pt x="23" y="70"/>
                      </a:lnTo>
                      <a:lnTo>
                        <a:pt x="23" y="605"/>
                      </a:lnTo>
                      <a:lnTo>
                        <a:pt x="801" y="605"/>
                      </a:lnTo>
                      <a:lnTo>
                        <a:pt x="801" y="7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340" name="Rectangle 113"/>
                <p:cNvSpPr>
                  <a:spLocks noChangeArrowheads="1"/>
                </p:cNvSpPr>
                <p:nvPr/>
              </p:nvSpPr>
              <p:spPr bwMode="auto">
                <a:xfrm>
                  <a:off x="4876" y="2681"/>
                  <a:ext cx="344" cy="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sp>
              <p:nvSpPr>
                <p:cNvPr id="53341" name="Rectangle 114"/>
                <p:cNvSpPr>
                  <a:spLocks noChangeArrowheads="1"/>
                </p:cNvSpPr>
                <p:nvPr/>
              </p:nvSpPr>
              <p:spPr bwMode="auto">
                <a:xfrm>
                  <a:off x="4876" y="2768"/>
                  <a:ext cx="344" cy="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sp>
              <p:nvSpPr>
                <p:cNvPr id="53342" name="Rectangle 115"/>
                <p:cNvSpPr>
                  <a:spLocks noChangeArrowheads="1"/>
                </p:cNvSpPr>
                <p:nvPr/>
              </p:nvSpPr>
              <p:spPr bwMode="auto">
                <a:xfrm>
                  <a:off x="4876" y="2806"/>
                  <a:ext cx="344" cy="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sp>
              <p:nvSpPr>
                <p:cNvPr id="53343" name="Rectangle 116"/>
                <p:cNvSpPr>
                  <a:spLocks noChangeArrowheads="1"/>
                </p:cNvSpPr>
                <p:nvPr/>
              </p:nvSpPr>
              <p:spPr bwMode="auto">
                <a:xfrm>
                  <a:off x="4876" y="2844"/>
                  <a:ext cx="344" cy="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sp>
              <p:nvSpPr>
                <p:cNvPr id="53344" name="Rectangle 117"/>
                <p:cNvSpPr>
                  <a:spLocks noChangeArrowheads="1"/>
                </p:cNvSpPr>
                <p:nvPr/>
              </p:nvSpPr>
              <p:spPr bwMode="auto">
                <a:xfrm>
                  <a:off x="4876" y="2883"/>
                  <a:ext cx="344" cy="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sp>
              <p:nvSpPr>
                <p:cNvPr id="53345" name="Rectangle 118"/>
                <p:cNvSpPr>
                  <a:spLocks noChangeArrowheads="1"/>
                </p:cNvSpPr>
                <p:nvPr/>
              </p:nvSpPr>
              <p:spPr bwMode="auto">
                <a:xfrm>
                  <a:off x="4876" y="2921"/>
                  <a:ext cx="261" cy="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sp>
              <p:nvSpPr>
                <p:cNvPr id="53346" name="Rectangle 119"/>
                <p:cNvSpPr>
                  <a:spLocks noChangeArrowheads="1"/>
                </p:cNvSpPr>
                <p:nvPr/>
              </p:nvSpPr>
              <p:spPr bwMode="auto">
                <a:xfrm>
                  <a:off x="4876" y="3002"/>
                  <a:ext cx="344" cy="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sp>
              <p:nvSpPr>
                <p:cNvPr id="53347" name="Rectangle 120"/>
                <p:cNvSpPr>
                  <a:spLocks noChangeArrowheads="1"/>
                </p:cNvSpPr>
                <p:nvPr/>
              </p:nvSpPr>
              <p:spPr bwMode="auto">
                <a:xfrm>
                  <a:off x="4876" y="3041"/>
                  <a:ext cx="344" cy="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sp>
              <p:nvSpPr>
                <p:cNvPr id="53348" name="Rectangle 121"/>
                <p:cNvSpPr>
                  <a:spLocks noChangeArrowheads="1"/>
                </p:cNvSpPr>
                <p:nvPr/>
              </p:nvSpPr>
              <p:spPr bwMode="auto">
                <a:xfrm>
                  <a:off x="4876" y="3080"/>
                  <a:ext cx="344" cy="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sp>
              <p:nvSpPr>
                <p:cNvPr id="53349" name="Rectangle 122"/>
                <p:cNvSpPr>
                  <a:spLocks noChangeArrowheads="1"/>
                </p:cNvSpPr>
                <p:nvPr/>
              </p:nvSpPr>
              <p:spPr bwMode="auto">
                <a:xfrm>
                  <a:off x="4876" y="3118"/>
                  <a:ext cx="261" cy="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sp>
              <p:nvSpPr>
                <p:cNvPr id="53350" name="Freeform 123"/>
                <p:cNvSpPr>
                  <a:spLocks noEditPoints="1"/>
                </p:cNvSpPr>
                <p:nvPr/>
              </p:nvSpPr>
              <p:spPr bwMode="auto">
                <a:xfrm>
                  <a:off x="5323" y="2699"/>
                  <a:ext cx="255" cy="196"/>
                </a:xfrm>
                <a:custGeom>
                  <a:avLst/>
                  <a:gdLst>
                    <a:gd name="T0" fmla="*/ 255 w 255"/>
                    <a:gd name="T1" fmla="*/ 196 h 196"/>
                    <a:gd name="T2" fmla="*/ 0 w 255"/>
                    <a:gd name="T3" fmla="*/ 196 h 196"/>
                    <a:gd name="T4" fmla="*/ 0 w 255"/>
                    <a:gd name="T5" fmla="*/ 0 h 196"/>
                    <a:gd name="T6" fmla="*/ 255 w 255"/>
                    <a:gd name="T7" fmla="*/ 0 h 196"/>
                    <a:gd name="T8" fmla="*/ 255 w 255"/>
                    <a:gd name="T9" fmla="*/ 196 h 196"/>
                    <a:gd name="T10" fmla="*/ 255 w 255"/>
                    <a:gd name="T11" fmla="*/ 196 h 196"/>
                    <a:gd name="T12" fmla="*/ 17 w 255"/>
                    <a:gd name="T13" fmla="*/ 180 h 196"/>
                    <a:gd name="T14" fmla="*/ 238 w 255"/>
                    <a:gd name="T15" fmla="*/ 180 h 196"/>
                    <a:gd name="T16" fmla="*/ 238 w 255"/>
                    <a:gd name="T17" fmla="*/ 17 h 196"/>
                    <a:gd name="T18" fmla="*/ 17 w 255"/>
                    <a:gd name="T19" fmla="*/ 17 h 196"/>
                    <a:gd name="T20" fmla="*/ 17 w 255"/>
                    <a:gd name="T21" fmla="*/ 180 h 196"/>
                    <a:gd name="T22" fmla="*/ 17 w 255"/>
                    <a:gd name="T23" fmla="*/ 180 h 1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5"/>
                    <a:gd name="T37" fmla="*/ 0 h 196"/>
                    <a:gd name="T38" fmla="*/ 255 w 255"/>
                    <a:gd name="T39" fmla="*/ 196 h 1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5" h="196">
                      <a:moveTo>
                        <a:pt x="255" y="196"/>
                      </a:moveTo>
                      <a:lnTo>
                        <a:pt x="0" y="196"/>
                      </a:lnTo>
                      <a:lnTo>
                        <a:pt x="0" y="0"/>
                      </a:lnTo>
                      <a:lnTo>
                        <a:pt x="255" y="0"/>
                      </a:lnTo>
                      <a:lnTo>
                        <a:pt x="255" y="196"/>
                      </a:lnTo>
                      <a:close/>
                      <a:moveTo>
                        <a:pt x="17" y="180"/>
                      </a:moveTo>
                      <a:lnTo>
                        <a:pt x="238" y="180"/>
                      </a:lnTo>
                      <a:lnTo>
                        <a:pt x="238" y="17"/>
                      </a:lnTo>
                      <a:lnTo>
                        <a:pt x="17" y="17"/>
                      </a:lnTo>
                      <a:lnTo>
                        <a:pt x="17" y="18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351" name="Freeform 124"/>
                <p:cNvSpPr>
                  <a:spLocks noEditPoints="1"/>
                </p:cNvSpPr>
                <p:nvPr/>
              </p:nvSpPr>
              <p:spPr bwMode="auto">
                <a:xfrm>
                  <a:off x="5323" y="2996"/>
                  <a:ext cx="255" cy="128"/>
                </a:xfrm>
                <a:custGeom>
                  <a:avLst/>
                  <a:gdLst>
                    <a:gd name="T0" fmla="*/ 255 w 255"/>
                    <a:gd name="T1" fmla="*/ 128 h 128"/>
                    <a:gd name="T2" fmla="*/ 0 w 255"/>
                    <a:gd name="T3" fmla="*/ 128 h 128"/>
                    <a:gd name="T4" fmla="*/ 0 w 255"/>
                    <a:gd name="T5" fmla="*/ 0 h 128"/>
                    <a:gd name="T6" fmla="*/ 255 w 255"/>
                    <a:gd name="T7" fmla="*/ 0 h 128"/>
                    <a:gd name="T8" fmla="*/ 255 w 255"/>
                    <a:gd name="T9" fmla="*/ 128 h 128"/>
                    <a:gd name="T10" fmla="*/ 255 w 255"/>
                    <a:gd name="T11" fmla="*/ 128 h 128"/>
                    <a:gd name="T12" fmla="*/ 17 w 255"/>
                    <a:gd name="T13" fmla="*/ 111 h 128"/>
                    <a:gd name="T14" fmla="*/ 238 w 255"/>
                    <a:gd name="T15" fmla="*/ 111 h 128"/>
                    <a:gd name="T16" fmla="*/ 238 w 255"/>
                    <a:gd name="T17" fmla="*/ 18 h 128"/>
                    <a:gd name="T18" fmla="*/ 17 w 255"/>
                    <a:gd name="T19" fmla="*/ 18 h 128"/>
                    <a:gd name="T20" fmla="*/ 17 w 255"/>
                    <a:gd name="T21" fmla="*/ 111 h 128"/>
                    <a:gd name="T22" fmla="*/ 17 w 255"/>
                    <a:gd name="T23" fmla="*/ 111 h 1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5"/>
                    <a:gd name="T37" fmla="*/ 0 h 128"/>
                    <a:gd name="T38" fmla="*/ 255 w 255"/>
                    <a:gd name="T39" fmla="*/ 128 h 1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5" h="128">
                      <a:moveTo>
                        <a:pt x="255" y="128"/>
                      </a:moveTo>
                      <a:lnTo>
                        <a:pt x="0" y="128"/>
                      </a:lnTo>
                      <a:lnTo>
                        <a:pt x="0" y="0"/>
                      </a:lnTo>
                      <a:lnTo>
                        <a:pt x="255" y="0"/>
                      </a:lnTo>
                      <a:lnTo>
                        <a:pt x="255" y="128"/>
                      </a:lnTo>
                      <a:close/>
                      <a:moveTo>
                        <a:pt x="17" y="111"/>
                      </a:moveTo>
                      <a:lnTo>
                        <a:pt x="238" y="111"/>
                      </a:lnTo>
                      <a:lnTo>
                        <a:pt x="238" y="18"/>
                      </a:lnTo>
                      <a:lnTo>
                        <a:pt x="17" y="18"/>
                      </a:lnTo>
                      <a:lnTo>
                        <a:pt x="17" y="1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pic>
        <p:nvPicPr>
          <p:cNvPr id="53290" name="Picture 72" descr="SeethruServe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99288" y="2765425"/>
            <a:ext cx="593725"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91" name="Picture 72" descr="SeethruServe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73963" y="3846513"/>
            <a:ext cx="593725"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92" name="Oval 282"/>
          <p:cNvSpPr>
            <a:spLocks noChangeArrowheads="1"/>
          </p:cNvSpPr>
          <p:nvPr/>
        </p:nvSpPr>
        <p:spPr bwMode="auto">
          <a:xfrm>
            <a:off x="4926013" y="3194050"/>
            <a:ext cx="1344612" cy="1343025"/>
          </a:xfrm>
          <a:prstGeom prst="ellipse">
            <a:avLst/>
          </a:prstGeom>
          <a:gradFill rotWithShape="1">
            <a:gsLst>
              <a:gs pos="0">
                <a:srgbClr val="427E67"/>
              </a:gs>
              <a:gs pos="100000">
                <a:srgbClr val="0066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fr-FR" sz="1400">
              <a:solidFill>
                <a:srgbClr val="333333"/>
              </a:solidFill>
            </a:endParaRPr>
          </a:p>
        </p:txBody>
      </p:sp>
      <p:grpSp>
        <p:nvGrpSpPr>
          <p:cNvPr id="53293" name="Group 60"/>
          <p:cNvGrpSpPr>
            <a:grpSpLocks/>
          </p:cNvGrpSpPr>
          <p:nvPr/>
        </p:nvGrpSpPr>
        <p:grpSpPr bwMode="auto">
          <a:xfrm>
            <a:off x="5613400" y="3914775"/>
            <a:ext cx="241300" cy="223838"/>
            <a:chOff x="908" y="2103"/>
            <a:chExt cx="176" cy="163"/>
          </a:xfrm>
        </p:grpSpPr>
        <p:sp>
          <p:nvSpPr>
            <p:cNvPr id="53316" name="AutoShape 56"/>
            <p:cNvSpPr>
              <a:spLocks noChangeArrowheads="1"/>
            </p:cNvSpPr>
            <p:nvPr/>
          </p:nvSpPr>
          <p:spPr bwMode="auto">
            <a:xfrm>
              <a:off x="908" y="2103"/>
              <a:ext cx="176" cy="163"/>
            </a:xfrm>
            <a:prstGeom prst="roundRect">
              <a:avLst>
                <a:gd name="adj" fmla="val 19685"/>
              </a:avLst>
            </a:pr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fr-FR" sz="1200" b="1">
                <a:solidFill>
                  <a:srgbClr val="333333"/>
                </a:solidFill>
              </a:endParaRPr>
            </a:p>
          </p:txBody>
        </p:sp>
        <p:sp>
          <p:nvSpPr>
            <p:cNvPr id="53317" name="Rectangle 57"/>
            <p:cNvSpPr>
              <a:spLocks noChangeArrowheads="1"/>
            </p:cNvSpPr>
            <p:nvPr/>
          </p:nvSpPr>
          <p:spPr bwMode="auto">
            <a:xfrm>
              <a:off x="909" y="2121"/>
              <a:ext cx="174" cy="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fr-FR" sz="1200" b="1">
                <a:solidFill>
                  <a:srgbClr val="333333"/>
                </a:solidFill>
              </a:endParaRPr>
            </a:p>
          </p:txBody>
        </p:sp>
        <p:sp>
          <p:nvSpPr>
            <p:cNvPr id="53318" name="Freeform 59"/>
            <p:cNvSpPr>
              <a:spLocks/>
            </p:cNvSpPr>
            <p:nvPr/>
          </p:nvSpPr>
          <p:spPr bwMode="auto">
            <a:xfrm>
              <a:off x="909" y="2103"/>
              <a:ext cx="173" cy="34"/>
            </a:xfrm>
            <a:custGeom>
              <a:avLst/>
              <a:gdLst>
                <a:gd name="T0" fmla="*/ 0 w 173"/>
                <a:gd name="T1" fmla="*/ 37 h 33"/>
                <a:gd name="T2" fmla="*/ 5 w 173"/>
                <a:gd name="T3" fmla="*/ 12 h 33"/>
                <a:gd name="T4" fmla="*/ 18 w 173"/>
                <a:gd name="T5" fmla="*/ 0 h 33"/>
                <a:gd name="T6" fmla="*/ 155 w 173"/>
                <a:gd name="T7" fmla="*/ 0 h 33"/>
                <a:gd name="T8" fmla="*/ 168 w 173"/>
                <a:gd name="T9" fmla="*/ 15 h 33"/>
                <a:gd name="T10" fmla="*/ 173 w 173"/>
                <a:gd name="T11" fmla="*/ 38 h 33"/>
                <a:gd name="T12" fmla="*/ 0 w 173"/>
                <a:gd name="T13" fmla="*/ 37 h 33"/>
                <a:gd name="T14" fmla="*/ 0 60000 65536"/>
                <a:gd name="T15" fmla="*/ 0 60000 65536"/>
                <a:gd name="T16" fmla="*/ 0 60000 65536"/>
                <a:gd name="T17" fmla="*/ 0 60000 65536"/>
                <a:gd name="T18" fmla="*/ 0 60000 65536"/>
                <a:gd name="T19" fmla="*/ 0 60000 65536"/>
                <a:gd name="T20" fmla="*/ 0 60000 65536"/>
                <a:gd name="T21" fmla="*/ 0 w 173"/>
                <a:gd name="T22" fmla="*/ 0 h 33"/>
                <a:gd name="T23" fmla="*/ 173 w 173"/>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 h="33">
                  <a:moveTo>
                    <a:pt x="0" y="32"/>
                  </a:moveTo>
                  <a:lnTo>
                    <a:pt x="5" y="12"/>
                  </a:lnTo>
                  <a:lnTo>
                    <a:pt x="18" y="0"/>
                  </a:lnTo>
                  <a:lnTo>
                    <a:pt x="155" y="0"/>
                  </a:lnTo>
                  <a:lnTo>
                    <a:pt x="168" y="15"/>
                  </a:lnTo>
                  <a:lnTo>
                    <a:pt x="173" y="33"/>
                  </a:lnTo>
                  <a:lnTo>
                    <a:pt x="0" y="32"/>
                  </a:lnTo>
                  <a:close/>
                </a:path>
              </a:pathLst>
            </a:custGeom>
            <a:solidFill>
              <a:srgbClr val="FFFFFF"/>
            </a:solidFill>
            <a:ln>
              <a:noFill/>
            </a:ln>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53294" name="Group 104"/>
          <p:cNvGrpSpPr>
            <a:grpSpLocks/>
          </p:cNvGrpSpPr>
          <p:nvPr/>
        </p:nvGrpSpPr>
        <p:grpSpPr bwMode="auto">
          <a:xfrm>
            <a:off x="5284788" y="4086225"/>
            <a:ext cx="280987" cy="280988"/>
            <a:chOff x="5226" y="539"/>
            <a:chExt cx="395" cy="395"/>
          </a:xfrm>
        </p:grpSpPr>
        <p:sp>
          <p:nvSpPr>
            <p:cNvPr id="53312" name="Oval 105"/>
            <p:cNvSpPr>
              <a:spLocks noChangeArrowheads="1"/>
            </p:cNvSpPr>
            <p:nvPr/>
          </p:nvSpPr>
          <p:spPr bwMode="auto">
            <a:xfrm>
              <a:off x="5226" y="539"/>
              <a:ext cx="395" cy="395"/>
            </a:xfrm>
            <a:prstGeom prst="ellipse">
              <a:avLst/>
            </a:prstGeom>
            <a:gradFill rotWithShape="1">
              <a:gsLst>
                <a:gs pos="0">
                  <a:srgbClr val="427E67"/>
                </a:gs>
                <a:gs pos="100000">
                  <a:srgbClr val="006699"/>
                </a:gs>
              </a:gsLst>
              <a:lin ang="5400000" scaled="1"/>
            </a:gradFill>
            <a:ln w="9525">
              <a:solidFill>
                <a:schemeClr val="bg1"/>
              </a:solidFill>
              <a:round/>
              <a:headEnd/>
              <a:tailEnd/>
            </a:ln>
          </p:spPr>
          <p:txBody>
            <a:bodyPr wrap="none" lIns="0" tIns="0" rIns="0" bIns="0" anchor="ct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r>
                <a:rPr lang="en-US" sz="2400">
                  <a:solidFill>
                    <a:schemeClr val="tx1"/>
                  </a:solidFill>
                </a:rPr>
                <a:t> </a:t>
              </a:r>
            </a:p>
          </p:txBody>
        </p:sp>
        <p:grpSp>
          <p:nvGrpSpPr>
            <p:cNvPr id="53313" name="Group 106"/>
            <p:cNvGrpSpPr>
              <a:grpSpLocks/>
            </p:cNvGrpSpPr>
            <p:nvPr/>
          </p:nvGrpSpPr>
          <p:grpSpPr bwMode="auto">
            <a:xfrm>
              <a:off x="5280" y="652"/>
              <a:ext cx="276" cy="168"/>
              <a:chOff x="3999" y="167"/>
              <a:chExt cx="1995" cy="1204"/>
            </a:xfrm>
          </p:grpSpPr>
          <p:sp>
            <p:nvSpPr>
              <p:cNvPr id="53314" name="Freeform 107"/>
              <p:cNvSpPr>
                <a:spLocks noEditPoints="1"/>
              </p:cNvSpPr>
              <p:nvPr/>
            </p:nvSpPr>
            <p:spPr bwMode="auto">
              <a:xfrm>
                <a:off x="3999" y="167"/>
                <a:ext cx="1208" cy="1204"/>
              </a:xfrm>
              <a:custGeom>
                <a:avLst/>
                <a:gdLst>
                  <a:gd name="T0" fmla="*/ 542 w 1208"/>
                  <a:gd name="T1" fmla="*/ 1202 h 1204"/>
                  <a:gd name="T2" fmla="*/ 424 w 1208"/>
                  <a:gd name="T3" fmla="*/ 1178 h 1204"/>
                  <a:gd name="T4" fmla="*/ 342 w 1208"/>
                  <a:gd name="T5" fmla="*/ 1146 h 1204"/>
                  <a:gd name="T6" fmla="*/ 242 w 1208"/>
                  <a:gd name="T7" fmla="*/ 1086 h 1204"/>
                  <a:gd name="T8" fmla="*/ 176 w 1208"/>
                  <a:gd name="T9" fmla="*/ 1030 h 1204"/>
                  <a:gd name="T10" fmla="*/ 104 w 1208"/>
                  <a:gd name="T11" fmla="*/ 942 h 1204"/>
                  <a:gd name="T12" fmla="*/ 48 w 1208"/>
                  <a:gd name="T13" fmla="*/ 838 h 1204"/>
                  <a:gd name="T14" fmla="*/ 18 w 1208"/>
                  <a:gd name="T15" fmla="*/ 754 h 1204"/>
                  <a:gd name="T16" fmla="*/ 0 w 1208"/>
                  <a:gd name="T17" fmla="*/ 636 h 1204"/>
                  <a:gd name="T18" fmla="*/ 2 w 1208"/>
                  <a:gd name="T19" fmla="*/ 542 h 1204"/>
                  <a:gd name="T20" fmla="*/ 26 w 1208"/>
                  <a:gd name="T21" fmla="*/ 424 h 1204"/>
                  <a:gd name="T22" fmla="*/ 60 w 1208"/>
                  <a:gd name="T23" fmla="*/ 340 h 1204"/>
                  <a:gd name="T24" fmla="*/ 120 w 1208"/>
                  <a:gd name="T25" fmla="*/ 240 h 1204"/>
                  <a:gd name="T26" fmla="*/ 178 w 1208"/>
                  <a:gd name="T27" fmla="*/ 174 h 1204"/>
                  <a:gd name="T28" fmla="*/ 268 w 1208"/>
                  <a:gd name="T29" fmla="*/ 102 h 1204"/>
                  <a:gd name="T30" fmla="*/ 372 w 1208"/>
                  <a:gd name="T31" fmla="*/ 46 h 1204"/>
                  <a:gd name="T32" fmla="*/ 456 w 1208"/>
                  <a:gd name="T33" fmla="*/ 18 h 1204"/>
                  <a:gd name="T34" fmla="*/ 576 w 1208"/>
                  <a:gd name="T35" fmla="*/ 0 h 1204"/>
                  <a:gd name="T36" fmla="*/ 668 w 1208"/>
                  <a:gd name="T37" fmla="*/ 2 h 1204"/>
                  <a:gd name="T38" fmla="*/ 784 w 1208"/>
                  <a:gd name="T39" fmla="*/ 26 h 1204"/>
                  <a:gd name="T40" fmla="*/ 866 w 1208"/>
                  <a:gd name="T41" fmla="*/ 58 h 1204"/>
                  <a:gd name="T42" fmla="*/ 966 w 1208"/>
                  <a:gd name="T43" fmla="*/ 118 h 1204"/>
                  <a:gd name="T44" fmla="*/ 1030 w 1208"/>
                  <a:gd name="T45" fmla="*/ 174 h 1204"/>
                  <a:gd name="T46" fmla="*/ 1104 w 1208"/>
                  <a:gd name="T47" fmla="*/ 262 h 1204"/>
                  <a:gd name="T48" fmla="*/ 1160 w 1208"/>
                  <a:gd name="T49" fmla="*/ 364 h 1204"/>
                  <a:gd name="T50" fmla="*/ 1190 w 1208"/>
                  <a:gd name="T51" fmla="*/ 448 h 1204"/>
                  <a:gd name="T52" fmla="*/ 1208 w 1208"/>
                  <a:gd name="T53" fmla="*/ 564 h 1204"/>
                  <a:gd name="T54" fmla="*/ 1206 w 1208"/>
                  <a:gd name="T55" fmla="*/ 658 h 1204"/>
                  <a:gd name="T56" fmla="*/ 1182 w 1208"/>
                  <a:gd name="T57" fmla="*/ 776 h 1204"/>
                  <a:gd name="T58" fmla="*/ 1150 w 1208"/>
                  <a:gd name="T59" fmla="*/ 860 h 1204"/>
                  <a:gd name="T60" fmla="*/ 1088 w 1208"/>
                  <a:gd name="T61" fmla="*/ 960 h 1204"/>
                  <a:gd name="T62" fmla="*/ 1032 w 1208"/>
                  <a:gd name="T63" fmla="*/ 1026 h 1204"/>
                  <a:gd name="T64" fmla="*/ 942 w 1208"/>
                  <a:gd name="T65" fmla="*/ 1100 h 1204"/>
                  <a:gd name="T66" fmla="*/ 840 w 1208"/>
                  <a:gd name="T67" fmla="*/ 1158 h 1204"/>
                  <a:gd name="T68" fmla="*/ 754 w 1208"/>
                  <a:gd name="T69" fmla="*/ 1186 h 1204"/>
                  <a:gd name="T70" fmla="*/ 634 w 1208"/>
                  <a:gd name="T71" fmla="*/ 1204 h 1204"/>
                  <a:gd name="T72" fmla="*/ 602 w 1208"/>
                  <a:gd name="T73" fmla="*/ 986 h 1204"/>
                  <a:gd name="T74" fmla="*/ 754 w 1208"/>
                  <a:gd name="T75" fmla="*/ 954 h 1204"/>
                  <a:gd name="T76" fmla="*/ 846 w 1208"/>
                  <a:gd name="T77" fmla="*/ 896 h 1204"/>
                  <a:gd name="T78" fmla="*/ 918 w 1208"/>
                  <a:gd name="T79" fmla="*/ 814 h 1204"/>
                  <a:gd name="T80" fmla="*/ 966 w 1208"/>
                  <a:gd name="T81" fmla="*/ 712 h 1204"/>
                  <a:gd name="T82" fmla="*/ 982 w 1208"/>
                  <a:gd name="T83" fmla="*/ 596 h 1204"/>
                  <a:gd name="T84" fmla="*/ 952 w 1208"/>
                  <a:gd name="T85" fmla="*/ 450 h 1204"/>
                  <a:gd name="T86" fmla="*/ 896 w 1208"/>
                  <a:gd name="T87" fmla="*/ 358 h 1204"/>
                  <a:gd name="T88" fmla="*/ 816 w 1208"/>
                  <a:gd name="T89" fmla="*/ 284 h 1204"/>
                  <a:gd name="T90" fmla="*/ 718 w 1208"/>
                  <a:gd name="T91" fmla="*/ 236 h 1204"/>
                  <a:gd name="T92" fmla="*/ 606 w 1208"/>
                  <a:gd name="T93" fmla="*/ 220 h 1204"/>
                  <a:gd name="T94" fmla="*/ 458 w 1208"/>
                  <a:gd name="T95" fmla="*/ 248 h 1204"/>
                  <a:gd name="T96" fmla="*/ 364 w 1208"/>
                  <a:gd name="T97" fmla="*/ 306 h 1204"/>
                  <a:gd name="T98" fmla="*/ 290 w 1208"/>
                  <a:gd name="T99" fmla="*/ 386 h 1204"/>
                  <a:gd name="T100" fmla="*/ 242 w 1208"/>
                  <a:gd name="T101" fmla="*/ 486 h 1204"/>
                  <a:gd name="T102" fmla="*/ 226 w 1208"/>
                  <a:gd name="T103" fmla="*/ 598 h 1204"/>
                  <a:gd name="T104" fmla="*/ 254 w 1208"/>
                  <a:gd name="T105" fmla="*/ 750 h 1204"/>
                  <a:gd name="T106" fmla="*/ 310 w 1208"/>
                  <a:gd name="T107" fmla="*/ 844 h 1204"/>
                  <a:gd name="T108" fmla="*/ 390 w 1208"/>
                  <a:gd name="T109" fmla="*/ 918 h 1204"/>
                  <a:gd name="T110" fmla="*/ 488 w 1208"/>
                  <a:gd name="T111" fmla="*/ 968 h 1204"/>
                  <a:gd name="T112" fmla="*/ 602 w 1208"/>
                  <a:gd name="T113" fmla="*/ 986 h 12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08"/>
                  <a:gd name="T172" fmla="*/ 0 h 1204"/>
                  <a:gd name="T173" fmla="*/ 1208 w 1208"/>
                  <a:gd name="T174" fmla="*/ 1204 h 120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08" h="1204">
                    <a:moveTo>
                      <a:pt x="602" y="1204"/>
                    </a:moveTo>
                    <a:lnTo>
                      <a:pt x="602" y="1204"/>
                    </a:lnTo>
                    <a:lnTo>
                      <a:pt x="572" y="1204"/>
                    </a:lnTo>
                    <a:lnTo>
                      <a:pt x="542" y="1202"/>
                    </a:lnTo>
                    <a:lnTo>
                      <a:pt x="512" y="1198"/>
                    </a:lnTo>
                    <a:lnTo>
                      <a:pt x="482" y="1194"/>
                    </a:lnTo>
                    <a:lnTo>
                      <a:pt x="454" y="1186"/>
                    </a:lnTo>
                    <a:lnTo>
                      <a:pt x="424" y="1178"/>
                    </a:lnTo>
                    <a:lnTo>
                      <a:pt x="396" y="1170"/>
                    </a:lnTo>
                    <a:lnTo>
                      <a:pt x="370" y="1158"/>
                    </a:lnTo>
                    <a:lnTo>
                      <a:pt x="342" y="1146"/>
                    </a:lnTo>
                    <a:lnTo>
                      <a:pt x="316" y="1132"/>
                    </a:lnTo>
                    <a:lnTo>
                      <a:pt x="290" y="1118"/>
                    </a:lnTo>
                    <a:lnTo>
                      <a:pt x="266" y="1102"/>
                    </a:lnTo>
                    <a:lnTo>
                      <a:pt x="242" y="1086"/>
                    </a:lnTo>
                    <a:lnTo>
                      <a:pt x="220" y="1068"/>
                    </a:lnTo>
                    <a:lnTo>
                      <a:pt x="198" y="1050"/>
                    </a:lnTo>
                    <a:lnTo>
                      <a:pt x="176" y="1030"/>
                    </a:lnTo>
                    <a:lnTo>
                      <a:pt x="156" y="1010"/>
                    </a:lnTo>
                    <a:lnTo>
                      <a:pt x="138" y="988"/>
                    </a:lnTo>
                    <a:lnTo>
                      <a:pt x="120" y="964"/>
                    </a:lnTo>
                    <a:lnTo>
                      <a:pt x="104" y="942"/>
                    </a:lnTo>
                    <a:lnTo>
                      <a:pt x="88" y="918"/>
                    </a:lnTo>
                    <a:lnTo>
                      <a:pt x="74" y="892"/>
                    </a:lnTo>
                    <a:lnTo>
                      <a:pt x="60" y="866"/>
                    </a:lnTo>
                    <a:lnTo>
                      <a:pt x="48" y="838"/>
                    </a:lnTo>
                    <a:lnTo>
                      <a:pt x="36" y="812"/>
                    </a:lnTo>
                    <a:lnTo>
                      <a:pt x="26" y="782"/>
                    </a:lnTo>
                    <a:lnTo>
                      <a:pt x="18" y="754"/>
                    </a:lnTo>
                    <a:lnTo>
                      <a:pt x="12" y="726"/>
                    </a:lnTo>
                    <a:lnTo>
                      <a:pt x="6" y="696"/>
                    </a:lnTo>
                    <a:lnTo>
                      <a:pt x="2" y="666"/>
                    </a:lnTo>
                    <a:lnTo>
                      <a:pt x="0" y="636"/>
                    </a:lnTo>
                    <a:lnTo>
                      <a:pt x="0" y="604"/>
                    </a:lnTo>
                    <a:lnTo>
                      <a:pt x="0" y="574"/>
                    </a:lnTo>
                    <a:lnTo>
                      <a:pt x="2" y="542"/>
                    </a:lnTo>
                    <a:lnTo>
                      <a:pt x="6" y="512"/>
                    </a:lnTo>
                    <a:lnTo>
                      <a:pt x="12" y="482"/>
                    </a:lnTo>
                    <a:lnTo>
                      <a:pt x="18" y="452"/>
                    </a:lnTo>
                    <a:lnTo>
                      <a:pt x="26" y="424"/>
                    </a:lnTo>
                    <a:lnTo>
                      <a:pt x="36" y="394"/>
                    </a:lnTo>
                    <a:lnTo>
                      <a:pt x="48" y="366"/>
                    </a:lnTo>
                    <a:lnTo>
                      <a:pt x="60" y="340"/>
                    </a:lnTo>
                    <a:lnTo>
                      <a:pt x="74" y="314"/>
                    </a:lnTo>
                    <a:lnTo>
                      <a:pt x="88" y="288"/>
                    </a:lnTo>
                    <a:lnTo>
                      <a:pt x="104" y="264"/>
                    </a:lnTo>
                    <a:lnTo>
                      <a:pt x="120" y="240"/>
                    </a:lnTo>
                    <a:lnTo>
                      <a:pt x="138" y="218"/>
                    </a:lnTo>
                    <a:lnTo>
                      <a:pt x="158" y="196"/>
                    </a:lnTo>
                    <a:lnTo>
                      <a:pt x="178" y="174"/>
                    </a:lnTo>
                    <a:lnTo>
                      <a:pt x="198" y="154"/>
                    </a:lnTo>
                    <a:lnTo>
                      <a:pt x="222" y="136"/>
                    </a:lnTo>
                    <a:lnTo>
                      <a:pt x="244" y="118"/>
                    </a:lnTo>
                    <a:lnTo>
                      <a:pt x="268" y="102"/>
                    </a:lnTo>
                    <a:lnTo>
                      <a:pt x="292" y="86"/>
                    </a:lnTo>
                    <a:lnTo>
                      <a:pt x="318" y="72"/>
                    </a:lnTo>
                    <a:lnTo>
                      <a:pt x="344" y="58"/>
                    </a:lnTo>
                    <a:lnTo>
                      <a:pt x="372" y="46"/>
                    </a:lnTo>
                    <a:lnTo>
                      <a:pt x="400" y="36"/>
                    </a:lnTo>
                    <a:lnTo>
                      <a:pt x="428" y="26"/>
                    </a:lnTo>
                    <a:lnTo>
                      <a:pt x="456" y="18"/>
                    </a:lnTo>
                    <a:lnTo>
                      <a:pt x="486" y="12"/>
                    </a:lnTo>
                    <a:lnTo>
                      <a:pt x="516" y="6"/>
                    </a:lnTo>
                    <a:lnTo>
                      <a:pt x="546" y="2"/>
                    </a:lnTo>
                    <a:lnTo>
                      <a:pt x="576" y="0"/>
                    </a:lnTo>
                    <a:lnTo>
                      <a:pt x="608" y="0"/>
                    </a:lnTo>
                    <a:lnTo>
                      <a:pt x="638" y="0"/>
                    </a:lnTo>
                    <a:lnTo>
                      <a:pt x="668" y="2"/>
                    </a:lnTo>
                    <a:lnTo>
                      <a:pt x="698" y="6"/>
                    </a:lnTo>
                    <a:lnTo>
                      <a:pt x="728" y="12"/>
                    </a:lnTo>
                    <a:lnTo>
                      <a:pt x="756" y="18"/>
                    </a:lnTo>
                    <a:lnTo>
                      <a:pt x="784" y="26"/>
                    </a:lnTo>
                    <a:lnTo>
                      <a:pt x="812" y="36"/>
                    </a:lnTo>
                    <a:lnTo>
                      <a:pt x="840" y="46"/>
                    </a:lnTo>
                    <a:lnTo>
                      <a:pt x="866" y="58"/>
                    </a:lnTo>
                    <a:lnTo>
                      <a:pt x="892" y="72"/>
                    </a:lnTo>
                    <a:lnTo>
                      <a:pt x="918" y="86"/>
                    </a:lnTo>
                    <a:lnTo>
                      <a:pt x="942" y="102"/>
                    </a:lnTo>
                    <a:lnTo>
                      <a:pt x="966" y="118"/>
                    </a:lnTo>
                    <a:lnTo>
                      <a:pt x="988" y="136"/>
                    </a:lnTo>
                    <a:lnTo>
                      <a:pt x="1010" y="154"/>
                    </a:lnTo>
                    <a:lnTo>
                      <a:pt x="1030" y="174"/>
                    </a:lnTo>
                    <a:lnTo>
                      <a:pt x="1050" y="196"/>
                    </a:lnTo>
                    <a:lnTo>
                      <a:pt x="1070" y="218"/>
                    </a:lnTo>
                    <a:lnTo>
                      <a:pt x="1088" y="240"/>
                    </a:lnTo>
                    <a:lnTo>
                      <a:pt x="1104" y="262"/>
                    </a:lnTo>
                    <a:lnTo>
                      <a:pt x="1120" y="286"/>
                    </a:lnTo>
                    <a:lnTo>
                      <a:pt x="1134" y="312"/>
                    </a:lnTo>
                    <a:lnTo>
                      <a:pt x="1148" y="338"/>
                    </a:lnTo>
                    <a:lnTo>
                      <a:pt x="1160" y="364"/>
                    </a:lnTo>
                    <a:lnTo>
                      <a:pt x="1172" y="392"/>
                    </a:lnTo>
                    <a:lnTo>
                      <a:pt x="1182" y="420"/>
                    </a:lnTo>
                    <a:lnTo>
                      <a:pt x="1190" y="448"/>
                    </a:lnTo>
                    <a:lnTo>
                      <a:pt x="1196" y="476"/>
                    </a:lnTo>
                    <a:lnTo>
                      <a:pt x="1202" y="506"/>
                    </a:lnTo>
                    <a:lnTo>
                      <a:pt x="1206" y="534"/>
                    </a:lnTo>
                    <a:lnTo>
                      <a:pt x="1208" y="564"/>
                    </a:lnTo>
                    <a:lnTo>
                      <a:pt x="1208" y="596"/>
                    </a:lnTo>
                    <a:lnTo>
                      <a:pt x="1208" y="626"/>
                    </a:lnTo>
                    <a:lnTo>
                      <a:pt x="1206" y="658"/>
                    </a:lnTo>
                    <a:lnTo>
                      <a:pt x="1202" y="688"/>
                    </a:lnTo>
                    <a:lnTo>
                      <a:pt x="1196" y="718"/>
                    </a:lnTo>
                    <a:lnTo>
                      <a:pt x="1190" y="746"/>
                    </a:lnTo>
                    <a:lnTo>
                      <a:pt x="1182" y="776"/>
                    </a:lnTo>
                    <a:lnTo>
                      <a:pt x="1172" y="804"/>
                    </a:lnTo>
                    <a:lnTo>
                      <a:pt x="1162" y="832"/>
                    </a:lnTo>
                    <a:lnTo>
                      <a:pt x="1150" y="860"/>
                    </a:lnTo>
                    <a:lnTo>
                      <a:pt x="1136" y="886"/>
                    </a:lnTo>
                    <a:lnTo>
                      <a:pt x="1122" y="912"/>
                    </a:lnTo>
                    <a:lnTo>
                      <a:pt x="1106" y="936"/>
                    </a:lnTo>
                    <a:lnTo>
                      <a:pt x="1088" y="960"/>
                    </a:lnTo>
                    <a:lnTo>
                      <a:pt x="1072" y="984"/>
                    </a:lnTo>
                    <a:lnTo>
                      <a:pt x="1052" y="1006"/>
                    </a:lnTo>
                    <a:lnTo>
                      <a:pt x="1032" y="1026"/>
                    </a:lnTo>
                    <a:lnTo>
                      <a:pt x="1012" y="1046"/>
                    </a:lnTo>
                    <a:lnTo>
                      <a:pt x="990" y="1066"/>
                    </a:lnTo>
                    <a:lnTo>
                      <a:pt x="966" y="1084"/>
                    </a:lnTo>
                    <a:lnTo>
                      <a:pt x="942" y="1100"/>
                    </a:lnTo>
                    <a:lnTo>
                      <a:pt x="918" y="1116"/>
                    </a:lnTo>
                    <a:lnTo>
                      <a:pt x="892" y="1132"/>
                    </a:lnTo>
                    <a:lnTo>
                      <a:pt x="866" y="1144"/>
                    </a:lnTo>
                    <a:lnTo>
                      <a:pt x="840" y="1158"/>
                    </a:lnTo>
                    <a:lnTo>
                      <a:pt x="812" y="1168"/>
                    </a:lnTo>
                    <a:lnTo>
                      <a:pt x="784" y="1178"/>
                    </a:lnTo>
                    <a:lnTo>
                      <a:pt x="754" y="1186"/>
                    </a:lnTo>
                    <a:lnTo>
                      <a:pt x="726" y="1194"/>
                    </a:lnTo>
                    <a:lnTo>
                      <a:pt x="696" y="1198"/>
                    </a:lnTo>
                    <a:lnTo>
                      <a:pt x="664" y="1202"/>
                    </a:lnTo>
                    <a:lnTo>
                      <a:pt x="634" y="1204"/>
                    </a:lnTo>
                    <a:lnTo>
                      <a:pt x="602" y="1204"/>
                    </a:lnTo>
                    <a:close/>
                    <a:moveTo>
                      <a:pt x="602" y="986"/>
                    </a:moveTo>
                    <a:lnTo>
                      <a:pt x="602" y="986"/>
                    </a:lnTo>
                    <a:lnTo>
                      <a:pt x="642" y="984"/>
                    </a:lnTo>
                    <a:lnTo>
                      <a:pt x="680" y="978"/>
                    </a:lnTo>
                    <a:lnTo>
                      <a:pt x="718" y="968"/>
                    </a:lnTo>
                    <a:lnTo>
                      <a:pt x="754" y="954"/>
                    </a:lnTo>
                    <a:lnTo>
                      <a:pt x="786" y="938"/>
                    </a:lnTo>
                    <a:lnTo>
                      <a:pt x="818" y="918"/>
                    </a:lnTo>
                    <a:lnTo>
                      <a:pt x="846" y="896"/>
                    </a:lnTo>
                    <a:lnTo>
                      <a:pt x="874" y="870"/>
                    </a:lnTo>
                    <a:lnTo>
                      <a:pt x="898" y="844"/>
                    </a:lnTo>
                    <a:lnTo>
                      <a:pt x="918" y="814"/>
                    </a:lnTo>
                    <a:lnTo>
                      <a:pt x="938" y="782"/>
                    </a:lnTo>
                    <a:lnTo>
                      <a:pt x="954" y="748"/>
                    </a:lnTo>
                    <a:lnTo>
                      <a:pt x="966" y="712"/>
                    </a:lnTo>
                    <a:lnTo>
                      <a:pt x="974" y="674"/>
                    </a:lnTo>
                    <a:lnTo>
                      <a:pt x="980" y="636"/>
                    </a:lnTo>
                    <a:lnTo>
                      <a:pt x="982" y="596"/>
                    </a:lnTo>
                    <a:lnTo>
                      <a:pt x="980" y="558"/>
                    </a:lnTo>
                    <a:lnTo>
                      <a:pt x="974" y="522"/>
                    </a:lnTo>
                    <a:lnTo>
                      <a:pt x="966" y="486"/>
                    </a:lnTo>
                    <a:lnTo>
                      <a:pt x="952" y="450"/>
                    </a:lnTo>
                    <a:lnTo>
                      <a:pt x="936" y="418"/>
                    </a:lnTo>
                    <a:lnTo>
                      <a:pt x="918" y="386"/>
                    </a:lnTo>
                    <a:lnTo>
                      <a:pt x="896" y="358"/>
                    </a:lnTo>
                    <a:lnTo>
                      <a:pt x="872" y="330"/>
                    </a:lnTo>
                    <a:lnTo>
                      <a:pt x="846" y="306"/>
                    </a:lnTo>
                    <a:lnTo>
                      <a:pt x="816" y="284"/>
                    </a:lnTo>
                    <a:lnTo>
                      <a:pt x="786" y="266"/>
                    </a:lnTo>
                    <a:lnTo>
                      <a:pt x="752" y="248"/>
                    </a:lnTo>
                    <a:lnTo>
                      <a:pt x="718" y="236"/>
                    </a:lnTo>
                    <a:lnTo>
                      <a:pt x="682" y="226"/>
                    </a:lnTo>
                    <a:lnTo>
                      <a:pt x="644" y="220"/>
                    </a:lnTo>
                    <a:lnTo>
                      <a:pt x="606" y="220"/>
                    </a:lnTo>
                    <a:lnTo>
                      <a:pt x="568" y="220"/>
                    </a:lnTo>
                    <a:lnTo>
                      <a:pt x="530" y="226"/>
                    </a:lnTo>
                    <a:lnTo>
                      <a:pt x="494" y="236"/>
                    </a:lnTo>
                    <a:lnTo>
                      <a:pt x="458" y="248"/>
                    </a:lnTo>
                    <a:lnTo>
                      <a:pt x="424" y="266"/>
                    </a:lnTo>
                    <a:lnTo>
                      <a:pt x="392" y="284"/>
                    </a:lnTo>
                    <a:lnTo>
                      <a:pt x="364" y="306"/>
                    </a:lnTo>
                    <a:lnTo>
                      <a:pt x="336" y="330"/>
                    </a:lnTo>
                    <a:lnTo>
                      <a:pt x="312" y="356"/>
                    </a:lnTo>
                    <a:lnTo>
                      <a:pt x="290" y="386"/>
                    </a:lnTo>
                    <a:lnTo>
                      <a:pt x="272" y="416"/>
                    </a:lnTo>
                    <a:lnTo>
                      <a:pt x="256" y="450"/>
                    </a:lnTo>
                    <a:lnTo>
                      <a:pt x="242" y="486"/>
                    </a:lnTo>
                    <a:lnTo>
                      <a:pt x="232" y="522"/>
                    </a:lnTo>
                    <a:lnTo>
                      <a:pt x="228" y="560"/>
                    </a:lnTo>
                    <a:lnTo>
                      <a:pt x="226" y="598"/>
                    </a:lnTo>
                    <a:lnTo>
                      <a:pt x="228" y="638"/>
                    </a:lnTo>
                    <a:lnTo>
                      <a:pt x="232" y="676"/>
                    </a:lnTo>
                    <a:lnTo>
                      <a:pt x="242" y="714"/>
                    </a:lnTo>
                    <a:lnTo>
                      <a:pt x="254" y="750"/>
                    </a:lnTo>
                    <a:lnTo>
                      <a:pt x="270" y="784"/>
                    </a:lnTo>
                    <a:lnTo>
                      <a:pt x="288" y="814"/>
                    </a:lnTo>
                    <a:lnTo>
                      <a:pt x="310" y="844"/>
                    </a:lnTo>
                    <a:lnTo>
                      <a:pt x="334" y="872"/>
                    </a:lnTo>
                    <a:lnTo>
                      <a:pt x="360" y="896"/>
                    </a:lnTo>
                    <a:lnTo>
                      <a:pt x="390" y="918"/>
                    </a:lnTo>
                    <a:lnTo>
                      <a:pt x="420" y="938"/>
                    </a:lnTo>
                    <a:lnTo>
                      <a:pt x="454" y="954"/>
                    </a:lnTo>
                    <a:lnTo>
                      <a:pt x="488" y="968"/>
                    </a:lnTo>
                    <a:lnTo>
                      <a:pt x="526" y="978"/>
                    </a:lnTo>
                    <a:lnTo>
                      <a:pt x="564" y="984"/>
                    </a:lnTo>
                    <a:lnTo>
                      <a:pt x="602" y="98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315" name="Freeform 108"/>
              <p:cNvSpPr>
                <a:spLocks/>
              </p:cNvSpPr>
              <p:nvPr/>
            </p:nvSpPr>
            <p:spPr bwMode="auto">
              <a:xfrm>
                <a:off x="5226" y="171"/>
                <a:ext cx="768" cy="1200"/>
              </a:xfrm>
              <a:custGeom>
                <a:avLst/>
                <a:gdLst>
                  <a:gd name="T0" fmla="*/ 212 w 768"/>
                  <a:gd name="T1" fmla="*/ 870 h 1200"/>
                  <a:gd name="T2" fmla="*/ 226 w 768"/>
                  <a:gd name="T3" fmla="*/ 918 h 1200"/>
                  <a:gd name="T4" fmla="*/ 254 w 768"/>
                  <a:gd name="T5" fmla="*/ 958 h 1200"/>
                  <a:gd name="T6" fmla="*/ 308 w 768"/>
                  <a:gd name="T7" fmla="*/ 996 h 1200"/>
                  <a:gd name="T8" fmla="*/ 360 w 768"/>
                  <a:gd name="T9" fmla="*/ 1010 h 1200"/>
                  <a:gd name="T10" fmla="*/ 414 w 768"/>
                  <a:gd name="T11" fmla="*/ 1008 h 1200"/>
                  <a:gd name="T12" fmla="*/ 474 w 768"/>
                  <a:gd name="T13" fmla="*/ 986 h 1200"/>
                  <a:gd name="T14" fmla="*/ 512 w 768"/>
                  <a:gd name="T15" fmla="*/ 958 h 1200"/>
                  <a:gd name="T16" fmla="*/ 542 w 768"/>
                  <a:gd name="T17" fmla="*/ 904 h 1200"/>
                  <a:gd name="T18" fmla="*/ 548 w 768"/>
                  <a:gd name="T19" fmla="*/ 852 h 1200"/>
                  <a:gd name="T20" fmla="*/ 530 w 768"/>
                  <a:gd name="T21" fmla="*/ 780 h 1200"/>
                  <a:gd name="T22" fmla="*/ 496 w 768"/>
                  <a:gd name="T23" fmla="*/ 744 h 1200"/>
                  <a:gd name="T24" fmla="*/ 420 w 768"/>
                  <a:gd name="T25" fmla="*/ 704 h 1200"/>
                  <a:gd name="T26" fmla="*/ 290 w 768"/>
                  <a:gd name="T27" fmla="*/ 664 h 1200"/>
                  <a:gd name="T28" fmla="*/ 180 w 768"/>
                  <a:gd name="T29" fmla="*/ 620 h 1200"/>
                  <a:gd name="T30" fmla="*/ 96 w 768"/>
                  <a:gd name="T31" fmla="*/ 560 h 1200"/>
                  <a:gd name="T32" fmla="*/ 18 w 768"/>
                  <a:gd name="T33" fmla="*/ 442 h 1200"/>
                  <a:gd name="T34" fmla="*/ 0 w 768"/>
                  <a:gd name="T35" fmla="*/ 332 h 1200"/>
                  <a:gd name="T36" fmla="*/ 28 w 768"/>
                  <a:gd name="T37" fmla="*/ 200 h 1200"/>
                  <a:gd name="T38" fmla="*/ 82 w 768"/>
                  <a:gd name="T39" fmla="*/ 118 h 1200"/>
                  <a:gd name="T40" fmla="*/ 158 w 768"/>
                  <a:gd name="T41" fmla="*/ 56 h 1200"/>
                  <a:gd name="T42" fmla="*/ 248 w 768"/>
                  <a:gd name="T43" fmla="*/ 14 h 1200"/>
                  <a:gd name="T44" fmla="*/ 348 w 768"/>
                  <a:gd name="T45" fmla="*/ 0 h 1200"/>
                  <a:gd name="T46" fmla="*/ 462 w 768"/>
                  <a:gd name="T47" fmla="*/ 22 h 1200"/>
                  <a:gd name="T48" fmla="*/ 534 w 768"/>
                  <a:gd name="T49" fmla="*/ 68 h 1200"/>
                  <a:gd name="T50" fmla="*/ 722 w 768"/>
                  <a:gd name="T51" fmla="*/ 334 h 1200"/>
                  <a:gd name="T52" fmla="*/ 522 w 768"/>
                  <a:gd name="T53" fmla="*/ 304 h 1200"/>
                  <a:gd name="T54" fmla="*/ 500 w 768"/>
                  <a:gd name="T55" fmla="*/ 250 h 1200"/>
                  <a:gd name="T56" fmla="*/ 470 w 768"/>
                  <a:gd name="T57" fmla="*/ 218 h 1200"/>
                  <a:gd name="T58" fmla="*/ 420 w 768"/>
                  <a:gd name="T59" fmla="*/ 190 h 1200"/>
                  <a:gd name="T60" fmla="*/ 374 w 768"/>
                  <a:gd name="T61" fmla="*/ 184 h 1200"/>
                  <a:gd name="T62" fmla="*/ 314 w 768"/>
                  <a:gd name="T63" fmla="*/ 194 h 1200"/>
                  <a:gd name="T64" fmla="*/ 264 w 768"/>
                  <a:gd name="T65" fmla="*/ 222 h 1200"/>
                  <a:gd name="T66" fmla="*/ 236 w 768"/>
                  <a:gd name="T67" fmla="*/ 254 h 1200"/>
                  <a:gd name="T68" fmla="*/ 218 w 768"/>
                  <a:gd name="T69" fmla="*/ 312 h 1200"/>
                  <a:gd name="T70" fmla="*/ 222 w 768"/>
                  <a:gd name="T71" fmla="*/ 366 h 1200"/>
                  <a:gd name="T72" fmla="*/ 244 w 768"/>
                  <a:gd name="T73" fmla="*/ 410 h 1200"/>
                  <a:gd name="T74" fmla="*/ 280 w 768"/>
                  <a:gd name="T75" fmla="*/ 442 h 1200"/>
                  <a:gd name="T76" fmla="*/ 406 w 768"/>
                  <a:gd name="T77" fmla="*/ 490 h 1200"/>
                  <a:gd name="T78" fmla="*/ 536 w 768"/>
                  <a:gd name="T79" fmla="*/ 532 h 1200"/>
                  <a:gd name="T80" fmla="*/ 654 w 768"/>
                  <a:gd name="T81" fmla="*/ 596 h 1200"/>
                  <a:gd name="T82" fmla="*/ 722 w 768"/>
                  <a:gd name="T83" fmla="*/ 674 h 1200"/>
                  <a:gd name="T84" fmla="*/ 760 w 768"/>
                  <a:gd name="T85" fmla="*/ 768 h 1200"/>
                  <a:gd name="T86" fmla="*/ 766 w 768"/>
                  <a:gd name="T87" fmla="*/ 876 h 1200"/>
                  <a:gd name="T88" fmla="*/ 740 w 768"/>
                  <a:gd name="T89" fmla="*/ 982 h 1200"/>
                  <a:gd name="T90" fmla="*/ 664 w 768"/>
                  <a:gd name="T91" fmla="*/ 1096 h 1200"/>
                  <a:gd name="T92" fmla="*/ 582 w 768"/>
                  <a:gd name="T93" fmla="*/ 1156 h 1200"/>
                  <a:gd name="T94" fmla="*/ 480 w 768"/>
                  <a:gd name="T95" fmla="*/ 1192 h 1200"/>
                  <a:gd name="T96" fmla="*/ 370 w 768"/>
                  <a:gd name="T97" fmla="*/ 1198 h 1200"/>
                  <a:gd name="T98" fmla="*/ 280 w 768"/>
                  <a:gd name="T99" fmla="*/ 1176 h 1200"/>
                  <a:gd name="T100" fmla="*/ 182 w 768"/>
                  <a:gd name="T101" fmla="*/ 1100 h 1200"/>
                  <a:gd name="T102" fmla="*/ 208 w 768"/>
                  <a:gd name="T103" fmla="*/ 834 h 12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68"/>
                  <a:gd name="T157" fmla="*/ 0 h 1200"/>
                  <a:gd name="T158" fmla="*/ 768 w 768"/>
                  <a:gd name="T159" fmla="*/ 1200 h 12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68" h="1200">
                    <a:moveTo>
                      <a:pt x="208" y="834"/>
                    </a:moveTo>
                    <a:lnTo>
                      <a:pt x="208" y="834"/>
                    </a:lnTo>
                    <a:lnTo>
                      <a:pt x="208" y="852"/>
                    </a:lnTo>
                    <a:lnTo>
                      <a:pt x="212" y="870"/>
                    </a:lnTo>
                    <a:lnTo>
                      <a:pt x="216" y="886"/>
                    </a:lnTo>
                    <a:lnTo>
                      <a:pt x="220" y="902"/>
                    </a:lnTo>
                    <a:lnTo>
                      <a:pt x="226" y="918"/>
                    </a:lnTo>
                    <a:lnTo>
                      <a:pt x="234" y="932"/>
                    </a:lnTo>
                    <a:lnTo>
                      <a:pt x="244" y="946"/>
                    </a:lnTo>
                    <a:lnTo>
                      <a:pt x="254" y="958"/>
                    </a:lnTo>
                    <a:lnTo>
                      <a:pt x="266" y="970"/>
                    </a:lnTo>
                    <a:lnTo>
                      <a:pt x="278" y="980"/>
                    </a:lnTo>
                    <a:lnTo>
                      <a:pt x="292" y="990"/>
                    </a:lnTo>
                    <a:lnTo>
                      <a:pt x="308" y="996"/>
                    </a:lnTo>
                    <a:lnTo>
                      <a:pt x="324" y="1002"/>
                    </a:lnTo>
                    <a:lnTo>
                      <a:pt x="342" y="1008"/>
                    </a:lnTo>
                    <a:lnTo>
                      <a:pt x="360" y="1010"/>
                    </a:lnTo>
                    <a:lnTo>
                      <a:pt x="380" y="1010"/>
                    </a:lnTo>
                    <a:lnTo>
                      <a:pt x="398" y="1010"/>
                    </a:lnTo>
                    <a:lnTo>
                      <a:pt x="414" y="1008"/>
                    </a:lnTo>
                    <a:lnTo>
                      <a:pt x="430" y="1004"/>
                    </a:lnTo>
                    <a:lnTo>
                      <a:pt x="446" y="1000"/>
                    </a:lnTo>
                    <a:lnTo>
                      <a:pt x="460" y="994"/>
                    </a:lnTo>
                    <a:lnTo>
                      <a:pt x="474" y="986"/>
                    </a:lnTo>
                    <a:lnTo>
                      <a:pt x="488" y="978"/>
                    </a:lnTo>
                    <a:lnTo>
                      <a:pt x="500" y="968"/>
                    </a:lnTo>
                    <a:lnTo>
                      <a:pt x="512" y="958"/>
                    </a:lnTo>
                    <a:lnTo>
                      <a:pt x="522" y="946"/>
                    </a:lnTo>
                    <a:lnTo>
                      <a:pt x="530" y="932"/>
                    </a:lnTo>
                    <a:lnTo>
                      <a:pt x="536" y="918"/>
                    </a:lnTo>
                    <a:lnTo>
                      <a:pt x="542" y="904"/>
                    </a:lnTo>
                    <a:lnTo>
                      <a:pt x="546" y="888"/>
                    </a:lnTo>
                    <a:lnTo>
                      <a:pt x="548" y="870"/>
                    </a:lnTo>
                    <a:lnTo>
                      <a:pt x="548" y="852"/>
                    </a:lnTo>
                    <a:lnTo>
                      <a:pt x="548" y="832"/>
                    </a:lnTo>
                    <a:lnTo>
                      <a:pt x="544" y="812"/>
                    </a:lnTo>
                    <a:lnTo>
                      <a:pt x="538" y="796"/>
                    </a:lnTo>
                    <a:lnTo>
                      <a:pt x="530" y="780"/>
                    </a:lnTo>
                    <a:lnTo>
                      <a:pt x="520" y="768"/>
                    </a:lnTo>
                    <a:lnTo>
                      <a:pt x="510" y="754"/>
                    </a:lnTo>
                    <a:lnTo>
                      <a:pt x="496" y="744"/>
                    </a:lnTo>
                    <a:lnTo>
                      <a:pt x="484" y="734"/>
                    </a:lnTo>
                    <a:lnTo>
                      <a:pt x="454" y="718"/>
                    </a:lnTo>
                    <a:lnTo>
                      <a:pt x="420" y="704"/>
                    </a:lnTo>
                    <a:lnTo>
                      <a:pt x="352" y="684"/>
                    </a:lnTo>
                    <a:lnTo>
                      <a:pt x="290" y="664"/>
                    </a:lnTo>
                    <a:lnTo>
                      <a:pt x="234" y="646"/>
                    </a:lnTo>
                    <a:lnTo>
                      <a:pt x="206" y="634"/>
                    </a:lnTo>
                    <a:lnTo>
                      <a:pt x="180" y="620"/>
                    </a:lnTo>
                    <a:lnTo>
                      <a:pt x="152" y="604"/>
                    </a:lnTo>
                    <a:lnTo>
                      <a:pt x="126" y="584"/>
                    </a:lnTo>
                    <a:lnTo>
                      <a:pt x="96" y="560"/>
                    </a:lnTo>
                    <a:lnTo>
                      <a:pt x="70" y="534"/>
                    </a:lnTo>
                    <a:lnTo>
                      <a:pt x="50" y="506"/>
                    </a:lnTo>
                    <a:lnTo>
                      <a:pt x="32" y="474"/>
                    </a:lnTo>
                    <a:lnTo>
                      <a:pt x="18" y="442"/>
                    </a:lnTo>
                    <a:lnTo>
                      <a:pt x="8" y="408"/>
                    </a:lnTo>
                    <a:lnTo>
                      <a:pt x="2" y="372"/>
                    </a:lnTo>
                    <a:lnTo>
                      <a:pt x="0" y="332"/>
                    </a:lnTo>
                    <a:lnTo>
                      <a:pt x="2" y="298"/>
                    </a:lnTo>
                    <a:lnTo>
                      <a:pt x="8" y="264"/>
                    </a:lnTo>
                    <a:lnTo>
                      <a:pt x="16" y="232"/>
                    </a:lnTo>
                    <a:lnTo>
                      <a:pt x="28" y="200"/>
                    </a:lnTo>
                    <a:lnTo>
                      <a:pt x="44" y="170"/>
                    </a:lnTo>
                    <a:lnTo>
                      <a:pt x="62" y="144"/>
                    </a:lnTo>
                    <a:lnTo>
                      <a:pt x="82" y="118"/>
                    </a:lnTo>
                    <a:lnTo>
                      <a:pt x="104" y="94"/>
                    </a:lnTo>
                    <a:lnTo>
                      <a:pt x="130" y="74"/>
                    </a:lnTo>
                    <a:lnTo>
                      <a:pt x="158" y="56"/>
                    </a:lnTo>
                    <a:lnTo>
                      <a:pt x="186" y="40"/>
                    </a:lnTo>
                    <a:lnTo>
                      <a:pt x="216" y="26"/>
                    </a:lnTo>
                    <a:lnTo>
                      <a:pt x="248" y="14"/>
                    </a:lnTo>
                    <a:lnTo>
                      <a:pt x="280" y="6"/>
                    </a:lnTo>
                    <a:lnTo>
                      <a:pt x="314" y="2"/>
                    </a:lnTo>
                    <a:lnTo>
                      <a:pt x="348" y="0"/>
                    </a:lnTo>
                    <a:lnTo>
                      <a:pt x="378" y="2"/>
                    </a:lnTo>
                    <a:lnTo>
                      <a:pt x="406" y="6"/>
                    </a:lnTo>
                    <a:lnTo>
                      <a:pt x="434" y="12"/>
                    </a:lnTo>
                    <a:lnTo>
                      <a:pt x="462" y="22"/>
                    </a:lnTo>
                    <a:lnTo>
                      <a:pt x="488" y="34"/>
                    </a:lnTo>
                    <a:lnTo>
                      <a:pt x="512" y="48"/>
                    </a:lnTo>
                    <a:lnTo>
                      <a:pt x="534" y="68"/>
                    </a:lnTo>
                    <a:lnTo>
                      <a:pt x="554" y="90"/>
                    </a:lnTo>
                    <a:lnTo>
                      <a:pt x="554" y="24"/>
                    </a:lnTo>
                    <a:lnTo>
                      <a:pt x="722" y="24"/>
                    </a:lnTo>
                    <a:lnTo>
                      <a:pt x="722" y="334"/>
                    </a:lnTo>
                    <a:lnTo>
                      <a:pt x="524" y="334"/>
                    </a:lnTo>
                    <a:lnTo>
                      <a:pt x="524" y="318"/>
                    </a:lnTo>
                    <a:lnTo>
                      <a:pt x="522" y="304"/>
                    </a:lnTo>
                    <a:lnTo>
                      <a:pt x="518" y="290"/>
                    </a:lnTo>
                    <a:lnTo>
                      <a:pt x="512" y="276"/>
                    </a:lnTo>
                    <a:lnTo>
                      <a:pt x="506" y="262"/>
                    </a:lnTo>
                    <a:lnTo>
                      <a:pt x="500" y="250"/>
                    </a:lnTo>
                    <a:lnTo>
                      <a:pt x="490" y="238"/>
                    </a:lnTo>
                    <a:lnTo>
                      <a:pt x="480" y="228"/>
                    </a:lnTo>
                    <a:lnTo>
                      <a:pt x="470" y="218"/>
                    </a:lnTo>
                    <a:lnTo>
                      <a:pt x="458" y="208"/>
                    </a:lnTo>
                    <a:lnTo>
                      <a:pt x="446" y="202"/>
                    </a:lnTo>
                    <a:lnTo>
                      <a:pt x="434" y="196"/>
                    </a:lnTo>
                    <a:lnTo>
                      <a:pt x="420" y="190"/>
                    </a:lnTo>
                    <a:lnTo>
                      <a:pt x="406" y="188"/>
                    </a:lnTo>
                    <a:lnTo>
                      <a:pt x="390" y="186"/>
                    </a:lnTo>
                    <a:lnTo>
                      <a:pt x="374" y="184"/>
                    </a:lnTo>
                    <a:lnTo>
                      <a:pt x="358" y="184"/>
                    </a:lnTo>
                    <a:lnTo>
                      <a:pt x="344" y="186"/>
                    </a:lnTo>
                    <a:lnTo>
                      <a:pt x="328" y="190"/>
                    </a:lnTo>
                    <a:lnTo>
                      <a:pt x="314" y="194"/>
                    </a:lnTo>
                    <a:lnTo>
                      <a:pt x="302" y="200"/>
                    </a:lnTo>
                    <a:lnTo>
                      <a:pt x="288" y="206"/>
                    </a:lnTo>
                    <a:lnTo>
                      <a:pt x="276" y="214"/>
                    </a:lnTo>
                    <a:lnTo>
                      <a:pt x="264" y="222"/>
                    </a:lnTo>
                    <a:lnTo>
                      <a:pt x="254" y="232"/>
                    </a:lnTo>
                    <a:lnTo>
                      <a:pt x="244" y="244"/>
                    </a:lnTo>
                    <a:lnTo>
                      <a:pt x="236" y="254"/>
                    </a:lnTo>
                    <a:lnTo>
                      <a:pt x="230" y="268"/>
                    </a:lnTo>
                    <a:lnTo>
                      <a:pt x="224" y="282"/>
                    </a:lnTo>
                    <a:lnTo>
                      <a:pt x="220" y="296"/>
                    </a:lnTo>
                    <a:lnTo>
                      <a:pt x="218" y="312"/>
                    </a:lnTo>
                    <a:lnTo>
                      <a:pt x="218" y="328"/>
                    </a:lnTo>
                    <a:lnTo>
                      <a:pt x="218" y="348"/>
                    </a:lnTo>
                    <a:lnTo>
                      <a:pt x="222" y="366"/>
                    </a:lnTo>
                    <a:lnTo>
                      <a:pt x="228" y="382"/>
                    </a:lnTo>
                    <a:lnTo>
                      <a:pt x="234" y="398"/>
                    </a:lnTo>
                    <a:lnTo>
                      <a:pt x="244" y="410"/>
                    </a:lnTo>
                    <a:lnTo>
                      <a:pt x="254" y="422"/>
                    </a:lnTo>
                    <a:lnTo>
                      <a:pt x="266" y="434"/>
                    </a:lnTo>
                    <a:lnTo>
                      <a:pt x="280" y="442"/>
                    </a:lnTo>
                    <a:lnTo>
                      <a:pt x="308" y="458"/>
                    </a:lnTo>
                    <a:lnTo>
                      <a:pt x="340" y="470"/>
                    </a:lnTo>
                    <a:lnTo>
                      <a:pt x="406" y="490"/>
                    </a:lnTo>
                    <a:lnTo>
                      <a:pt x="472" y="510"/>
                    </a:lnTo>
                    <a:lnTo>
                      <a:pt x="536" y="532"/>
                    </a:lnTo>
                    <a:lnTo>
                      <a:pt x="566" y="544"/>
                    </a:lnTo>
                    <a:lnTo>
                      <a:pt x="596" y="558"/>
                    </a:lnTo>
                    <a:lnTo>
                      <a:pt x="626" y="576"/>
                    </a:lnTo>
                    <a:lnTo>
                      <a:pt x="654" y="596"/>
                    </a:lnTo>
                    <a:lnTo>
                      <a:pt x="680" y="620"/>
                    </a:lnTo>
                    <a:lnTo>
                      <a:pt x="704" y="646"/>
                    </a:lnTo>
                    <a:lnTo>
                      <a:pt x="722" y="674"/>
                    </a:lnTo>
                    <a:lnTo>
                      <a:pt x="740" y="704"/>
                    </a:lnTo>
                    <a:lnTo>
                      <a:pt x="752" y="734"/>
                    </a:lnTo>
                    <a:lnTo>
                      <a:pt x="760" y="768"/>
                    </a:lnTo>
                    <a:lnTo>
                      <a:pt x="766" y="802"/>
                    </a:lnTo>
                    <a:lnTo>
                      <a:pt x="768" y="838"/>
                    </a:lnTo>
                    <a:lnTo>
                      <a:pt x="766" y="876"/>
                    </a:lnTo>
                    <a:lnTo>
                      <a:pt x="762" y="912"/>
                    </a:lnTo>
                    <a:lnTo>
                      <a:pt x="752" y="948"/>
                    </a:lnTo>
                    <a:lnTo>
                      <a:pt x="740" y="982"/>
                    </a:lnTo>
                    <a:lnTo>
                      <a:pt x="726" y="1014"/>
                    </a:lnTo>
                    <a:lnTo>
                      <a:pt x="708" y="1044"/>
                    </a:lnTo>
                    <a:lnTo>
                      <a:pt x="688" y="1070"/>
                    </a:lnTo>
                    <a:lnTo>
                      <a:pt x="664" y="1096"/>
                    </a:lnTo>
                    <a:lnTo>
                      <a:pt x="640" y="1118"/>
                    </a:lnTo>
                    <a:lnTo>
                      <a:pt x="612" y="1140"/>
                    </a:lnTo>
                    <a:lnTo>
                      <a:pt x="582" y="1156"/>
                    </a:lnTo>
                    <a:lnTo>
                      <a:pt x="550" y="1172"/>
                    </a:lnTo>
                    <a:lnTo>
                      <a:pt x="516" y="1184"/>
                    </a:lnTo>
                    <a:lnTo>
                      <a:pt x="480" y="1192"/>
                    </a:lnTo>
                    <a:lnTo>
                      <a:pt x="442" y="1198"/>
                    </a:lnTo>
                    <a:lnTo>
                      <a:pt x="404" y="1200"/>
                    </a:lnTo>
                    <a:lnTo>
                      <a:pt x="370" y="1198"/>
                    </a:lnTo>
                    <a:lnTo>
                      <a:pt x="338" y="1194"/>
                    </a:lnTo>
                    <a:lnTo>
                      <a:pt x="308" y="1186"/>
                    </a:lnTo>
                    <a:lnTo>
                      <a:pt x="280" y="1176"/>
                    </a:lnTo>
                    <a:lnTo>
                      <a:pt x="254" y="1162"/>
                    </a:lnTo>
                    <a:lnTo>
                      <a:pt x="228" y="1146"/>
                    </a:lnTo>
                    <a:lnTo>
                      <a:pt x="204" y="1124"/>
                    </a:lnTo>
                    <a:lnTo>
                      <a:pt x="182" y="1100"/>
                    </a:lnTo>
                    <a:lnTo>
                      <a:pt x="182" y="1176"/>
                    </a:lnTo>
                    <a:lnTo>
                      <a:pt x="8" y="1176"/>
                    </a:lnTo>
                    <a:lnTo>
                      <a:pt x="8" y="834"/>
                    </a:lnTo>
                    <a:lnTo>
                      <a:pt x="208" y="83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53295" name="Group 109"/>
          <p:cNvGrpSpPr>
            <a:grpSpLocks/>
          </p:cNvGrpSpPr>
          <p:nvPr/>
        </p:nvGrpSpPr>
        <p:grpSpPr bwMode="auto">
          <a:xfrm>
            <a:off x="5284788" y="3748088"/>
            <a:ext cx="280987" cy="280987"/>
            <a:chOff x="3114" y="1271"/>
            <a:chExt cx="177" cy="177"/>
          </a:xfrm>
        </p:grpSpPr>
        <p:sp>
          <p:nvSpPr>
            <p:cNvPr id="53297" name="Oval 110"/>
            <p:cNvSpPr>
              <a:spLocks noChangeArrowheads="1"/>
            </p:cNvSpPr>
            <p:nvPr/>
          </p:nvSpPr>
          <p:spPr bwMode="auto">
            <a:xfrm>
              <a:off x="3114" y="1271"/>
              <a:ext cx="177" cy="177"/>
            </a:xfrm>
            <a:prstGeom prst="ellipse">
              <a:avLst/>
            </a:prstGeom>
            <a:gradFill rotWithShape="1">
              <a:gsLst>
                <a:gs pos="0">
                  <a:srgbClr val="427E67"/>
                </a:gs>
                <a:gs pos="100000">
                  <a:srgbClr val="006699"/>
                </a:gs>
              </a:gsLst>
              <a:lin ang="5400000" scaled="1"/>
            </a:gradFill>
            <a:ln w="9525">
              <a:solidFill>
                <a:schemeClr val="bg1"/>
              </a:solidFill>
              <a:round/>
              <a:headEnd/>
              <a:tailEnd/>
            </a:ln>
          </p:spPr>
          <p:txBody>
            <a:bodyPr wrap="none" lIns="0" tIns="0" rIns="0" bIns="0" anchor="ct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grpSp>
          <p:nvGrpSpPr>
            <p:cNvPr id="53298" name="Group 111"/>
            <p:cNvGrpSpPr>
              <a:grpSpLocks/>
            </p:cNvGrpSpPr>
            <p:nvPr/>
          </p:nvGrpSpPr>
          <p:grpSpPr bwMode="auto">
            <a:xfrm>
              <a:off x="3140" y="1309"/>
              <a:ext cx="128" cy="98"/>
              <a:chOff x="4804" y="2570"/>
              <a:chExt cx="823" cy="632"/>
            </a:xfrm>
          </p:grpSpPr>
          <p:sp>
            <p:nvSpPr>
              <p:cNvPr id="53299" name="Freeform 112"/>
              <p:cNvSpPr>
                <a:spLocks noEditPoints="1"/>
              </p:cNvSpPr>
              <p:nvPr/>
            </p:nvSpPr>
            <p:spPr bwMode="auto">
              <a:xfrm>
                <a:off x="4804" y="2570"/>
                <a:ext cx="823" cy="632"/>
              </a:xfrm>
              <a:custGeom>
                <a:avLst/>
                <a:gdLst>
                  <a:gd name="T0" fmla="*/ 823 w 823"/>
                  <a:gd name="T1" fmla="*/ 632 h 632"/>
                  <a:gd name="T2" fmla="*/ 0 w 823"/>
                  <a:gd name="T3" fmla="*/ 632 h 632"/>
                  <a:gd name="T4" fmla="*/ 0 w 823"/>
                  <a:gd name="T5" fmla="*/ 0 h 632"/>
                  <a:gd name="T6" fmla="*/ 823 w 823"/>
                  <a:gd name="T7" fmla="*/ 0 h 632"/>
                  <a:gd name="T8" fmla="*/ 823 w 823"/>
                  <a:gd name="T9" fmla="*/ 632 h 632"/>
                  <a:gd name="T10" fmla="*/ 801 w 823"/>
                  <a:gd name="T11" fmla="*/ 70 h 632"/>
                  <a:gd name="T12" fmla="*/ 23 w 823"/>
                  <a:gd name="T13" fmla="*/ 70 h 632"/>
                  <a:gd name="T14" fmla="*/ 23 w 823"/>
                  <a:gd name="T15" fmla="*/ 605 h 632"/>
                  <a:gd name="T16" fmla="*/ 801 w 823"/>
                  <a:gd name="T17" fmla="*/ 605 h 632"/>
                  <a:gd name="T18" fmla="*/ 801 w 823"/>
                  <a:gd name="T19" fmla="*/ 70 h 6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3"/>
                  <a:gd name="T31" fmla="*/ 0 h 632"/>
                  <a:gd name="T32" fmla="*/ 823 w 823"/>
                  <a:gd name="T33" fmla="*/ 632 h 6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3" h="632">
                    <a:moveTo>
                      <a:pt x="823" y="632"/>
                    </a:moveTo>
                    <a:lnTo>
                      <a:pt x="0" y="632"/>
                    </a:lnTo>
                    <a:lnTo>
                      <a:pt x="0" y="0"/>
                    </a:lnTo>
                    <a:lnTo>
                      <a:pt x="823" y="0"/>
                    </a:lnTo>
                    <a:lnTo>
                      <a:pt x="823" y="632"/>
                    </a:lnTo>
                    <a:close/>
                    <a:moveTo>
                      <a:pt x="801" y="70"/>
                    </a:moveTo>
                    <a:lnTo>
                      <a:pt x="23" y="70"/>
                    </a:lnTo>
                    <a:lnTo>
                      <a:pt x="23" y="605"/>
                    </a:lnTo>
                    <a:lnTo>
                      <a:pt x="801" y="605"/>
                    </a:lnTo>
                    <a:lnTo>
                      <a:pt x="801" y="7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300" name="Rectangle 113"/>
              <p:cNvSpPr>
                <a:spLocks noChangeArrowheads="1"/>
              </p:cNvSpPr>
              <p:nvPr/>
            </p:nvSpPr>
            <p:spPr bwMode="auto">
              <a:xfrm>
                <a:off x="4876" y="2681"/>
                <a:ext cx="344" cy="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sp>
            <p:nvSpPr>
              <p:cNvPr id="53301" name="Rectangle 114"/>
              <p:cNvSpPr>
                <a:spLocks noChangeArrowheads="1"/>
              </p:cNvSpPr>
              <p:nvPr/>
            </p:nvSpPr>
            <p:spPr bwMode="auto">
              <a:xfrm>
                <a:off x="4876" y="2768"/>
                <a:ext cx="344" cy="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sp>
            <p:nvSpPr>
              <p:cNvPr id="53302" name="Rectangle 115"/>
              <p:cNvSpPr>
                <a:spLocks noChangeArrowheads="1"/>
              </p:cNvSpPr>
              <p:nvPr/>
            </p:nvSpPr>
            <p:spPr bwMode="auto">
              <a:xfrm>
                <a:off x="4876" y="2806"/>
                <a:ext cx="344" cy="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sp>
            <p:nvSpPr>
              <p:cNvPr id="53303" name="Rectangle 116"/>
              <p:cNvSpPr>
                <a:spLocks noChangeArrowheads="1"/>
              </p:cNvSpPr>
              <p:nvPr/>
            </p:nvSpPr>
            <p:spPr bwMode="auto">
              <a:xfrm>
                <a:off x="4876" y="2844"/>
                <a:ext cx="344" cy="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sp>
            <p:nvSpPr>
              <p:cNvPr id="53304" name="Rectangle 117"/>
              <p:cNvSpPr>
                <a:spLocks noChangeArrowheads="1"/>
              </p:cNvSpPr>
              <p:nvPr/>
            </p:nvSpPr>
            <p:spPr bwMode="auto">
              <a:xfrm>
                <a:off x="4876" y="2883"/>
                <a:ext cx="344" cy="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sp>
            <p:nvSpPr>
              <p:cNvPr id="53305" name="Rectangle 118"/>
              <p:cNvSpPr>
                <a:spLocks noChangeArrowheads="1"/>
              </p:cNvSpPr>
              <p:nvPr/>
            </p:nvSpPr>
            <p:spPr bwMode="auto">
              <a:xfrm>
                <a:off x="4876" y="2921"/>
                <a:ext cx="261" cy="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sp>
            <p:nvSpPr>
              <p:cNvPr id="53306" name="Rectangle 119"/>
              <p:cNvSpPr>
                <a:spLocks noChangeArrowheads="1"/>
              </p:cNvSpPr>
              <p:nvPr/>
            </p:nvSpPr>
            <p:spPr bwMode="auto">
              <a:xfrm>
                <a:off x="4876" y="3002"/>
                <a:ext cx="344" cy="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sp>
            <p:nvSpPr>
              <p:cNvPr id="53307" name="Rectangle 120"/>
              <p:cNvSpPr>
                <a:spLocks noChangeArrowheads="1"/>
              </p:cNvSpPr>
              <p:nvPr/>
            </p:nvSpPr>
            <p:spPr bwMode="auto">
              <a:xfrm>
                <a:off x="4876" y="3041"/>
                <a:ext cx="344" cy="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sp>
            <p:nvSpPr>
              <p:cNvPr id="53308" name="Rectangle 121"/>
              <p:cNvSpPr>
                <a:spLocks noChangeArrowheads="1"/>
              </p:cNvSpPr>
              <p:nvPr/>
            </p:nvSpPr>
            <p:spPr bwMode="auto">
              <a:xfrm>
                <a:off x="4876" y="3080"/>
                <a:ext cx="344" cy="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sp>
            <p:nvSpPr>
              <p:cNvPr id="53309" name="Rectangle 122"/>
              <p:cNvSpPr>
                <a:spLocks noChangeArrowheads="1"/>
              </p:cNvSpPr>
              <p:nvPr/>
            </p:nvSpPr>
            <p:spPr bwMode="auto">
              <a:xfrm>
                <a:off x="4876" y="3118"/>
                <a:ext cx="261" cy="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accent2"/>
                  </a:buClr>
                  <a:buFont typeface="Wingdings" panose="05000000000000000000" pitchFamily="2" charset="2"/>
                  <a:buNone/>
                </a:pPr>
                <a:endParaRPr lang="fr-FR" sz="2400">
                  <a:solidFill>
                    <a:schemeClr val="tx1"/>
                  </a:solidFill>
                </a:endParaRPr>
              </a:p>
            </p:txBody>
          </p:sp>
          <p:sp>
            <p:nvSpPr>
              <p:cNvPr id="53310" name="Freeform 123"/>
              <p:cNvSpPr>
                <a:spLocks noEditPoints="1"/>
              </p:cNvSpPr>
              <p:nvPr/>
            </p:nvSpPr>
            <p:spPr bwMode="auto">
              <a:xfrm>
                <a:off x="5323" y="2699"/>
                <a:ext cx="255" cy="196"/>
              </a:xfrm>
              <a:custGeom>
                <a:avLst/>
                <a:gdLst>
                  <a:gd name="T0" fmla="*/ 255 w 255"/>
                  <a:gd name="T1" fmla="*/ 196 h 196"/>
                  <a:gd name="T2" fmla="*/ 0 w 255"/>
                  <a:gd name="T3" fmla="*/ 196 h 196"/>
                  <a:gd name="T4" fmla="*/ 0 w 255"/>
                  <a:gd name="T5" fmla="*/ 0 h 196"/>
                  <a:gd name="T6" fmla="*/ 255 w 255"/>
                  <a:gd name="T7" fmla="*/ 0 h 196"/>
                  <a:gd name="T8" fmla="*/ 255 w 255"/>
                  <a:gd name="T9" fmla="*/ 196 h 196"/>
                  <a:gd name="T10" fmla="*/ 255 w 255"/>
                  <a:gd name="T11" fmla="*/ 196 h 196"/>
                  <a:gd name="T12" fmla="*/ 17 w 255"/>
                  <a:gd name="T13" fmla="*/ 180 h 196"/>
                  <a:gd name="T14" fmla="*/ 238 w 255"/>
                  <a:gd name="T15" fmla="*/ 180 h 196"/>
                  <a:gd name="T16" fmla="*/ 238 w 255"/>
                  <a:gd name="T17" fmla="*/ 17 h 196"/>
                  <a:gd name="T18" fmla="*/ 17 w 255"/>
                  <a:gd name="T19" fmla="*/ 17 h 196"/>
                  <a:gd name="T20" fmla="*/ 17 w 255"/>
                  <a:gd name="T21" fmla="*/ 180 h 196"/>
                  <a:gd name="T22" fmla="*/ 17 w 255"/>
                  <a:gd name="T23" fmla="*/ 180 h 1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5"/>
                  <a:gd name="T37" fmla="*/ 0 h 196"/>
                  <a:gd name="T38" fmla="*/ 255 w 255"/>
                  <a:gd name="T39" fmla="*/ 196 h 1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5" h="196">
                    <a:moveTo>
                      <a:pt x="255" y="196"/>
                    </a:moveTo>
                    <a:lnTo>
                      <a:pt x="0" y="196"/>
                    </a:lnTo>
                    <a:lnTo>
                      <a:pt x="0" y="0"/>
                    </a:lnTo>
                    <a:lnTo>
                      <a:pt x="255" y="0"/>
                    </a:lnTo>
                    <a:lnTo>
                      <a:pt x="255" y="196"/>
                    </a:lnTo>
                    <a:close/>
                    <a:moveTo>
                      <a:pt x="17" y="180"/>
                    </a:moveTo>
                    <a:lnTo>
                      <a:pt x="238" y="180"/>
                    </a:lnTo>
                    <a:lnTo>
                      <a:pt x="238" y="17"/>
                    </a:lnTo>
                    <a:lnTo>
                      <a:pt x="17" y="17"/>
                    </a:lnTo>
                    <a:lnTo>
                      <a:pt x="17" y="18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311" name="Freeform 124"/>
              <p:cNvSpPr>
                <a:spLocks noEditPoints="1"/>
              </p:cNvSpPr>
              <p:nvPr/>
            </p:nvSpPr>
            <p:spPr bwMode="auto">
              <a:xfrm>
                <a:off x="5323" y="2996"/>
                <a:ext cx="255" cy="128"/>
              </a:xfrm>
              <a:custGeom>
                <a:avLst/>
                <a:gdLst>
                  <a:gd name="T0" fmla="*/ 255 w 255"/>
                  <a:gd name="T1" fmla="*/ 128 h 128"/>
                  <a:gd name="T2" fmla="*/ 0 w 255"/>
                  <a:gd name="T3" fmla="*/ 128 h 128"/>
                  <a:gd name="T4" fmla="*/ 0 w 255"/>
                  <a:gd name="T5" fmla="*/ 0 h 128"/>
                  <a:gd name="T6" fmla="*/ 255 w 255"/>
                  <a:gd name="T7" fmla="*/ 0 h 128"/>
                  <a:gd name="T8" fmla="*/ 255 w 255"/>
                  <a:gd name="T9" fmla="*/ 128 h 128"/>
                  <a:gd name="T10" fmla="*/ 255 w 255"/>
                  <a:gd name="T11" fmla="*/ 128 h 128"/>
                  <a:gd name="T12" fmla="*/ 17 w 255"/>
                  <a:gd name="T13" fmla="*/ 111 h 128"/>
                  <a:gd name="T14" fmla="*/ 238 w 255"/>
                  <a:gd name="T15" fmla="*/ 111 h 128"/>
                  <a:gd name="T16" fmla="*/ 238 w 255"/>
                  <a:gd name="T17" fmla="*/ 18 h 128"/>
                  <a:gd name="T18" fmla="*/ 17 w 255"/>
                  <a:gd name="T19" fmla="*/ 18 h 128"/>
                  <a:gd name="T20" fmla="*/ 17 w 255"/>
                  <a:gd name="T21" fmla="*/ 111 h 128"/>
                  <a:gd name="T22" fmla="*/ 17 w 255"/>
                  <a:gd name="T23" fmla="*/ 111 h 1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5"/>
                  <a:gd name="T37" fmla="*/ 0 h 128"/>
                  <a:gd name="T38" fmla="*/ 255 w 255"/>
                  <a:gd name="T39" fmla="*/ 128 h 1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5" h="128">
                    <a:moveTo>
                      <a:pt x="255" y="128"/>
                    </a:moveTo>
                    <a:lnTo>
                      <a:pt x="0" y="128"/>
                    </a:lnTo>
                    <a:lnTo>
                      <a:pt x="0" y="0"/>
                    </a:lnTo>
                    <a:lnTo>
                      <a:pt x="255" y="0"/>
                    </a:lnTo>
                    <a:lnTo>
                      <a:pt x="255" y="128"/>
                    </a:lnTo>
                    <a:close/>
                    <a:moveTo>
                      <a:pt x="17" y="111"/>
                    </a:moveTo>
                    <a:lnTo>
                      <a:pt x="238" y="111"/>
                    </a:lnTo>
                    <a:lnTo>
                      <a:pt x="238" y="18"/>
                    </a:lnTo>
                    <a:lnTo>
                      <a:pt x="17" y="18"/>
                    </a:lnTo>
                    <a:lnTo>
                      <a:pt x="17" y="1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53296" name="Flowchart: Magnetic Disk 267"/>
          <p:cNvSpPr>
            <a:spLocks noChangeArrowheads="1"/>
          </p:cNvSpPr>
          <p:nvPr/>
        </p:nvSpPr>
        <p:spPr bwMode="auto">
          <a:xfrm>
            <a:off x="5232400" y="3316288"/>
            <a:ext cx="703263" cy="1150937"/>
          </a:xfrm>
          <a:prstGeom prst="flowChartMagneticDisk">
            <a:avLst/>
          </a:prstGeom>
          <a:noFill/>
          <a:ln w="34925" cap="rnd"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fr-FR" sz="1400">
              <a:solidFill>
                <a:srgbClr val="333333"/>
              </a:solidFill>
            </a:endParaRPr>
          </a:p>
        </p:txBody>
      </p:sp>
    </p:spTree>
    <p:extLst>
      <p:ext uri="{BB962C8B-B14F-4D97-AF65-F5344CB8AC3E}">
        <p14:creationId xmlns:p14="http://schemas.microsoft.com/office/powerpoint/2010/main" val="53617169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6" descr="Expert_integrated_systems_PPT_blue breaker-0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990600"/>
            <a:ext cx="8458200" cy="457200"/>
          </a:xfrm>
          <a:prstGeom prst="rect">
            <a:avLst/>
          </a:prstGeom>
          <a:noFill/>
          <a:ln w="9525">
            <a:noFill/>
            <a:miter lim="800000"/>
            <a:headEnd/>
            <a:tailEnd/>
          </a:ln>
        </p:spPr>
      </p:pic>
      <p:sp>
        <p:nvSpPr>
          <p:cNvPr id="30722" name="Rectangle 23"/>
          <p:cNvSpPr>
            <a:spLocks noChangeArrowheads="1"/>
          </p:cNvSpPr>
          <p:nvPr/>
        </p:nvSpPr>
        <p:spPr bwMode="auto">
          <a:xfrm>
            <a:off x="190500" y="515938"/>
            <a:ext cx="8607425" cy="430212"/>
          </a:xfrm>
          <a:prstGeom prst="rect">
            <a:avLst/>
          </a:prstGeom>
          <a:noFill/>
          <a:ln w="9525">
            <a:noFill/>
            <a:miter lim="800000"/>
            <a:headEnd/>
            <a:tailEnd/>
          </a:ln>
        </p:spPr>
        <p:txBody>
          <a:bodyPr>
            <a:spAutoFit/>
          </a:bodyPr>
          <a:lstStyle/>
          <a:p>
            <a:pPr>
              <a:spcBef>
                <a:spcPct val="20000"/>
              </a:spcBef>
            </a:pPr>
            <a:r>
              <a:rPr lang="en-US" sz="2200">
                <a:latin typeface="HelveticaNeueLT Com 55 Roman"/>
              </a:rPr>
              <a:t>The optimal cloud platform for enterprise applications</a:t>
            </a:r>
            <a:endParaRPr lang="en-US" b="1" i="1">
              <a:latin typeface="HelveticaNeueLT Com 55 Roman"/>
            </a:endParaRPr>
          </a:p>
        </p:txBody>
      </p:sp>
      <p:sp>
        <p:nvSpPr>
          <p:cNvPr id="30723" name="Text Box 4"/>
          <p:cNvSpPr txBox="1">
            <a:spLocks noChangeArrowheads="1"/>
          </p:cNvSpPr>
          <p:nvPr/>
        </p:nvSpPr>
        <p:spPr bwMode="auto">
          <a:xfrm>
            <a:off x="280988" y="1671638"/>
            <a:ext cx="5410200" cy="4247317"/>
          </a:xfrm>
          <a:prstGeom prst="rect">
            <a:avLst/>
          </a:prstGeom>
          <a:noFill/>
          <a:ln w="9525">
            <a:noFill/>
            <a:miter lim="800000"/>
            <a:headEnd/>
            <a:tailEnd/>
          </a:ln>
        </p:spPr>
        <p:txBody>
          <a:bodyPr>
            <a:spAutoFit/>
          </a:bodyPr>
          <a:lstStyle/>
          <a:p>
            <a:pPr marL="284163" indent="-284163">
              <a:spcAft>
                <a:spcPct val="55000"/>
              </a:spcAft>
              <a:buClr>
                <a:schemeClr val="tx1"/>
              </a:buClr>
              <a:buFont typeface="Arial" charset="0"/>
              <a:buChar char="•"/>
            </a:pPr>
            <a:r>
              <a:rPr lang="en-US" sz="1800" dirty="0">
                <a:solidFill>
                  <a:schemeClr val="tx1"/>
                </a:solidFill>
                <a:latin typeface="HelveticaNeueLT Com 55 Roman"/>
              </a:rPr>
              <a:t>Increased flexibility with the first pre-integrated </a:t>
            </a:r>
            <a:r>
              <a:rPr lang="en-US" sz="1800" b="1" dirty="0">
                <a:solidFill>
                  <a:srgbClr val="00649D"/>
                </a:solidFill>
                <a:latin typeface="HelveticaNeueLT Com 55 Roman"/>
              </a:rPr>
              <a:t>application platform</a:t>
            </a:r>
            <a:r>
              <a:rPr lang="en-US" sz="1800" b="1" dirty="0">
                <a:solidFill>
                  <a:schemeClr val="bg2"/>
                </a:solidFill>
                <a:latin typeface="HelveticaNeueLT Com 55 Roman"/>
              </a:rPr>
              <a:t> </a:t>
            </a:r>
            <a:r>
              <a:rPr lang="en-US" sz="1800" dirty="0">
                <a:solidFill>
                  <a:schemeClr val="tx1"/>
                </a:solidFill>
                <a:latin typeface="HelveticaNeueLT Com 55 Roman"/>
              </a:rPr>
              <a:t>for</a:t>
            </a:r>
            <a:r>
              <a:rPr lang="en-US" sz="1800" dirty="0">
                <a:solidFill>
                  <a:schemeClr val="bg2"/>
                </a:solidFill>
                <a:latin typeface="HelveticaNeueLT Com 55 Roman"/>
              </a:rPr>
              <a:t> </a:t>
            </a:r>
            <a:r>
              <a:rPr lang="en-US" sz="1800" b="1" dirty="0">
                <a:solidFill>
                  <a:srgbClr val="00649D"/>
                </a:solidFill>
                <a:latin typeface="HelveticaNeueLT Com 55 Roman"/>
              </a:rPr>
              <a:t>Windows </a:t>
            </a:r>
            <a:r>
              <a:rPr lang="en-US" sz="1800" b="1" i="1" dirty="0">
                <a:solidFill>
                  <a:srgbClr val="00649D"/>
                </a:solidFill>
                <a:latin typeface="HelveticaNeueLT Com 55 Roman"/>
              </a:rPr>
              <a:t>and</a:t>
            </a:r>
            <a:r>
              <a:rPr lang="en-US" sz="1800" b="1" dirty="0">
                <a:solidFill>
                  <a:srgbClr val="00649D"/>
                </a:solidFill>
                <a:latin typeface="HelveticaNeueLT Com 55 Roman"/>
              </a:rPr>
              <a:t>  Linux</a:t>
            </a:r>
          </a:p>
          <a:p>
            <a:pPr marL="284163" indent="-284163">
              <a:spcAft>
                <a:spcPct val="55000"/>
              </a:spcAft>
              <a:buClr>
                <a:schemeClr val="tx1"/>
              </a:buClr>
              <a:buFont typeface="Arial" charset="0"/>
              <a:buChar char="•"/>
            </a:pPr>
            <a:r>
              <a:rPr lang="en-US" sz="1800" dirty="0">
                <a:solidFill>
                  <a:schemeClr val="tx1"/>
                </a:solidFill>
                <a:latin typeface="HelveticaNeueLT Com 55 Roman"/>
              </a:rPr>
              <a:t>Lower TCO through the </a:t>
            </a:r>
            <a:r>
              <a:rPr lang="en-US" sz="1800" b="1" dirty="0">
                <a:solidFill>
                  <a:srgbClr val="00649D"/>
                </a:solidFill>
                <a:latin typeface="HelveticaNeueLT Com 55 Roman"/>
              </a:rPr>
              <a:t>high performance</a:t>
            </a:r>
            <a:r>
              <a:rPr lang="en-US" sz="1800" dirty="0">
                <a:solidFill>
                  <a:schemeClr val="bg2"/>
                </a:solidFill>
                <a:latin typeface="HelveticaNeueLT Com 55 Roman"/>
              </a:rPr>
              <a:t> </a:t>
            </a:r>
            <a:r>
              <a:rPr lang="en-US" sz="1800" dirty="0">
                <a:solidFill>
                  <a:schemeClr val="tx1"/>
                </a:solidFill>
                <a:latin typeface="HelveticaNeueLT Com 55 Roman"/>
              </a:rPr>
              <a:t>hypervisor in </a:t>
            </a:r>
            <a:r>
              <a:rPr lang="en-US" sz="1800" dirty="0" err="1">
                <a:solidFill>
                  <a:schemeClr val="tx1"/>
                </a:solidFill>
                <a:latin typeface="HelveticaNeueLT Com 55 Roman"/>
              </a:rPr>
              <a:t>PowerVM</a:t>
            </a:r>
            <a:r>
              <a:rPr lang="en-US" sz="1800" dirty="0">
                <a:solidFill>
                  <a:schemeClr val="tx1"/>
                </a:solidFill>
                <a:latin typeface="HelveticaNeueLT Com 55 Roman"/>
              </a:rPr>
              <a:t>-based system</a:t>
            </a:r>
          </a:p>
          <a:p>
            <a:pPr marL="284163" indent="-284163">
              <a:spcAft>
                <a:spcPct val="55000"/>
              </a:spcAft>
              <a:buClr>
                <a:schemeClr val="tx1"/>
              </a:buClr>
              <a:buFont typeface="Arial" charset="0"/>
              <a:buChar char="•"/>
            </a:pPr>
            <a:r>
              <a:rPr lang="en-US" sz="1800" dirty="0">
                <a:solidFill>
                  <a:schemeClr val="tx1"/>
                </a:solidFill>
                <a:latin typeface="HelveticaNeueLT Com 55 Roman"/>
              </a:rPr>
              <a:t>Ease of use with </a:t>
            </a:r>
            <a:r>
              <a:rPr lang="en-US" sz="1800" b="1" dirty="0">
                <a:solidFill>
                  <a:srgbClr val="00649D"/>
                </a:solidFill>
                <a:latin typeface="HelveticaNeueLT Com 55 Roman"/>
              </a:rPr>
              <a:t>cross-site disaster recovery</a:t>
            </a:r>
            <a:r>
              <a:rPr lang="en-US" sz="1800" b="1" dirty="0">
                <a:solidFill>
                  <a:schemeClr val="bg2"/>
                </a:solidFill>
                <a:latin typeface="HelveticaNeueLT Com 55 Roman"/>
              </a:rPr>
              <a:t> </a:t>
            </a:r>
            <a:r>
              <a:rPr lang="en-US" sz="1800" dirty="0">
                <a:solidFill>
                  <a:schemeClr val="tx1"/>
                </a:solidFill>
                <a:latin typeface="HelveticaNeueLT Com 55 Roman"/>
              </a:rPr>
              <a:t>for applications setup </a:t>
            </a:r>
            <a:r>
              <a:rPr lang="en-US" sz="1800" b="1" dirty="0">
                <a:solidFill>
                  <a:srgbClr val="00649D"/>
                </a:solidFill>
                <a:latin typeface="HelveticaNeueLT Com 55 Roman"/>
              </a:rPr>
              <a:t>in 5 clicks</a:t>
            </a:r>
            <a:r>
              <a:rPr lang="en-US" sz="1800" baseline="30000" dirty="0">
                <a:solidFill>
                  <a:schemeClr val="bg2"/>
                </a:solidFill>
                <a:latin typeface="HelveticaNeueLT Com 55 Roman"/>
              </a:rPr>
              <a:t>1</a:t>
            </a:r>
            <a:endParaRPr lang="en-US" sz="1800" dirty="0">
              <a:solidFill>
                <a:schemeClr val="bg2"/>
              </a:solidFill>
              <a:latin typeface="HelveticaNeueLT Com 55 Roman"/>
            </a:endParaRPr>
          </a:p>
          <a:p>
            <a:pPr marL="284163" indent="-284163">
              <a:spcAft>
                <a:spcPct val="55000"/>
              </a:spcAft>
              <a:buClr>
                <a:schemeClr val="tx1"/>
              </a:buClr>
              <a:buFont typeface="Arial" charset="0"/>
              <a:buChar char="•"/>
            </a:pPr>
            <a:r>
              <a:rPr lang="en-US" sz="1800" dirty="0">
                <a:solidFill>
                  <a:schemeClr val="tx1"/>
                </a:solidFill>
                <a:latin typeface="HelveticaNeueLT Com 55 Roman"/>
              </a:rPr>
              <a:t>Improved</a:t>
            </a:r>
            <a:r>
              <a:rPr lang="en-US" sz="1800" dirty="0">
                <a:solidFill>
                  <a:schemeClr val="bg2"/>
                </a:solidFill>
                <a:latin typeface="HelveticaNeueLT Com 55 Roman"/>
              </a:rPr>
              <a:t> </a:t>
            </a:r>
            <a:r>
              <a:rPr lang="en-US" sz="1800" b="1" dirty="0">
                <a:solidFill>
                  <a:srgbClr val="00649D"/>
                </a:solidFill>
                <a:latin typeface="HelveticaNeueLT Com 55 Roman"/>
              </a:rPr>
              <a:t>application</a:t>
            </a:r>
            <a:r>
              <a:rPr lang="en-US" sz="1800" dirty="0">
                <a:solidFill>
                  <a:srgbClr val="00649D"/>
                </a:solidFill>
                <a:latin typeface="HelveticaNeueLT Com 55 Roman"/>
              </a:rPr>
              <a:t> </a:t>
            </a:r>
            <a:r>
              <a:rPr lang="en-US" sz="1800" b="1" dirty="0">
                <a:solidFill>
                  <a:srgbClr val="00649D"/>
                </a:solidFill>
                <a:latin typeface="HelveticaNeueLT Com 55 Roman"/>
              </a:rPr>
              <a:t>security</a:t>
            </a:r>
            <a:r>
              <a:rPr lang="en-US" sz="1800" dirty="0">
                <a:solidFill>
                  <a:schemeClr val="bg2"/>
                </a:solidFill>
                <a:latin typeface="HelveticaNeueLT Com 55 Roman"/>
              </a:rPr>
              <a:t> </a:t>
            </a:r>
            <a:r>
              <a:rPr lang="en-US" sz="1800" dirty="0">
                <a:solidFill>
                  <a:schemeClr val="tx1"/>
                </a:solidFill>
                <a:latin typeface="HelveticaNeueLT Com 55 Roman"/>
              </a:rPr>
              <a:t>with integrated encryption support</a:t>
            </a:r>
          </a:p>
          <a:p>
            <a:pPr marL="284163" indent="-284163">
              <a:spcAft>
                <a:spcPct val="55000"/>
              </a:spcAft>
              <a:buClr>
                <a:schemeClr val="tx1"/>
              </a:buClr>
              <a:buFont typeface="Arial" charset="0"/>
              <a:buChar char="•"/>
            </a:pPr>
            <a:r>
              <a:rPr lang="en-US" sz="1800" b="1" dirty="0">
                <a:solidFill>
                  <a:srgbClr val="00649D"/>
                </a:solidFill>
                <a:latin typeface="HelveticaNeueLT Com 55 Roman"/>
              </a:rPr>
              <a:t>Faster response times</a:t>
            </a:r>
            <a:r>
              <a:rPr lang="en-US" sz="1800" b="1" dirty="0">
                <a:solidFill>
                  <a:schemeClr val="bg2"/>
                </a:solidFill>
                <a:latin typeface="HelveticaNeueLT Com 55 Roman"/>
              </a:rPr>
              <a:t> </a:t>
            </a:r>
            <a:r>
              <a:rPr lang="en-US" sz="1800" dirty="0">
                <a:solidFill>
                  <a:schemeClr val="tx1"/>
                </a:solidFill>
                <a:latin typeface="HelveticaNeueLT Com 55 Roman"/>
              </a:rPr>
              <a:t>during usage spikes</a:t>
            </a:r>
            <a:endParaRPr lang="en-US" sz="1800" baseline="30000" dirty="0">
              <a:solidFill>
                <a:schemeClr val="bg2"/>
              </a:solidFill>
              <a:latin typeface="HelveticaNeueLT Com 55 Roman"/>
            </a:endParaRPr>
          </a:p>
          <a:p>
            <a:pPr marL="284163" indent="-284163">
              <a:spcAft>
                <a:spcPct val="55000"/>
              </a:spcAft>
              <a:buClr>
                <a:schemeClr val="tx1"/>
              </a:buClr>
              <a:buFont typeface="Arial" charset="0"/>
              <a:buChar char="•"/>
            </a:pPr>
            <a:r>
              <a:rPr lang="en-US" sz="1800" b="1" dirty="0">
                <a:solidFill>
                  <a:srgbClr val="00649D"/>
                </a:solidFill>
                <a:latin typeface="HelveticaNeueLT Com 55 Roman"/>
              </a:rPr>
              <a:t>Improved governance</a:t>
            </a:r>
            <a:r>
              <a:rPr lang="en-US" sz="1800" dirty="0">
                <a:solidFill>
                  <a:schemeClr val="bg2"/>
                </a:solidFill>
                <a:latin typeface="HelveticaNeueLT Com 55 Roman"/>
              </a:rPr>
              <a:t> </a:t>
            </a:r>
            <a:r>
              <a:rPr lang="en-US" sz="1800" dirty="0">
                <a:solidFill>
                  <a:schemeClr val="tx1"/>
                </a:solidFill>
                <a:latin typeface="HelveticaNeueLT Com 55 Roman"/>
              </a:rPr>
              <a:t>through new license tracking and reporting and OS maintenance</a:t>
            </a:r>
          </a:p>
          <a:p>
            <a:pPr marL="284163" indent="-284163">
              <a:spcAft>
                <a:spcPct val="55000"/>
              </a:spcAft>
              <a:buClr>
                <a:schemeClr val="tx1"/>
              </a:buClr>
              <a:buFont typeface="Arial" charset="0"/>
              <a:buChar char="•"/>
            </a:pPr>
            <a:r>
              <a:rPr lang="en-US" sz="1800" dirty="0">
                <a:solidFill>
                  <a:schemeClr val="tx1"/>
                </a:solidFill>
                <a:latin typeface="HelveticaNeueLT Com 55 Roman"/>
              </a:rPr>
              <a:t>Investment protection through </a:t>
            </a:r>
            <a:r>
              <a:rPr lang="en-US" sz="1800" b="1" dirty="0">
                <a:solidFill>
                  <a:srgbClr val="00649D"/>
                </a:solidFill>
                <a:latin typeface="HelveticaNeueLT Com 55 Roman"/>
              </a:rPr>
              <a:t>broad ecosystem</a:t>
            </a:r>
            <a:r>
              <a:rPr lang="en-US" sz="1800" b="1" dirty="0">
                <a:solidFill>
                  <a:schemeClr val="bg2"/>
                </a:solidFill>
                <a:latin typeface="HelveticaNeueLT Com 55 Roman"/>
              </a:rPr>
              <a:t> </a:t>
            </a:r>
            <a:r>
              <a:rPr lang="en-US" sz="1800" dirty="0">
                <a:solidFill>
                  <a:schemeClr val="tx1"/>
                </a:solidFill>
                <a:latin typeface="HelveticaNeueLT Com 55 Roman"/>
              </a:rPr>
              <a:t>of</a:t>
            </a:r>
            <a:r>
              <a:rPr lang="en-US" sz="1800" b="1" dirty="0">
                <a:solidFill>
                  <a:schemeClr val="bg2"/>
                </a:solidFill>
                <a:latin typeface="HelveticaNeueLT Com 55 Roman"/>
              </a:rPr>
              <a:t> </a:t>
            </a:r>
            <a:r>
              <a:rPr lang="en-US" sz="1800" b="1" dirty="0">
                <a:solidFill>
                  <a:srgbClr val="00649D"/>
                </a:solidFill>
                <a:latin typeface="HelveticaNeueLT Com 55 Roman"/>
              </a:rPr>
              <a:t>optimized application patterns</a:t>
            </a:r>
          </a:p>
        </p:txBody>
      </p:sp>
      <p:grpSp>
        <p:nvGrpSpPr>
          <p:cNvPr id="30724" name="Group 15"/>
          <p:cNvGrpSpPr>
            <a:grpSpLocks/>
          </p:cNvGrpSpPr>
          <p:nvPr/>
        </p:nvGrpSpPr>
        <p:grpSpPr bwMode="auto">
          <a:xfrm>
            <a:off x="5961063" y="1798638"/>
            <a:ext cx="2817812" cy="3825875"/>
            <a:chOff x="5951538" y="1422400"/>
            <a:chExt cx="2817812" cy="3825875"/>
          </a:xfrm>
        </p:grpSpPr>
        <p:pic>
          <p:nvPicPr>
            <p:cNvPr id="30728" name="Picture 17" descr="Expert_Integrated_Systems_PPT_MasterGraphics_0209-breaker-blu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51538" y="1422400"/>
              <a:ext cx="2817812" cy="3825875"/>
            </a:xfrm>
            <a:prstGeom prst="rect">
              <a:avLst/>
            </a:prstGeom>
            <a:noFill/>
            <a:ln w="9525">
              <a:noFill/>
              <a:miter lim="800000"/>
              <a:headEnd/>
              <a:tailEnd/>
            </a:ln>
          </p:spPr>
        </p:pic>
        <p:pic>
          <p:nvPicPr>
            <p:cNvPr id="30729" name="Picture 16" descr="PureApplication_Bitmap_Black"/>
            <p:cNvPicPr>
              <a:picLocks noChangeAspect="1" noChangeArrowheads="1"/>
            </p:cNvPicPr>
            <p:nvPr/>
          </p:nvPicPr>
          <p:blipFill>
            <a:blip r:embed="rId5" cstate="email">
              <a:lum bright="100000"/>
              <a:extLst>
                <a:ext uri="{28A0092B-C50C-407E-A947-70E740481C1C}">
                  <a14:useLocalDpi xmlns:a14="http://schemas.microsoft.com/office/drawing/2010/main"/>
                </a:ext>
              </a:extLst>
            </a:blip>
            <a:srcRect/>
            <a:stretch>
              <a:fillRect/>
            </a:stretch>
          </p:blipFill>
          <p:spPr bwMode="auto">
            <a:xfrm>
              <a:off x="5972175" y="1641475"/>
              <a:ext cx="2776538" cy="477838"/>
            </a:xfrm>
            <a:prstGeom prst="rect">
              <a:avLst/>
            </a:prstGeom>
            <a:noFill/>
            <a:ln w="9525">
              <a:noFill/>
              <a:miter lim="800000"/>
              <a:headEnd/>
              <a:tailEnd/>
            </a:ln>
          </p:spPr>
        </p:pic>
        <p:pic>
          <p:nvPicPr>
            <p:cNvPr id="30730" name="Picture 47" descr="PureApplication_Sil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92963" y="1931988"/>
              <a:ext cx="1533525" cy="3227387"/>
            </a:xfrm>
            <a:prstGeom prst="rect">
              <a:avLst/>
            </a:prstGeom>
            <a:noFill/>
            <a:ln w="9525">
              <a:noFill/>
              <a:miter lim="800000"/>
              <a:headEnd/>
              <a:tailEnd/>
            </a:ln>
          </p:spPr>
        </p:pic>
        <p:grpSp>
          <p:nvGrpSpPr>
            <p:cNvPr id="30731" name="Group 30"/>
            <p:cNvGrpSpPr>
              <a:grpSpLocks noChangeAspect="1"/>
            </p:cNvGrpSpPr>
            <p:nvPr/>
          </p:nvGrpSpPr>
          <p:grpSpPr bwMode="auto">
            <a:xfrm>
              <a:off x="5997575" y="2733675"/>
              <a:ext cx="1557338" cy="2436813"/>
              <a:chOff x="972" y="1100"/>
              <a:chExt cx="1234" cy="1929"/>
            </a:xfrm>
          </p:grpSpPr>
          <p:pic>
            <p:nvPicPr>
              <p:cNvPr id="30733" name="Picture 15" descr="PureApplication_Silo"/>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74" y="2030"/>
                <a:ext cx="1232" cy="999"/>
              </a:xfrm>
              <a:prstGeom prst="rect">
                <a:avLst/>
              </a:prstGeom>
              <a:noFill/>
              <a:ln w="9525">
                <a:noFill/>
                <a:miter lim="800000"/>
                <a:headEnd/>
                <a:tailEnd/>
              </a:ln>
            </p:spPr>
          </p:pic>
          <p:pic>
            <p:nvPicPr>
              <p:cNvPr id="30734" name="Picture 15" descr="PureApplication_Silo"/>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72" y="1100"/>
                <a:ext cx="1232" cy="932"/>
              </a:xfrm>
              <a:prstGeom prst="rect">
                <a:avLst/>
              </a:prstGeom>
              <a:noFill/>
              <a:ln w="9525">
                <a:noFill/>
                <a:miter lim="800000"/>
                <a:headEnd/>
                <a:tailEnd/>
              </a:ln>
            </p:spPr>
          </p:pic>
          <p:pic>
            <p:nvPicPr>
              <p:cNvPr id="30735" name="Picture 15" descr="PureApplication_Silo"/>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841" y="1421"/>
                <a:ext cx="364" cy="1595"/>
              </a:xfrm>
              <a:prstGeom prst="rect">
                <a:avLst/>
              </a:prstGeom>
              <a:noFill/>
              <a:ln w="9525">
                <a:noFill/>
                <a:miter lim="800000"/>
                <a:headEnd/>
                <a:tailEnd/>
              </a:ln>
            </p:spPr>
          </p:pic>
        </p:grpSp>
        <p:pic>
          <p:nvPicPr>
            <p:cNvPr id="30732" name="Picture 5" descr="icon_enhanced"/>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802438" y="2636838"/>
              <a:ext cx="1117600" cy="692150"/>
            </a:xfrm>
            <a:prstGeom prst="rect">
              <a:avLst/>
            </a:prstGeom>
            <a:noFill/>
            <a:ln w="9525">
              <a:noFill/>
              <a:miter lim="800000"/>
              <a:headEnd/>
              <a:tailEnd/>
            </a:ln>
          </p:spPr>
        </p:pic>
      </p:grpSp>
      <p:sp>
        <p:nvSpPr>
          <p:cNvPr id="30725" name="Text Box 16"/>
          <p:cNvSpPr txBox="1">
            <a:spLocks noChangeArrowheads="1"/>
          </p:cNvSpPr>
          <p:nvPr/>
        </p:nvSpPr>
        <p:spPr bwMode="auto">
          <a:xfrm>
            <a:off x="5951538" y="5649913"/>
            <a:ext cx="3432175" cy="352425"/>
          </a:xfrm>
          <a:prstGeom prst="rect">
            <a:avLst/>
          </a:prstGeom>
          <a:noFill/>
          <a:ln w="9525">
            <a:noFill/>
            <a:miter lim="800000"/>
            <a:headEnd/>
            <a:tailEnd/>
          </a:ln>
        </p:spPr>
        <p:txBody>
          <a:bodyPr>
            <a:spAutoFit/>
          </a:bodyPr>
          <a:lstStyle/>
          <a:p>
            <a:pPr>
              <a:lnSpc>
                <a:spcPct val="95000"/>
              </a:lnSpc>
              <a:spcBef>
                <a:spcPct val="50000"/>
              </a:spcBef>
              <a:buClr>
                <a:srgbClr val="000000"/>
              </a:buClr>
              <a:buSzPct val="100000"/>
              <a:buFont typeface="Arial" charset="0"/>
              <a:buNone/>
            </a:pPr>
            <a:r>
              <a:rPr lang="en-US">
                <a:solidFill>
                  <a:srgbClr val="000000"/>
                </a:solidFill>
                <a:latin typeface="LubalGraph Bd BT"/>
              </a:rPr>
              <a:t>Pure and Simple.</a:t>
            </a:r>
          </a:p>
        </p:txBody>
      </p:sp>
      <p:sp>
        <p:nvSpPr>
          <p:cNvPr id="30726" name="TextBox 16"/>
          <p:cNvSpPr txBox="1">
            <a:spLocks noChangeArrowheads="1"/>
          </p:cNvSpPr>
          <p:nvPr/>
        </p:nvSpPr>
        <p:spPr bwMode="auto">
          <a:xfrm>
            <a:off x="2033588" y="1050925"/>
            <a:ext cx="5205412" cy="396875"/>
          </a:xfrm>
          <a:prstGeom prst="rect">
            <a:avLst/>
          </a:prstGeom>
          <a:noFill/>
          <a:ln w="9525">
            <a:noFill/>
            <a:miter lim="800000"/>
            <a:headEnd/>
            <a:tailEnd/>
          </a:ln>
        </p:spPr>
        <p:txBody>
          <a:bodyPr wrap="none"/>
          <a:lstStyle/>
          <a:p>
            <a:pPr algn="ctr"/>
            <a:r>
              <a:rPr lang="en-US" sz="2000" b="1">
                <a:solidFill>
                  <a:schemeClr val="bg1"/>
                </a:solidFill>
                <a:latin typeface="HelveticaNeueLT Com 55 Roman"/>
              </a:rPr>
              <a:t>What’s unique in PureApplication System</a:t>
            </a:r>
          </a:p>
        </p:txBody>
      </p:sp>
      <p:sp>
        <p:nvSpPr>
          <p:cNvPr id="30727" name="Text Box 14"/>
          <p:cNvSpPr txBox="1">
            <a:spLocks noChangeArrowheads="1"/>
          </p:cNvSpPr>
          <p:nvPr/>
        </p:nvSpPr>
        <p:spPr bwMode="auto">
          <a:xfrm>
            <a:off x="906463" y="6435725"/>
            <a:ext cx="6194425" cy="323850"/>
          </a:xfrm>
          <a:prstGeom prst="rect">
            <a:avLst/>
          </a:prstGeom>
          <a:solidFill>
            <a:schemeClr val="bg1"/>
          </a:solidFill>
          <a:ln w="9525">
            <a:noFill/>
            <a:miter lim="800000"/>
            <a:headEnd/>
            <a:tailEnd/>
          </a:ln>
        </p:spPr>
        <p:txBody>
          <a:bodyPr>
            <a:spAutoFit/>
          </a:bodyPr>
          <a:lstStyle/>
          <a:p>
            <a:pPr marL="176213" indent="-176213">
              <a:lnSpc>
                <a:spcPct val="95000"/>
              </a:lnSpc>
              <a:spcBef>
                <a:spcPct val="50000"/>
              </a:spcBef>
              <a:buClr>
                <a:srgbClr val="000000"/>
              </a:buClr>
              <a:buSzPct val="100000"/>
              <a:buFont typeface="Arial" charset="0"/>
              <a:buNone/>
            </a:pPr>
            <a:r>
              <a:rPr lang="en-US" sz="800">
                <a:solidFill>
                  <a:schemeClr val="bg2"/>
                </a:solidFill>
              </a:rPr>
              <a:t>1.  5 clicks applies to both the primary and backup system.  In addition, customer will be required to configure their existing network infrastructure to be able to interact with PureApplication System.</a:t>
            </a:r>
          </a:p>
        </p:txBody>
      </p:sp>
    </p:spTree>
    <p:extLst>
      <p:ext uri="{BB962C8B-B14F-4D97-AF65-F5344CB8AC3E}">
        <p14:creationId xmlns:p14="http://schemas.microsoft.com/office/powerpoint/2010/main" val="259060115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11"/>
          <p:cNvSpPr>
            <a:spLocks noChangeArrowheads="1"/>
          </p:cNvSpPr>
          <p:nvPr/>
        </p:nvSpPr>
        <p:spPr bwMode="auto">
          <a:xfrm rot="10800000">
            <a:off x="1906588" y="3908425"/>
            <a:ext cx="7002462" cy="642938"/>
          </a:xfrm>
          <a:prstGeom prst="rect">
            <a:avLst/>
          </a:prstGeom>
          <a:gradFill rotWithShape="1">
            <a:gsLst>
              <a:gs pos="0">
                <a:srgbClr val="BBD0D3">
                  <a:alpha val="34000"/>
                </a:srgbClr>
              </a:gs>
              <a:gs pos="100000">
                <a:schemeClr val="bg1">
                  <a:alpha val="32001"/>
                </a:schemeClr>
              </a:gs>
            </a:gsLst>
            <a:lin ang="0" scaled="1"/>
          </a:gradFill>
          <a:ln w="12700">
            <a:solidFill>
              <a:srgbClr val="96B7BC"/>
            </a:solidFill>
            <a:miter lim="800000"/>
            <a:headEnd/>
            <a:tailEnd/>
          </a:ln>
          <a:effectLst/>
          <a:extLst/>
        </p:spPr>
        <p:txBody>
          <a:bodyPr wrap="none" anchor="ctr"/>
          <a:lstStyle/>
          <a:p>
            <a:pPr algn="ctr" defTabSz="455613">
              <a:defRPr/>
            </a:pPr>
            <a:endParaRPr lang="en-US" sz="2400">
              <a:cs typeface="+mn-cs"/>
            </a:endParaRPr>
          </a:p>
        </p:txBody>
      </p:sp>
      <p:sp>
        <p:nvSpPr>
          <p:cNvPr id="320523" name="Rectangle 11"/>
          <p:cNvSpPr>
            <a:spLocks noChangeArrowheads="1"/>
          </p:cNvSpPr>
          <p:nvPr/>
        </p:nvSpPr>
        <p:spPr bwMode="auto">
          <a:xfrm rot="10800000">
            <a:off x="2506663" y="3003550"/>
            <a:ext cx="6402387" cy="642938"/>
          </a:xfrm>
          <a:prstGeom prst="rect">
            <a:avLst/>
          </a:prstGeom>
          <a:gradFill rotWithShape="1">
            <a:gsLst>
              <a:gs pos="0">
                <a:srgbClr val="BBD0D3">
                  <a:alpha val="34000"/>
                </a:srgbClr>
              </a:gs>
              <a:gs pos="100000">
                <a:schemeClr val="bg1">
                  <a:alpha val="32001"/>
                </a:schemeClr>
              </a:gs>
            </a:gsLst>
            <a:lin ang="0" scaled="1"/>
          </a:gradFill>
          <a:ln w="12700">
            <a:solidFill>
              <a:srgbClr val="96B7BC"/>
            </a:solidFill>
            <a:miter lim="800000"/>
            <a:headEnd/>
            <a:tailEnd/>
          </a:ln>
          <a:effectLst/>
          <a:extLst/>
        </p:spPr>
        <p:txBody>
          <a:bodyPr wrap="none" anchor="ctr"/>
          <a:lstStyle/>
          <a:p>
            <a:pPr algn="ctr" defTabSz="455613">
              <a:defRPr/>
            </a:pPr>
            <a:endParaRPr lang="en-US" sz="2400">
              <a:cs typeface="+mn-cs"/>
            </a:endParaRPr>
          </a:p>
        </p:txBody>
      </p:sp>
      <p:sp>
        <p:nvSpPr>
          <p:cNvPr id="320515" name="Rectangle 3"/>
          <p:cNvSpPr>
            <a:spLocks noChangeArrowheads="1"/>
          </p:cNvSpPr>
          <p:nvPr/>
        </p:nvSpPr>
        <p:spPr bwMode="auto">
          <a:xfrm>
            <a:off x="180975" y="2863850"/>
            <a:ext cx="8963025" cy="2405063"/>
          </a:xfrm>
          <a:prstGeom prst="rect">
            <a:avLst/>
          </a:prstGeom>
          <a:gradFill rotWithShape="1">
            <a:gsLst>
              <a:gs pos="0">
                <a:srgbClr val="BBD0D3">
                  <a:alpha val="70000"/>
                </a:srgbClr>
              </a:gs>
              <a:gs pos="100000">
                <a:schemeClr val="bg1">
                  <a:alpha val="0"/>
                </a:schemeClr>
              </a:gs>
            </a:gsLst>
            <a:lin ang="0" scaled="1"/>
          </a:gradFill>
          <a:ln>
            <a:noFill/>
          </a:ln>
          <a:effectLst/>
          <a:extLst/>
        </p:spPr>
        <p:txBody>
          <a:bodyPr wrap="none" anchor="ctr"/>
          <a:lstStyle/>
          <a:p>
            <a:pPr algn="ctr" defTabSz="455613">
              <a:defRPr/>
            </a:pPr>
            <a:endParaRPr lang="en-US" sz="2400">
              <a:cs typeface="+mn-cs"/>
            </a:endParaRPr>
          </a:p>
        </p:txBody>
      </p:sp>
      <p:sp>
        <p:nvSpPr>
          <p:cNvPr id="320516" name="Rectangle 4"/>
          <p:cNvSpPr>
            <a:spLocks noChangeArrowheads="1"/>
          </p:cNvSpPr>
          <p:nvPr/>
        </p:nvSpPr>
        <p:spPr bwMode="auto">
          <a:xfrm>
            <a:off x="180975" y="1095375"/>
            <a:ext cx="8747125" cy="1546225"/>
          </a:xfrm>
          <a:prstGeom prst="rect">
            <a:avLst/>
          </a:prstGeom>
          <a:gradFill rotWithShape="1">
            <a:gsLst>
              <a:gs pos="0">
                <a:srgbClr val="BBD0D3">
                  <a:alpha val="70000"/>
                </a:srgbClr>
              </a:gs>
              <a:gs pos="100000">
                <a:schemeClr val="bg1">
                  <a:alpha val="0"/>
                </a:schemeClr>
              </a:gs>
            </a:gsLst>
            <a:lin ang="0" scaled="1"/>
          </a:gradFill>
          <a:ln>
            <a:noFill/>
          </a:ln>
          <a:effectLst/>
          <a:extLst/>
        </p:spPr>
        <p:txBody>
          <a:bodyPr wrap="none" anchor="ctr"/>
          <a:lstStyle/>
          <a:p>
            <a:pPr algn="ctr" defTabSz="455613">
              <a:defRPr/>
            </a:pPr>
            <a:endParaRPr lang="en-US" sz="2400">
              <a:solidFill>
                <a:schemeClr val="tx1"/>
              </a:solidFill>
              <a:ea typeface="MS PGothic" pitchFamily="34" charset="-128"/>
              <a:cs typeface="+mn-cs"/>
            </a:endParaRPr>
          </a:p>
        </p:txBody>
      </p:sp>
      <p:sp>
        <p:nvSpPr>
          <p:cNvPr id="320517" name="Rectangle 5"/>
          <p:cNvSpPr>
            <a:spLocks noChangeArrowheads="1"/>
          </p:cNvSpPr>
          <p:nvPr/>
        </p:nvSpPr>
        <p:spPr bwMode="auto">
          <a:xfrm>
            <a:off x="188913" y="1095375"/>
            <a:ext cx="2112962" cy="1546225"/>
          </a:xfrm>
          <a:prstGeom prst="rect">
            <a:avLst/>
          </a:prstGeom>
          <a:gradFill rotWithShape="1">
            <a:gsLst>
              <a:gs pos="0">
                <a:schemeClr val="accent2">
                  <a:alpha val="70000"/>
                </a:schemeClr>
              </a:gs>
              <a:gs pos="100000">
                <a:schemeClr val="bg1">
                  <a:alpha val="0"/>
                </a:schemeClr>
              </a:gs>
            </a:gsLst>
            <a:lin ang="0" scaled="1"/>
          </a:gradFill>
          <a:ln>
            <a:noFill/>
          </a:ln>
          <a:effectLst/>
          <a:extLst/>
        </p:spPr>
        <p:txBody>
          <a:bodyPr wrap="none" anchor="ctr"/>
          <a:lstStyle/>
          <a:p>
            <a:pPr algn="ctr" defTabSz="455613">
              <a:defRPr/>
            </a:pPr>
            <a:endParaRPr lang="en-US" sz="2400">
              <a:solidFill>
                <a:schemeClr val="tx1"/>
              </a:solidFill>
              <a:ea typeface="MS PGothic" pitchFamily="34" charset="-128"/>
              <a:cs typeface="+mn-cs"/>
            </a:endParaRPr>
          </a:p>
        </p:txBody>
      </p:sp>
      <p:sp>
        <p:nvSpPr>
          <p:cNvPr id="320518" name="Rectangle 6"/>
          <p:cNvSpPr>
            <a:spLocks noChangeArrowheads="1"/>
          </p:cNvSpPr>
          <p:nvPr/>
        </p:nvSpPr>
        <p:spPr bwMode="auto">
          <a:xfrm>
            <a:off x="188913" y="2873375"/>
            <a:ext cx="2112962" cy="2386013"/>
          </a:xfrm>
          <a:prstGeom prst="rect">
            <a:avLst/>
          </a:prstGeom>
          <a:gradFill rotWithShape="1">
            <a:gsLst>
              <a:gs pos="0">
                <a:schemeClr val="accent2">
                  <a:alpha val="70000"/>
                </a:schemeClr>
              </a:gs>
              <a:gs pos="100000">
                <a:schemeClr val="bg1">
                  <a:alpha val="0"/>
                </a:schemeClr>
              </a:gs>
            </a:gsLst>
            <a:lin ang="0" scaled="1"/>
          </a:gradFill>
          <a:ln>
            <a:noFill/>
          </a:ln>
          <a:effectLst/>
          <a:extLst/>
        </p:spPr>
        <p:txBody>
          <a:bodyPr wrap="none" anchor="ctr"/>
          <a:lstStyle/>
          <a:p>
            <a:pPr algn="ctr" defTabSz="455613">
              <a:defRPr/>
            </a:pPr>
            <a:endParaRPr lang="en-US" sz="2400">
              <a:solidFill>
                <a:schemeClr val="tx1"/>
              </a:solidFill>
              <a:ea typeface="MS PGothic" pitchFamily="34" charset="-128"/>
              <a:cs typeface="+mn-cs"/>
            </a:endParaRPr>
          </a:p>
        </p:txBody>
      </p:sp>
      <p:pic>
        <p:nvPicPr>
          <p:cNvPr id="157703"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25700" y="2876550"/>
            <a:ext cx="6653213" cy="996950"/>
          </a:xfrm>
          <a:prstGeom prst="rect">
            <a:avLst/>
          </a:prstGeom>
          <a:noFill/>
          <a:ln w="9525">
            <a:noFill/>
            <a:miter lim="800000"/>
            <a:headEnd/>
            <a:tailEnd/>
          </a:ln>
        </p:spPr>
      </p:pic>
      <p:pic>
        <p:nvPicPr>
          <p:cNvPr id="157704"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47925" y="1168400"/>
            <a:ext cx="6573838" cy="928688"/>
          </a:xfrm>
          <a:prstGeom prst="rect">
            <a:avLst/>
          </a:prstGeom>
          <a:noFill/>
          <a:ln w="9525">
            <a:noFill/>
            <a:miter lim="800000"/>
            <a:headEnd/>
            <a:tailEnd/>
          </a:ln>
        </p:spPr>
      </p:pic>
      <p:pic>
        <p:nvPicPr>
          <p:cNvPr id="157705" name="Picture 11" descr="PureSystems_Powerpoint Art_V2_Cover Art.jpg"/>
          <p:cNvPicPr>
            <a:picLocks noChangeAspect="1"/>
          </p:cNvPicPr>
          <p:nvPr/>
        </p:nvPicPr>
        <p:blipFill>
          <a:blip r:embed="rId5" cstate="email">
            <a:lum bright="-12000" contrast="32000"/>
            <a:grayscl/>
            <a:extLst>
              <a:ext uri="{28A0092B-C50C-407E-A947-70E740481C1C}">
                <a14:useLocalDpi xmlns:a14="http://schemas.microsoft.com/office/drawing/2010/main"/>
              </a:ext>
            </a:extLst>
          </a:blip>
          <a:srcRect/>
          <a:stretch>
            <a:fillRect/>
          </a:stretch>
        </p:blipFill>
        <p:spPr bwMode="auto">
          <a:xfrm>
            <a:off x="2498725" y="3005138"/>
            <a:ext cx="6394450" cy="649287"/>
          </a:xfrm>
          <a:prstGeom prst="rect">
            <a:avLst/>
          </a:prstGeom>
          <a:noFill/>
          <a:ln w="9525">
            <a:noFill/>
            <a:miter lim="800000"/>
            <a:headEnd/>
            <a:tailEnd/>
          </a:ln>
        </p:spPr>
      </p:pic>
      <p:pic>
        <p:nvPicPr>
          <p:cNvPr id="157706" name="Picture 11" descr="PureSystems_Powerpoint Art_V2_Cover Art.jpg"/>
          <p:cNvPicPr>
            <a:picLocks noChangeAspect="1"/>
          </p:cNvPicPr>
          <p:nvPr/>
        </p:nvPicPr>
        <p:blipFill>
          <a:blip r:embed="rId6" cstate="email">
            <a:grayscl/>
            <a:extLst>
              <a:ext uri="{28A0092B-C50C-407E-A947-70E740481C1C}">
                <a14:useLocalDpi xmlns:a14="http://schemas.microsoft.com/office/drawing/2010/main"/>
              </a:ext>
            </a:extLst>
          </a:blip>
          <a:srcRect/>
          <a:stretch>
            <a:fillRect/>
          </a:stretch>
        </p:blipFill>
        <p:spPr bwMode="auto">
          <a:xfrm>
            <a:off x="2498725" y="1271588"/>
            <a:ext cx="6456363" cy="649287"/>
          </a:xfrm>
          <a:prstGeom prst="rect">
            <a:avLst/>
          </a:prstGeom>
          <a:noFill/>
          <a:ln w="9525">
            <a:noFill/>
            <a:miter lim="800000"/>
            <a:headEnd/>
            <a:tailEnd/>
          </a:ln>
        </p:spPr>
      </p:pic>
      <p:pic>
        <p:nvPicPr>
          <p:cNvPr id="157707" name="Picture 47" descr="PureApplication_Silo"/>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30225" y="1458913"/>
            <a:ext cx="904875" cy="1096962"/>
          </a:xfrm>
          <a:prstGeom prst="rect">
            <a:avLst/>
          </a:prstGeom>
          <a:noFill/>
          <a:ln w="9525">
            <a:noFill/>
            <a:miter lim="800000"/>
            <a:headEnd/>
            <a:tailEnd/>
          </a:ln>
        </p:spPr>
      </p:pic>
      <p:pic>
        <p:nvPicPr>
          <p:cNvPr id="157708" name="Picture 47" descr="PureApplication_Silo"/>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85788" y="3094038"/>
            <a:ext cx="931862" cy="1646237"/>
          </a:xfrm>
          <a:prstGeom prst="rect">
            <a:avLst/>
          </a:prstGeom>
          <a:noFill/>
          <a:ln w="9525">
            <a:noFill/>
            <a:miter lim="800000"/>
            <a:headEnd/>
            <a:tailEnd/>
          </a:ln>
        </p:spPr>
      </p:pic>
      <p:sp>
        <p:nvSpPr>
          <p:cNvPr id="157709" name="TextBox 10"/>
          <p:cNvSpPr txBox="1">
            <a:spLocks noChangeArrowheads="1"/>
          </p:cNvSpPr>
          <p:nvPr/>
        </p:nvSpPr>
        <p:spPr bwMode="auto">
          <a:xfrm>
            <a:off x="2501900" y="2019300"/>
            <a:ext cx="1266825" cy="533400"/>
          </a:xfrm>
          <a:prstGeom prst="rect">
            <a:avLst/>
          </a:prstGeom>
          <a:noFill/>
          <a:ln w="9525">
            <a:noFill/>
            <a:miter lim="800000"/>
            <a:headEnd/>
            <a:tailEnd/>
          </a:ln>
        </p:spPr>
        <p:txBody>
          <a:bodyPr lIns="91434" tIns="45717" rIns="91434" bIns="45717">
            <a:spAutoFit/>
          </a:bodyPr>
          <a:lstStyle/>
          <a:p>
            <a:pPr algn="ctr" defTabSz="455613">
              <a:lnSpc>
                <a:spcPct val="90000"/>
              </a:lnSpc>
            </a:pPr>
            <a:r>
              <a:rPr lang="en-US" altLang="zh-CN" sz="1600" b="1">
                <a:solidFill>
                  <a:schemeClr val="tx1"/>
                </a:solidFill>
              </a:rPr>
              <a:t>2.4 TB SSD</a:t>
            </a:r>
          </a:p>
          <a:p>
            <a:pPr algn="ctr" defTabSz="455613">
              <a:lnSpc>
                <a:spcPct val="90000"/>
              </a:lnSpc>
            </a:pPr>
            <a:r>
              <a:rPr lang="en-US" altLang="zh-CN" sz="1600" b="1">
                <a:solidFill>
                  <a:schemeClr val="tx1"/>
                </a:solidFill>
              </a:rPr>
              <a:t>24 TB HDD</a:t>
            </a:r>
          </a:p>
        </p:txBody>
      </p:sp>
      <p:sp>
        <p:nvSpPr>
          <p:cNvPr id="157710" name="TextBox 10"/>
          <p:cNvSpPr txBox="1">
            <a:spLocks noChangeArrowheads="1"/>
          </p:cNvSpPr>
          <p:nvPr/>
        </p:nvSpPr>
        <p:spPr bwMode="auto">
          <a:xfrm>
            <a:off x="4313238" y="3094038"/>
            <a:ext cx="1290637" cy="533400"/>
          </a:xfrm>
          <a:prstGeom prst="rect">
            <a:avLst/>
          </a:prstGeom>
          <a:noFill/>
          <a:ln w="9525">
            <a:noFill/>
            <a:miter lim="800000"/>
            <a:headEnd/>
            <a:tailEnd/>
          </a:ln>
        </p:spPr>
        <p:txBody>
          <a:bodyPr wrap="none" lIns="91434" tIns="45717" rIns="91434" bIns="45717">
            <a:spAutoFit/>
          </a:bodyPr>
          <a:lstStyle/>
          <a:p>
            <a:pPr algn="ctr" defTabSz="455613">
              <a:lnSpc>
                <a:spcPct val="90000"/>
              </a:lnSpc>
            </a:pPr>
            <a:r>
              <a:rPr lang="pt-BR" altLang="zh-CN" sz="1600">
                <a:solidFill>
                  <a:schemeClr val="tx1"/>
                </a:solidFill>
              </a:rPr>
              <a:t>96 Cores</a:t>
            </a:r>
          </a:p>
          <a:p>
            <a:pPr algn="ctr" defTabSz="455613">
              <a:lnSpc>
                <a:spcPct val="90000"/>
              </a:lnSpc>
            </a:pPr>
            <a:r>
              <a:rPr lang="pt-BR" altLang="zh-CN" sz="1600">
                <a:solidFill>
                  <a:schemeClr val="tx1"/>
                </a:solidFill>
              </a:rPr>
              <a:t>1.5 TB RAM</a:t>
            </a:r>
            <a:endParaRPr lang="en-US" altLang="zh-CN" sz="1600">
              <a:solidFill>
                <a:schemeClr val="tx1"/>
              </a:solidFill>
            </a:endParaRPr>
          </a:p>
        </p:txBody>
      </p:sp>
      <p:sp>
        <p:nvSpPr>
          <p:cNvPr id="157711" name="TextBox 10"/>
          <p:cNvSpPr txBox="1">
            <a:spLocks noChangeArrowheads="1"/>
          </p:cNvSpPr>
          <p:nvPr/>
        </p:nvSpPr>
        <p:spPr bwMode="auto">
          <a:xfrm>
            <a:off x="2341563" y="3959225"/>
            <a:ext cx="1320800" cy="533400"/>
          </a:xfrm>
          <a:prstGeom prst="rect">
            <a:avLst/>
          </a:prstGeom>
          <a:noFill/>
          <a:ln w="9525">
            <a:noFill/>
            <a:miter lim="800000"/>
            <a:headEnd/>
            <a:tailEnd/>
          </a:ln>
        </p:spPr>
        <p:txBody>
          <a:bodyPr lIns="91434" tIns="45717" rIns="91434" bIns="45717">
            <a:spAutoFit/>
          </a:bodyPr>
          <a:lstStyle/>
          <a:p>
            <a:pPr algn="ctr" defTabSz="455613">
              <a:lnSpc>
                <a:spcPct val="90000"/>
              </a:lnSpc>
            </a:pPr>
            <a:r>
              <a:rPr lang="pt-BR" altLang="zh-CN" sz="1600">
                <a:solidFill>
                  <a:schemeClr val="tx1"/>
                </a:solidFill>
              </a:rPr>
              <a:t>192 Cores</a:t>
            </a:r>
          </a:p>
          <a:p>
            <a:pPr algn="ctr" defTabSz="455613">
              <a:lnSpc>
                <a:spcPct val="90000"/>
              </a:lnSpc>
            </a:pPr>
            <a:r>
              <a:rPr lang="pt-BR" altLang="zh-CN" sz="1600">
                <a:solidFill>
                  <a:schemeClr val="tx1"/>
                </a:solidFill>
              </a:rPr>
              <a:t>3.1 TB RAM</a:t>
            </a:r>
            <a:endParaRPr lang="en-US" altLang="zh-CN" sz="1600">
              <a:solidFill>
                <a:schemeClr val="tx1"/>
              </a:solidFill>
            </a:endParaRPr>
          </a:p>
        </p:txBody>
      </p:sp>
      <p:sp>
        <p:nvSpPr>
          <p:cNvPr id="157712" name="TextBox 10"/>
          <p:cNvSpPr txBox="1">
            <a:spLocks noChangeArrowheads="1"/>
          </p:cNvSpPr>
          <p:nvPr/>
        </p:nvSpPr>
        <p:spPr bwMode="auto">
          <a:xfrm>
            <a:off x="2587625" y="4679950"/>
            <a:ext cx="1266825" cy="533400"/>
          </a:xfrm>
          <a:prstGeom prst="rect">
            <a:avLst/>
          </a:prstGeom>
          <a:noFill/>
          <a:ln w="9525">
            <a:noFill/>
            <a:miter lim="800000"/>
            <a:headEnd/>
            <a:tailEnd/>
          </a:ln>
        </p:spPr>
        <p:txBody>
          <a:bodyPr lIns="91434" tIns="45717" rIns="91434" bIns="45717">
            <a:spAutoFit/>
          </a:bodyPr>
          <a:lstStyle/>
          <a:p>
            <a:pPr algn="ctr" defTabSz="455613">
              <a:lnSpc>
                <a:spcPct val="90000"/>
              </a:lnSpc>
            </a:pPr>
            <a:r>
              <a:rPr lang="en-US" altLang="zh-CN" sz="1600" b="1">
                <a:solidFill>
                  <a:schemeClr val="tx1"/>
                </a:solidFill>
              </a:rPr>
              <a:t>6.4 TB SSD</a:t>
            </a:r>
          </a:p>
          <a:p>
            <a:pPr algn="ctr" defTabSz="455613">
              <a:lnSpc>
                <a:spcPct val="90000"/>
              </a:lnSpc>
            </a:pPr>
            <a:r>
              <a:rPr lang="en-US" altLang="zh-CN" sz="1600" b="1">
                <a:solidFill>
                  <a:schemeClr val="tx1"/>
                </a:solidFill>
              </a:rPr>
              <a:t>48 TB HDD</a:t>
            </a:r>
          </a:p>
        </p:txBody>
      </p:sp>
      <p:sp>
        <p:nvSpPr>
          <p:cNvPr id="157713" name="TextBox 10"/>
          <p:cNvSpPr txBox="1">
            <a:spLocks noChangeArrowheads="1"/>
          </p:cNvSpPr>
          <p:nvPr/>
        </p:nvSpPr>
        <p:spPr bwMode="auto">
          <a:xfrm>
            <a:off x="5605463" y="3959225"/>
            <a:ext cx="1495425" cy="533400"/>
          </a:xfrm>
          <a:prstGeom prst="rect">
            <a:avLst/>
          </a:prstGeom>
          <a:noFill/>
          <a:ln w="9525">
            <a:noFill/>
            <a:miter lim="800000"/>
            <a:headEnd/>
            <a:tailEnd/>
          </a:ln>
        </p:spPr>
        <p:txBody>
          <a:bodyPr lIns="91434" tIns="45717" rIns="91434" bIns="45717">
            <a:spAutoFit/>
          </a:bodyPr>
          <a:lstStyle/>
          <a:p>
            <a:pPr algn="ctr" defTabSz="455613">
              <a:lnSpc>
                <a:spcPct val="90000"/>
              </a:lnSpc>
            </a:pPr>
            <a:r>
              <a:rPr lang="pt-BR" altLang="zh-CN" sz="1600">
                <a:solidFill>
                  <a:schemeClr val="tx1"/>
                </a:solidFill>
              </a:rPr>
              <a:t>384 Cores</a:t>
            </a:r>
          </a:p>
          <a:p>
            <a:pPr algn="ctr" defTabSz="455613">
              <a:lnSpc>
                <a:spcPct val="90000"/>
              </a:lnSpc>
            </a:pPr>
            <a:r>
              <a:rPr lang="pt-BR" altLang="zh-CN" sz="1600">
                <a:solidFill>
                  <a:schemeClr val="tx1"/>
                </a:solidFill>
              </a:rPr>
              <a:t>6.1 TB RAM</a:t>
            </a:r>
            <a:endParaRPr lang="en-US" altLang="zh-CN" sz="1600">
              <a:solidFill>
                <a:schemeClr val="tx1"/>
              </a:solidFill>
            </a:endParaRPr>
          </a:p>
        </p:txBody>
      </p:sp>
      <p:sp>
        <p:nvSpPr>
          <p:cNvPr id="157714" name="TextBox 10"/>
          <p:cNvSpPr txBox="1">
            <a:spLocks noChangeArrowheads="1"/>
          </p:cNvSpPr>
          <p:nvPr/>
        </p:nvSpPr>
        <p:spPr bwMode="auto">
          <a:xfrm>
            <a:off x="7400925" y="3959225"/>
            <a:ext cx="1401763" cy="539750"/>
          </a:xfrm>
          <a:prstGeom prst="rect">
            <a:avLst/>
          </a:prstGeom>
          <a:noFill/>
          <a:ln w="9525">
            <a:noFill/>
            <a:miter lim="800000"/>
            <a:headEnd/>
            <a:tailEnd/>
          </a:ln>
        </p:spPr>
        <p:txBody>
          <a:bodyPr lIns="91434" tIns="45717" rIns="91434" bIns="45717">
            <a:spAutoFit/>
          </a:bodyPr>
          <a:lstStyle/>
          <a:p>
            <a:pPr algn="ctr" defTabSz="455613">
              <a:lnSpc>
                <a:spcPct val="90000"/>
              </a:lnSpc>
            </a:pPr>
            <a:r>
              <a:rPr lang="pt-BR" altLang="zh-CN" sz="1600">
                <a:solidFill>
                  <a:schemeClr val="tx1"/>
                </a:solidFill>
              </a:rPr>
              <a:t>608 Cores</a:t>
            </a:r>
          </a:p>
          <a:p>
            <a:pPr algn="ctr" defTabSz="455613">
              <a:lnSpc>
                <a:spcPct val="90000"/>
              </a:lnSpc>
            </a:pPr>
            <a:r>
              <a:rPr lang="pt-BR" altLang="zh-CN" sz="1600">
                <a:solidFill>
                  <a:schemeClr val="tx1"/>
                </a:solidFill>
              </a:rPr>
              <a:t>9.7 TB RAM</a:t>
            </a:r>
            <a:endParaRPr lang="en-US" altLang="zh-CN" sz="1600">
              <a:solidFill>
                <a:schemeClr val="tx1"/>
              </a:solidFill>
            </a:endParaRPr>
          </a:p>
        </p:txBody>
      </p:sp>
      <p:sp>
        <p:nvSpPr>
          <p:cNvPr id="320534" name="Text Box 22"/>
          <p:cNvSpPr txBox="1">
            <a:spLocks noChangeArrowheads="1"/>
          </p:cNvSpPr>
          <p:nvPr/>
        </p:nvSpPr>
        <p:spPr bwMode="auto">
          <a:xfrm>
            <a:off x="1392238" y="3106738"/>
            <a:ext cx="990600" cy="523875"/>
          </a:xfrm>
          <a:prstGeom prst="rect">
            <a:avLst/>
          </a:prstGeom>
          <a:noFill/>
          <a:ln>
            <a:noFill/>
          </a:ln>
          <a:effectLst/>
          <a:extLst/>
        </p:spPr>
        <p:txBody>
          <a:bodyPr>
            <a:spAutoFit/>
          </a:bodyPr>
          <a:lstStyle/>
          <a:p>
            <a:pPr algn="ctr" defTabSz="455613">
              <a:buFont typeface="Wingdings" pitchFamily="2" charset="2"/>
              <a:buNone/>
              <a:defRPr/>
            </a:pPr>
            <a:r>
              <a:rPr lang="en-US" sz="1400" b="1" dirty="0">
                <a:solidFill>
                  <a:schemeClr val="tx1"/>
                </a:solidFill>
                <a:ea typeface="MS PGothic" pitchFamily="34" charset="-128"/>
                <a:cs typeface="+mn-cs"/>
              </a:rPr>
              <a:t>X86 &amp; POWER</a:t>
            </a:r>
          </a:p>
        </p:txBody>
      </p:sp>
      <p:sp>
        <p:nvSpPr>
          <p:cNvPr id="320535" name="Text Box 23"/>
          <p:cNvSpPr txBox="1">
            <a:spLocks noChangeArrowheads="1"/>
          </p:cNvSpPr>
          <p:nvPr/>
        </p:nvSpPr>
        <p:spPr bwMode="auto">
          <a:xfrm>
            <a:off x="1358900" y="1504950"/>
            <a:ext cx="949325" cy="523875"/>
          </a:xfrm>
          <a:prstGeom prst="rect">
            <a:avLst/>
          </a:prstGeom>
          <a:noFill/>
          <a:ln>
            <a:noFill/>
          </a:ln>
          <a:effectLst/>
          <a:extLst/>
        </p:spPr>
        <p:txBody>
          <a:bodyPr>
            <a:spAutoFit/>
          </a:bodyPr>
          <a:lstStyle/>
          <a:p>
            <a:pPr algn="ctr" defTabSz="455613">
              <a:buFont typeface="Wingdings" pitchFamily="2" charset="2"/>
              <a:buNone/>
              <a:defRPr/>
            </a:pPr>
            <a:r>
              <a:rPr lang="en-US" sz="1400" b="1" dirty="0">
                <a:solidFill>
                  <a:schemeClr val="tx1"/>
                </a:solidFill>
                <a:ea typeface="MS PGothic" pitchFamily="34" charset="-128"/>
                <a:cs typeface="+mn-cs"/>
              </a:rPr>
              <a:t>X86 &amp;</a:t>
            </a:r>
          </a:p>
          <a:p>
            <a:pPr algn="ctr" defTabSz="455613">
              <a:buFont typeface="Wingdings" pitchFamily="2" charset="2"/>
              <a:buNone/>
              <a:defRPr/>
            </a:pPr>
            <a:r>
              <a:rPr lang="en-US" sz="1400" b="1" dirty="0">
                <a:solidFill>
                  <a:schemeClr val="tx1"/>
                </a:solidFill>
                <a:ea typeface="MS PGothic" pitchFamily="34" charset="-128"/>
                <a:cs typeface="+mn-cs"/>
              </a:rPr>
              <a:t>POWER</a:t>
            </a:r>
          </a:p>
        </p:txBody>
      </p:sp>
      <p:sp>
        <p:nvSpPr>
          <p:cNvPr id="320536" name="Text Box 24"/>
          <p:cNvSpPr txBox="1">
            <a:spLocks noChangeArrowheads="1"/>
          </p:cNvSpPr>
          <p:nvPr/>
        </p:nvSpPr>
        <p:spPr bwMode="auto">
          <a:xfrm>
            <a:off x="196850" y="1090613"/>
            <a:ext cx="2079625" cy="307975"/>
          </a:xfrm>
          <a:prstGeom prst="rect">
            <a:avLst/>
          </a:prstGeom>
          <a:noFill/>
          <a:ln>
            <a:noFill/>
          </a:ln>
          <a:effectLst/>
          <a:extLst/>
        </p:spPr>
        <p:txBody>
          <a:bodyPr>
            <a:spAutoFit/>
          </a:bodyPr>
          <a:lstStyle/>
          <a:p>
            <a:pPr defTabSz="455613">
              <a:buFont typeface="Wingdings" pitchFamily="2" charset="2"/>
              <a:buNone/>
              <a:defRPr/>
            </a:pPr>
            <a:r>
              <a:rPr lang="en-US" sz="1400" dirty="0">
                <a:solidFill>
                  <a:schemeClr val="bg1"/>
                </a:solidFill>
                <a:ea typeface="MS PGothic" pitchFamily="34" charset="-128"/>
                <a:cs typeface="+mn-cs"/>
              </a:rPr>
              <a:t>Small Rack  (25u)</a:t>
            </a:r>
          </a:p>
        </p:txBody>
      </p:sp>
      <p:sp>
        <p:nvSpPr>
          <p:cNvPr id="320537" name="Text Box 25"/>
          <p:cNvSpPr txBox="1">
            <a:spLocks noChangeArrowheads="1"/>
          </p:cNvSpPr>
          <p:nvPr/>
        </p:nvSpPr>
        <p:spPr bwMode="auto">
          <a:xfrm>
            <a:off x="168275" y="2843213"/>
            <a:ext cx="1938338" cy="307975"/>
          </a:xfrm>
          <a:prstGeom prst="rect">
            <a:avLst/>
          </a:prstGeom>
          <a:noFill/>
          <a:ln>
            <a:noFill/>
          </a:ln>
          <a:effectLst/>
          <a:extLst/>
        </p:spPr>
        <p:txBody>
          <a:bodyPr>
            <a:spAutoFit/>
          </a:bodyPr>
          <a:lstStyle/>
          <a:p>
            <a:pPr defTabSz="455613">
              <a:buFont typeface="Wingdings" pitchFamily="2" charset="2"/>
              <a:buNone/>
              <a:defRPr/>
            </a:pPr>
            <a:r>
              <a:rPr lang="en-US" sz="1400" dirty="0">
                <a:solidFill>
                  <a:schemeClr val="bg1"/>
                </a:solidFill>
                <a:ea typeface="MS PGothic" pitchFamily="34" charset="-128"/>
                <a:cs typeface="+mn-cs"/>
              </a:rPr>
              <a:t>Large Rack (42u)</a:t>
            </a:r>
          </a:p>
        </p:txBody>
      </p:sp>
      <p:sp>
        <p:nvSpPr>
          <p:cNvPr id="320540" name="Rectangle 28"/>
          <p:cNvSpPr>
            <a:spLocks noChangeArrowheads="1"/>
          </p:cNvSpPr>
          <p:nvPr/>
        </p:nvSpPr>
        <p:spPr bwMode="auto">
          <a:xfrm rot="10800000">
            <a:off x="2497138" y="1271588"/>
            <a:ext cx="6430962" cy="628650"/>
          </a:xfrm>
          <a:prstGeom prst="rect">
            <a:avLst/>
          </a:prstGeom>
          <a:gradFill rotWithShape="1">
            <a:gsLst>
              <a:gs pos="0">
                <a:srgbClr val="BBD0D3">
                  <a:alpha val="34000"/>
                </a:srgbClr>
              </a:gs>
              <a:gs pos="100000">
                <a:schemeClr val="bg1">
                  <a:alpha val="32001"/>
                </a:schemeClr>
              </a:gs>
            </a:gsLst>
            <a:lin ang="0" scaled="1"/>
          </a:gradFill>
          <a:ln w="12700">
            <a:solidFill>
              <a:srgbClr val="96B7BC"/>
            </a:solidFill>
            <a:miter lim="800000"/>
            <a:headEnd/>
            <a:tailEnd/>
          </a:ln>
          <a:effectLst/>
          <a:extLst/>
        </p:spPr>
        <p:txBody>
          <a:bodyPr wrap="none" anchor="ctr"/>
          <a:lstStyle/>
          <a:p>
            <a:pPr algn="ctr" defTabSz="455613">
              <a:defRPr/>
            </a:pPr>
            <a:endParaRPr lang="en-US" sz="2400">
              <a:cs typeface="+mn-cs"/>
            </a:endParaRPr>
          </a:p>
        </p:txBody>
      </p:sp>
      <p:sp>
        <p:nvSpPr>
          <p:cNvPr id="157720" name="TextBox 10"/>
          <p:cNvSpPr txBox="1">
            <a:spLocks noChangeArrowheads="1"/>
          </p:cNvSpPr>
          <p:nvPr/>
        </p:nvSpPr>
        <p:spPr bwMode="auto">
          <a:xfrm>
            <a:off x="2582863" y="1330325"/>
            <a:ext cx="1290637" cy="533400"/>
          </a:xfrm>
          <a:prstGeom prst="rect">
            <a:avLst/>
          </a:prstGeom>
          <a:noFill/>
          <a:ln w="9525">
            <a:noFill/>
            <a:miter lim="800000"/>
            <a:headEnd/>
            <a:tailEnd/>
          </a:ln>
        </p:spPr>
        <p:txBody>
          <a:bodyPr wrap="none" lIns="91434" tIns="45717" rIns="91434" bIns="45717">
            <a:spAutoFit/>
          </a:bodyPr>
          <a:lstStyle/>
          <a:p>
            <a:pPr algn="ctr" defTabSz="455613">
              <a:lnSpc>
                <a:spcPct val="90000"/>
              </a:lnSpc>
            </a:pPr>
            <a:r>
              <a:rPr lang="en-US" altLang="zh-CN" sz="1600">
                <a:solidFill>
                  <a:schemeClr val="tx1"/>
                </a:solidFill>
              </a:rPr>
              <a:t>32 Cores</a:t>
            </a:r>
          </a:p>
          <a:p>
            <a:pPr algn="ctr" defTabSz="455613">
              <a:lnSpc>
                <a:spcPct val="90000"/>
              </a:lnSpc>
            </a:pPr>
            <a:r>
              <a:rPr lang="en-US" altLang="zh-CN" sz="1600">
                <a:solidFill>
                  <a:schemeClr val="tx1"/>
                </a:solidFill>
              </a:rPr>
              <a:t>0.5 TB RAM</a:t>
            </a:r>
          </a:p>
        </p:txBody>
      </p:sp>
      <p:sp>
        <p:nvSpPr>
          <p:cNvPr id="157721" name="TextBox 10"/>
          <p:cNvSpPr txBox="1">
            <a:spLocks noChangeArrowheads="1"/>
          </p:cNvSpPr>
          <p:nvPr/>
        </p:nvSpPr>
        <p:spPr bwMode="auto">
          <a:xfrm>
            <a:off x="4356100" y="1330325"/>
            <a:ext cx="1266825" cy="533400"/>
          </a:xfrm>
          <a:prstGeom prst="rect">
            <a:avLst/>
          </a:prstGeom>
          <a:noFill/>
          <a:ln w="9525">
            <a:noFill/>
            <a:miter lim="800000"/>
            <a:headEnd/>
            <a:tailEnd/>
          </a:ln>
        </p:spPr>
        <p:txBody>
          <a:bodyPr lIns="91434" tIns="45717" rIns="91434" bIns="45717">
            <a:spAutoFit/>
          </a:bodyPr>
          <a:lstStyle/>
          <a:p>
            <a:pPr algn="ctr" defTabSz="455613">
              <a:lnSpc>
                <a:spcPct val="90000"/>
              </a:lnSpc>
            </a:pPr>
            <a:r>
              <a:rPr lang="en-US" altLang="zh-CN" sz="1600">
                <a:solidFill>
                  <a:schemeClr val="tx1"/>
                </a:solidFill>
              </a:rPr>
              <a:t>64 Cores</a:t>
            </a:r>
          </a:p>
          <a:p>
            <a:pPr algn="ctr" defTabSz="455613">
              <a:lnSpc>
                <a:spcPct val="90000"/>
              </a:lnSpc>
            </a:pPr>
            <a:r>
              <a:rPr lang="en-US" altLang="zh-CN" sz="1600">
                <a:solidFill>
                  <a:schemeClr val="tx1"/>
                </a:solidFill>
              </a:rPr>
              <a:t>1 TB RAM</a:t>
            </a:r>
          </a:p>
        </p:txBody>
      </p:sp>
      <p:sp>
        <p:nvSpPr>
          <p:cNvPr id="157722" name="Rectangle 32"/>
          <p:cNvSpPr>
            <a:spLocks noGrp="1" noChangeArrowheads="1"/>
          </p:cNvSpPr>
          <p:nvPr>
            <p:ph type="title" idx="4294967295"/>
          </p:nvPr>
        </p:nvSpPr>
        <p:spPr>
          <a:xfrm>
            <a:off x="215900" y="573088"/>
            <a:ext cx="8308975" cy="334962"/>
          </a:xfrm>
        </p:spPr>
        <p:txBody>
          <a:bodyPr/>
          <a:lstStyle/>
          <a:p>
            <a:pPr eaLnBrk="1" hangingPunct="1"/>
            <a:r>
              <a:rPr lang="en-US" altLang="en-US" smtClean="0">
                <a:ea typeface="MS Gothic" pitchFamily="49" charset="-128"/>
              </a:rPr>
              <a:t>PureApplication System Configurations</a:t>
            </a:r>
          </a:p>
        </p:txBody>
      </p:sp>
      <p:sp>
        <p:nvSpPr>
          <p:cNvPr id="157723" name="TextBox 10"/>
          <p:cNvSpPr txBox="1">
            <a:spLocks noChangeArrowheads="1"/>
          </p:cNvSpPr>
          <p:nvPr/>
        </p:nvSpPr>
        <p:spPr bwMode="auto">
          <a:xfrm>
            <a:off x="5889625" y="1331913"/>
            <a:ext cx="1352550" cy="539750"/>
          </a:xfrm>
          <a:prstGeom prst="rect">
            <a:avLst/>
          </a:prstGeom>
          <a:noFill/>
          <a:ln w="9525">
            <a:noFill/>
            <a:miter lim="800000"/>
            <a:headEnd/>
            <a:tailEnd/>
          </a:ln>
        </p:spPr>
        <p:txBody>
          <a:bodyPr lIns="91434" tIns="45717" rIns="91434" bIns="45717">
            <a:spAutoFit/>
          </a:bodyPr>
          <a:lstStyle/>
          <a:p>
            <a:pPr algn="ctr" defTabSz="455613">
              <a:lnSpc>
                <a:spcPct val="90000"/>
              </a:lnSpc>
            </a:pPr>
            <a:r>
              <a:rPr lang="en-US" altLang="zh-CN" sz="1600" b="1" i="1">
                <a:solidFill>
                  <a:schemeClr val="tx1"/>
                </a:solidFill>
              </a:rPr>
              <a:t>96 Cores</a:t>
            </a:r>
          </a:p>
          <a:p>
            <a:pPr algn="ctr" defTabSz="455613">
              <a:lnSpc>
                <a:spcPct val="90000"/>
              </a:lnSpc>
            </a:pPr>
            <a:r>
              <a:rPr lang="en-US" altLang="zh-CN" sz="1600" b="1" i="1">
                <a:solidFill>
                  <a:schemeClr val="tx1"/>
                </a:solidFill>
              </a:rPr>
              <a:t>1.5 TB RAM</a:t>
            </a:r>
          </a:p>
        </p:txBody>
      </p:sp>
      <p:sp>
        <p:nvSpPr>
          <p:cNvPr id="157724" name="TextBox 10"/>
          <p:cNvSpPr txBox="1">
            <a:spLocks noChangeArrowheads="1"/>
          </p:cNvSpPr>
          <p:nvPr/>
        </p:nvSpPr>
        <p:spPr bwMode="auto">
          <a:xfrm>
            <a:off x="7556500" y="1322388"/>
            <a:ext cx="1266825" cy="539750"/>
          </a:xfrm>
          <a:prstGeom prst="rect">
            <a:avLst/>
          </a:prstGeom>
          <a:noFill/>
          <a:ln w="9525">
            <a:noFill/>
            <a:miter lim="800000"/>
            <a:headEnd/>
            <a:tailEnd/>
          </a:ln>
        </p:spPr>
        <p:txBody>
          <a:bodyPr lIns="91434" tIns="45717" rIns="91434" bIns="45717">
            <a:spAutoFit/>
          </a:bodyPr>
          <a:lstStyle/>
          <a:p>
            <a:pPr algn="ctr" defTabSz="455613">
              <a:lnSpc>
                <a:spcPct val="90000"/>
              </a:lnSpc>
            </a:pPr>
            <a:r>
              <a:rPr lang="en-US" altLang="zh-CN" sz="1600" b="1" i="1">
                <a:solidFill>
                  <a:schemeClr val="tx1"/>
                </a:solidFill>
              </a:rPr>
              <a:t>128 Cores</a:t>
            </a:r>
          </a:p>
          <a:p>
            <a:pPr algn="ctr" defTabSz="455613">
              <a:lnSpc>
                <a:spcPct val="90000"/>
              </a:lnSpc>
            </a:pPr>
            <a:r>
              <a:rPr lang="en-US" altLang="zh-CN" sz="1600" b="1" i="1">
                <a:solidFill>
                  <a:schemeClr val="tx1"/>
                </a:solidFill>
              </a:rPr>
              <a:t>2 TB RAM</a:t>
            </a:r>
          </a:p>
        </p:txBody>
      </p:sp>
      <p:sp>
        <p:nvSpPr>
          <p:cNvPr id="38" name="AutoShape 31"/>
          <p:cNvSpPr>
            <a:spLocks noChangeArrowheads="1"/>
          </p:cNvSpPr>
          <p:nvPr/>
        </p:nvSpPr>
        <p:spPr bwMode="auto">
          <a:xfrm>
            <a:off x="3986213" y="1462088"/>
            <a:ext cx="374650" cy="317500"/>
          </a:xfrm>
          <a:prstGeom prst="rightArrow">
            <a:avLst>
              <a:gd name="adj1" fmla="val 48676"/>
              <a:gd name="adj2" fmla="val 44998"/>
            </a:avLst>
          </a:prstGeom>
          <a:gradFill rotWithShape="1">
            <a:gsLst>
              <a:gs pos="0">
                <a:schemeClr val="accent2">
                  <a:gamma/>
                  <a:tint val="0"/>
                  <a:invGamma/>
                  <a:alpha val="0"/>
                </a:schemeClr>
              </a:gs>
              <a:gs pos="100000">
                <a:schemeClr val="accent2">
                  <a:alpha val="67999"/>
                </a:schemeClr>
              </a:gs>
            </a:gsLst>
            <a:lin ang="0" scaled="1"/>
          </a:gradFill>
          <a:ln>
            <a:noFill/>
          </a:ln>
          <a:effectLst/>
          <a:extLst/>
        </p:spPr>
        <p:txBody>
          <a:bodyPr anchor="ctr">
            <a:spAutoFit/>
          </a:bodyPr>
          <a:lstStyle/>
          <a:p>
            <a:pPr algn="ctr" defTabSz="455613">
              <a:defRPr/>
            </a:pPr>
            <a:endParaRPr lang="en-US" sz="2400">
              <a:cs typeface="+mn-cs"/>
            </a:endParaRPr>
          </a:p>
        </p:txBody>
      </p:sp>
      <p:sp>
        <p:nvSpPr>
          <p:cNvPr id="157726" name="TextBox 10"/>
          <p:cNvSpPr txBox="1">
            <a:spLocks noChangeArrowheads="1"/>
          </p:cNvSpPr>
          <p:nvPr/>
        </p:nvSpPr>
        <p:spPr bwMode="auto">
          <a:xfrm>
            <a:off x="2535238" y="3057525"/>
            <a:ext cx="1201737" cy="539750"/>
          </a:xfrm>
          <a:prstGeom prst="rect">
            <a:avLst/>
          </a:prstGeom>
          <a:noFill/>
          <a:ln w="9525">
            <a:noFill/>
            <a:miter lim="800000"/>
            <a:headEnd/>
            <a:tailEnd/>
          </a:ln>
        </p:spPr>
        <p:txBody>
          <a:bodyPr wrap="none" lIns="91434" tIns="45717" rIns="91434" bIns="45717">
            <a:spAutoFit/>
          </a:bodyPr>
          <a:lstStyle/>
          <a:p>
            <a:pPr algn="ctr" defTabSz="455613">
              <a:lnSpc>
                <a:spcPct val="90000"/>
              </a:lnSpc>
            </a:pPr>
            <a:r>
              <a:rPr lang="pt-BR" altLang="zh-CN" sz="1600" b="1" i="1">
                <a:solidFill>
                  <a:schemeClr val="tx1"/>
                </a:solidFill>
              </a:rPr>
              <a:t>64 Cores</a:t>
            </a:r>
          </a:p>
          <a:p>
            <a:pPr algn="ctr" defTabSz="455613">
              <a:lnSpc>
                <a:spcPct val="90000"/>
              </a:lnSpc>
            </a:pPr>
            <a:r>
              <a:rPr lang="pt-BR" altLang="zh-CN" sz="1600" b="1" i="1">
                <a:solidFill>
                  <a:schemeClr val="tx1"/>
                </a:solidFill>
              </a:rPr>
              <a:t>1 TB RAM</a:t>
            </a:r>
            <a:endParaRPr lang="en-US" altLang="zh-CN" sz="1600" b="1" i="1">
              <a:solidFill>
                <a:schemeClr val="tx1"/>
              </a:solidFill>
            </a:endParaRPr>
          </a:p>
        </p:txBody>
      </p:sp>
      <p:sp>
        <p:nvSpPr>
          <p:cNvPr id="157727" name="TextBox 10"/>
          <p:cNvSpPr txBox="1">
            <a:spLocks noChangeArrowheads="1"/>
          </p:cNvSpPr>
          <p:nvPr/>
        </p:nvSpPr>
        <p:spPr bwMode="auto">
          <a:xfrm>
            <a:off x="5926138" y="3078163"/>
            <a:ext cx="1216025" cy="539750"/>
          </a:xfrm>
          <a:prstGeom prst="rect">
            <a:avLst/>
          </a:prstGeom>
          <a:noFill/>
          <a:ln w="9525">
            <a:noFill/>
            <a:miter lim="800000"/>
            <a:headEnd/>
            <a:tailEnd/>
          </a:ln>
        </p:spPr>
        <p:txBody>
          <a:bodyPr wrap="none" lIns="91434" tIns="45717" rIns="91434" bIns="45717">
            <a:spAutoFit/>
          </a:bodyPr>
          <a:lstStyle/>
          <a:p>
            <a:pPr algn="ctr" defTabSz="455613">
              <a:lnSpc>
                <a:spcPct val="90000"/>
              </a:lnSpc>
            </a:pPr>
            <a:r>
              <a:rPr lang="pt-BR" altLang="zh-CN" sz="1600" b="1" i="1">
                <a:solidFill>
                  <a:schemeClr val="tx1"/>
                </a:solidFill>
              </a:rPr>
              <a:t>128 Cores</a:t>
            </a:r>
          </a:p>
          <a:p>
            <a:pPr algn="ctr" defTabSz="455613">
              <a:lnSpc>
                <a:spcPct val="90000"/>
              </a:lnSpc>
            </a:pPr>
            <a:r>
              <a:rPr lang="pt-BR" altLang="zh-CN" sz="1600" b="1" i="1">
                <a:solidFill>
                  <a:schemeClr val="tx1"/>
                </a:solidFill>
              </a:rPr>
              <a:t>2 TB RAM</a:t>
            </a:r>
            <a:endParaRPr lang="en-US" altLang="zh-CN" sz="1600" b="1" i="1">
              <a:solidFill>
                <a:schemeClr val="tx1"/>
              </a:solidFill>
            </a:endParaRPr>
          </a:p>
        </p:txBody>
      </p:sp>
      <p:sp>
        <p:nvSpPr>
          <p:cNvPr id="157728" name="TextBox 10"/>
          <p:cNvSpPr txBox="1">
            <a:spLocks noChangeArrowheads="1"/>
          </p:cNvSpPr>
          <p:nvPr/>
        </p:nvSpPr>
        <p:spPr bwMode="auto">
          <a:xfrm>
            <a:off x="7504113" y="3071813"/>
            <a:ext cx="1374775" cy="539750"/>
          </a:xfrm>
          <a:prstGeom prst="rect">
            <a:avLst/>
          </a:prstGeom>
          <a:noFill/>
          <a:ln w="9525">
            <a:noFill/>
            <a:miter lim="800000"/>
            <a:headEnd/>
            <a:tailEnd/>
          </a:ln>
        </p:spPr>
        <p:txBody>
          <a:bodyPr wrap="none" lIns="91434" tIns="45717" rIns="91434" bIns="45717">
            <a:spAutoFit/>
          </a:bodyPr>
          <a:lstStyle/>
          <a:p>
            <a:pPr algn="ctr" defTabSz="455613">
              <a:lnSpc>
                <a:spcPct val="90000"/>
              </a:lnSpc>
            </a:pPr>
            <a:r>
              <a:rPr lang="pt-BR" altLang="zh-CN" sz="1600" b="1" i="1">
                <a:solidFill>
                  <a:schemeClr val="tx1"/>
                </a:solidFill>
              </a:rPr>
              <a:t>160 Cores</a:t>
            </a:r>
          </a:p>
          <a:p>
            <a:pPr algn="ctr" defTabSz="455613">
              <a:lnSpc>
                <a:spcPct val="90000"/>
              </a:lnSpc>
            </a:pPr>
            <a:r>
              <a:rPr lang="pt-BR" altLang="zh-CN" sz="1600" b="1" i="1">
                <a:solidFill>
                  <a:schemeClr val="tx1"/>
                </a:solidFill>
              </a:rPr>
              <a:t>2.6 TB RAM</a:t>
            </a:r>
            <a:endParaRPr lang="en-US" altLang="zh-CN" sz="1600" b="1" i="1">
              <a:solidFill>
                <a:schemeClr val="tx1"/>
              </a:solidFill>
            </a:endParaRPr>
          </a:p>
        </p:txBody>
      </p:sp>
      <p:sp>
        <p:nvSpPr>
          <p:cNvPr id="157729" name="TextBox 10"/>
          <p:cNvSpPr txBox="1">
            <a:spLocks noChangeArrowheads="1"/>
          </p:cNvSpPr>
          <p:nvPr/>
        </p:nvSpPr>
        <p:spPr bwMode="auto">
          <a:xfrm>
            <a:off x="3949700" y="3957638"/>
            <a:ext cx="1373188" cy="539750"/>
          </a:xfrm>
          <a:prstGeom prst="rect">
            <a:avLst/>
          </a:prstGeom>
          <a:noFill/>
          <a:ln w="9525">
            <a:noFill/>
            <a:miter lim="800000"/>
            <a:headEnd/>
            <a:tailEnd/>
          </a:ln>
        </p:spPr>
        <p:txBody>
          <a:bodyPr wrap="none" lIns="91434" tIns="45717" rIns="91434" bIns="45717">
            <a:spAutoFit/>
          </a:bodyPr>
          <a:lstStyle/>
          <a:p>
            <a:pPr algn="ctr" defTabSz="455613">
              <a:lnSpc>
                <a:spcPct val="90000"/>
              </a:lnSpc>
            </a:pPr>
            <a:r>
              <a:rPr lang="pt-BR" altLang="zh-CN" sz="1600" b="1" i="1">
                <a:solidFill>
                  <a:schemeClr val="tx1"/>
                </a:solidFill>
              </a:rPr>
              <a:t>224 Cores</a:t>
            </a:r>
          </a:p>
          <a:p>
            <a:pPr algn="ctr" defTabSz="455613">
              <a:lnSpc>
                <a:spcPct val="90000"/>
              </a:lnSpc>
            </a:pPr>
            <a:r>
              <a:rPr lang="pt-BR" altLang="zh-CN" sz="1600" b="1" i="1">
                <a:solidFill>
                  <a:schemeClr val="tx1"/>
                </a:solidFill>
              </a:rPr>
              <a:t>3.6 TB RAM</a:t>
            </a:r>
            <a:endParaRPr lang="en-US" altLang="zh-CN" sz="1600" b="1" i="1">
              <a:solidFill>
                <a:schemeClr val="tx1"/>
              </a:solidFill>
            </a:endParaRPr>
          </a:p>
        </p:txBody>
      </p:sp>
      <p:sp>
        <p:nvSpPr>
          <p:cNvPr id="47" name="AutoShape 19"/>
          <p:cNvSpPr>
            <a:spLocks noChangeArrowheads="1"/>
          </p:cNvSpPr>
          <p:nvPr/>
        </p:nvSpPr>
        <p:spPr bwMode="auto">
          <a:xfrm>
            <a:off x="7034213" y="4062413"/>
            <a:ext cx="374650" cy="317500"/>
          </a:xfrm>
          <a:prstGeom prst="rightArrow">
            <a:avLst>
              <a:gd name="adj1" fmla="val 48676"/>
              <a:gd name="adj2" fmla="val 44998"/>
            </a:avLst>
          </a:prstGeom>
          <a:gradFill rotWithShape="1">
            <a:gsLst>
              <a:gs pos="0">
                <a:schemeClr val="accent2">
                  <a:gamma/>
                  <a:tint val="0"/>
                  <a:invGamma/>
                  <a:alpha val="0"/>
                </a:schemeClr>
              </a:gs>
              <a:gs pos="100000">
                <a:schemeClr val="accent2">
                  <a:alpha val="67999"/>
                </a:schemeClr>
              </a:gs>
            </a:gsLst>
            <a:lin ang="0" scaled="1"/>
          </a:gradFill>
          <a:ln>
            <a:noFill/>
          </a:ln>
          <a:effectLst/>
          <a:extLst/>
        </p:spPr>
        <p:txBody>
          <a:bodyPr anchor="ctr">
            <a:spAutoFit/>
          </a:bodyPr>
          <a:lstStyle/>
          <a:p>
            <a:pPr algn="ctr" defTabSz="455613">
              <a:defRPr/>
            </a:pPr>
            <a:endParaRPr lang="en-US" sz="2400">
              <a:cs typeface="+mn-cs"/>
            </a:endParaRPr>
          </a:p>
        </p:txBody>
      </p:sp>
      <p:sp>
        <p:nvSpPr>
          <p:cNvPr id="56" name="AutoShape 31"/>
          <p:cNvSpPr>
            <a:spLocks noChangeArrowheads="1"/>
          </p:cNvSpPr>
          <p:nvPr/>
        </p:nvSpPr>
        <p:spPr bwMode="auto">
          <a:xfrm>
            <a:off x="5508625" y="1473200"/>
            <a:ext cx="374650" cy="317500"/>
          </a:xfrm>
          <a:prstGeom prst="rightArrow">
            <a:avLst>
              <a:gd name="adj1" fmla="val 48676"/>
              <a:gd name="adj2" fmla="val 44998"/>
            </a:avLst>
          </a:prstGeom>
          <a:gradFill rotWithShape="1">
            <a:gsLst>
              <a:gs pos="0">
                <a:schemeClr val="accent2">
                  <a:gamma/>
                  <a:tint val="0"/>
                  <a:invGamma/>
                  <a:alpha val="0"/>
                </a:schemeClr>
              </a:gs>
              <a:gs pos="100000">
                <a:schemeClr val="accent2">
                  <a:alpha val="67999"/>
                </a:schemeClr>
              </a:gs>
            </a:gsLst>
            <a:lin ang="0" scaled="1"/>
          </a:gradFill>
          <a:ln>
            <a:noFill/>
          </a:ln>
          <a:effectLst/>
          <a:extLst/>
        </p:spPr>
        <p:txBody>
          <a:bodyPr anchor="ctr">
            <a:spAutoFit/>
          </a:bodyPr>
          <a:lstStyle/>
          <a:p>
            <a:pPr algn="ctr" defTabSz="455613">
              <a:defRPr/>
            </a:pPr>
            <a:endParaRPr lang="en-US" sz="2400">
              <a:cs typeface="+mn-cs"/>
            </a:endParaRPr>
          </a:p>
        </p:txBody>
      </p:sp>
      <p:sp>
        <p:nvSpPr>
          <p:cNvPr id="57" name="AutoShape 31"/>
          <p:cNvSpPr>
            <a:spLocks noChangeArrowheads="1"/>
          </p:cNvSpPr>
          <p:nvPr/>
        </p:nvSpPr>
        <p:spPr bwMode="auto">
          <a:xfrm>
            <a:off x="7213600" y="1473200"/>
            <a:ext cx="374650" cy="317500"/>
          </a:xfrm>
          <a:prstGeom prst="rightArrow">
            <a:avLst>
              <a:gd name="adj1" fmla="val 48676"/>
              <a:gd name="adj2" fmla="val 44998"/>
            </a:avLst>
          </a:prstGeom>
          <a:gradFill rotWithShape="1">
            <a:gsLst>
              <a:gs pos="0">
                <a:schemeClr val="accent2">
                  <a:gamma/>
                  <a:tint val="0"/>
                  <a:invGamma/>
                  <a:alpha val="0"/>
                </a:schemeClr>
              </a:gs>
              <a:gs pos="100000">
                <a:schemeClr val="accent2">
                  <a:alpha val="67999"/>
                </a:schemeClr>
              </a:gs>
            </a:gsLst>
            <a:lin ang="0" scaled="1"/>
          </a:gradFill>
          <a:ln>
            <a:noFill/>
          </a:ln>
          <a:effectLst/>
          <a:extLst/>
        </p:spPr>
        <p:txBody>
          <a:bodyPr anchor="ctr">
            <a:spAutoFit/>
          </a:bodyPr>
          <a:lstStyle/>
          <a:p>
            <a:pPr algn="ctr" defTabSz="455613">
              <a:defRPr/>
            </a:pPr>
            <a:endParaRPr lang="en-US" sz="2400">
              <a:cs typeface="+mn-cs"/>
            </a:endParaRPr>
          </a:p>
        </p:txBody>
      </p:sp>
      <p:sp>
        <p:nvSpPr>
          <p:cNvPr id="58" name="AutoShape 31"/>
          <p:cNvSpPr>
            <a:spLocks noChangeArrowheads="1"/>
          </p:cNvSpPr>
          <p:nvPr/>
        </p:nvSpPr>
        <p:spPr bwMode="auto">
          <a:xfrm>
            <a:off x="3784600" y="3189288"/>
            <a:ext cx="374650" cy="317500"/>
          </a:xfrm>
          <a:prstGeom prst="rightArrow">
            <a:avLst>
              <a:gd name="adj1" fmla="val 48676"/>
              <a:gd name="adj2" fmla="val 44998"/>
            </a:avLst>
          </a:prstGeom>
          <a:gradFill rotWithShape="1">
            <a:gsLst>
              <a:gs pos="0">
                <a:schemeClr val="accent2">
                  <a:gamma/>
                  <a:tint val="0"/>
                  <a:invGamma/>
                  <a:alpha val="0"/>
                </a:schemeClr>
              </a:gs>
              <a:gs pos="100000">
                <a:schemeClr val="accent2">
                  <a:alpha val="67999"/>
                </a:schemeClr>
              </a:gs>
            </a:gsLst>
            <a:lin ang="0" scaled="1"/>
          </a:gradFill>
          <a:ln>
            <a:noFill/>
          </a:ln>
          <a:effectLst/>
          <a:extLst/>
        </p:spPr>
        <p:txBody>
          <a:bodyPr anchor="ctr">
            <a:spAutoFit/>
          </a:bodyPr>
          <a:lstStyle/>
          <a:p>
            <a:pPr algn="ctr" defTabSz="455613">
              <a:defRPr/>
            </a:pPr>
            <a:endParaRPr lang="en-US" sz="2400">
              <a:cs typeface="+mn-cs"/>
            </a:endParaRPr>
          </a:p>
        </p:txBody>
      </p:sp>
      <p:sp>
        <p:nvSpPr>
          <p:cNvPr id="59" name="AutoShape 31"/>
          <p:cNvSpPr>
            <a:spLocks noChangeArrowheads="1"/>
          </p:cNvSpPr>
          <p:nvPr/>
        </p:nvSpPr>
        <p:spPr bwMode="auto">
          <a:xfrm>
            <a:off x="5508625" y="3189288"/>
            <a:ext cx="374650" cy="317500"/>
          </a:xfrm>
          <a:prstGeom prst="rightArrow">
            <a:avLst>
              <a:gd name="adj1" fmla="val 48676"/>
              <a:gd name="adj2" fmla="val 44998"/>
            </a:avLst>
          </a:prstGeom>
          <a:gradFill rotWithShape="1">
            <a:gsLst>
              <a:gs pos="0">
                <a:schemeClr val="accent2">
                  <a:gamma/>
                  <a:tint val="0"/>
                  <a:invGamma/>
                  <a:alpha val="0"/>
                </a:schemeClr>
              </a:gs>
              <a:gs pos="100000">
                <a:schemeClr val="accent2">
                  <a:alpha val="67999"/>
                </a:schemeClr>
              </a:gs>
            </a:gsLst>
            <a:lin ang="0" scaled="1"/>
          </a:gradFill>
          <a:ln>
            <a:noFill/>
          </a:ln>
          <a:effectLst/>
          <a:extLst/>
        </p:spPr>
        <p:txBody>
          <a:bodyPr anchor="ctr">
            <a:spAutoFit/>
          </a:bodyPr>
          <a:lstStyle/>
          <a:p>
            <a:pPr algn="ctr" defTabSz="455613">
              <a:defRPr/>
            </a:pPr>
            <a:endParaRPr lang="en-US" sz="2400">
              <a:cs typeface="+mn-cs"/>
            </a:endParaRPr>
          </a:p>
        </p:txBody>
      </p:sp>
      <p:sp>
        <p:nvSpPr>
          <p:cNvPr id="60" name="AutoShape 31"/>
          <p:cNvSpPr>
            <a:spLocks noChangeArrowheads="1"/>
          </p:cNvSpPr>
          <p:nvPr/>
        </p:nvSpPr>
        <p:spPr bwMode="auto">
          <a:xfrm>
            <a:off x="7142163" y="3189288"/>
            <a:ext cx="374650" cy="317500"/>
          </a:xfrm>
          <a:prstGeom prst="rightArrow">
            <a:avLst>
              <a:gd name="adj1" fmla="val 48676"/>
              <a:gd name="adj2" fmla="val 44998"/>
            </a:avLst>
          </a:prstGeom>
          <a:gradFill rotWithShape="1">
            <a:gsLst>
              <a:gs pos="0">
                <a:schemeClr val="accent2">
                  <a:gamma/>
                  <a:tint val="0"/>
                  <a:invGamma/>
                  <a:alpha val="0"/>
                </a:schemeClr>
              </a:gs>
              <a:gs pos="100000">
                <a:schemeClr val="accent2">
                  <a:alpha val="67999"/>
                </a:schemeClr>
              </a:gs>
            </a:gsLst>
            <a:lin ang="0" scaled="1"/>
          </a:gradFill>
          <a:ln>
            <a:noFill/>
          </a:ln>
          <a:effectLst/>
          <a:extLst/>
        </p:spPr>
        <p:txBody>
          <a:bodyPr anchor="ctr">
            <a:spAutoFit/>
          </a:bodyPr>
          <a:lstStyle/>
          <a:p>
            <a:pPr algn="ctr" defTabSz="455613">
              <a:defRPr/>
            </a:pPr>
            <a:endParaRPr lang="en-US" sz="2400">
              <a:cs typeface="+mn-cs"/>
            </a:endParaRPr>
          </a:p>
        </p:txBody>
      </p:sp>
      <p:sp>
        <p:nvSpPr>
          <p:cNvPr id="61" name="AutoShape 31"/>
          <p:cNvSpPr>
            <a:spLocks noChangeArrowheads="1"/>
          </p:cNvSpPr>
          <p:nvPr/>
        </p:nvSpPr>
        <p:spPr bwMode="auto">
          <a:xfrm>
            <a:off x="2008188" y="4065588"/>
            <a:ext cx="374650" cy="317500"/>
          </a:xfrm>
          <a:prstGeom prst="rightArrow">
            <a:avLst>
              <a:gd name="adj1" fmla="val 48676"/>
              <a:gd name="adj2" fmla="val 44998"/>
            </a:avLst>
          </a:prstGeom>
          <a:gradFill rotWithShape="1">
            <a:gsLst>
              <a:gs pos="0">
                <a:schemeClr val="accent2">
                  <a:gamma/>
                  <a:tint val="0"/>
                  <a:invGamma/>
                  <a:alpha val="0"/>
                </a:schemeClr>
              </a:gs>
              <a:gs pos="100000">
                <a:schemeClr val="accent2">
                  <a:alpha val="67999"/>
                </a:schemeClr>
              </a:gs>
            </a:gsLst>
            <a:lin ang="0" scaled="1"/>
          </a:gradFill>
          <a:ln>
            <a:noFill/>
          </a:ln>
          <a:effectLst/>
          <a:extLst/>
        </p:spPr>
        <p:txBody>
          <a:bodyPr anchor="ctr">
            <a:spAutoFit/>
          </a:bodyPr>
          <a:lstStyle/>
          <a:p>
            <a:pPr algn="ctr" defTabSz="455613">
              <a:defRPr/>
            </a:pPr>
            <a:endParaRPr lang="en-US" sz="2400">
              <a:cs typeface="+mn-cs"/>
            </a:endParaRPr>
          </a:p>
        </p:txBody>
      </p:sp>
      <p:sp>
        <p:nvSpPr>
          <p:cNvPr id="62" name="AutoShape 31"/>
          <p:cNvSpPr>
            <a:spLocks noChangeArrowheads="1"/>
          </p:cNvSpPr>
          <p:nvPr/>
        </p:nvSpPr>
        <p:spPr bwMode="auto">
          <a:xfrm>
            <a:off x="3600450" y="4062413"/>
            <a:ext cx="374650" cy="317500"/>
          </a:xfrm>
          <a:prstGeom prst="rightArrow">
            <a:avLst>
              <a:gd name="adj1" fmla="val 48676"/>
              <a:gd name="adj2" fmla="val 44998"/>
            </a:avLst>
          </a:prstGeom>
          <a:gradFill rotWithShape="1">
            <a:gsLst>
              <a:gs pos="0">
                <a:schemeClr val="accent2">
                  <a:gamma/>
                  <a:tint val="0"/>
                  <a:invGamma/>
                  <a:alpha val="0"/>
                </a:schemeClr>
              </a:gs>
              <a:gs pos="100000">
                <a:schemeClr val="accent2">
                  <a:alpha val="67999"/>
                </a:schemeClr>
              </a:gs>
            </a:gsLst>
            <a:lin ang="0" scaled="1"/>
          </a:gradFill>
          <a:ln>
            <a:noFill/>
          </a:ln>
          <a:effectLst/>
          <a:extLst/>
        </p:spPr>
        <p:txBody>
          <a:bodyPr anchor="ctr">
            <a:spAutoFit/>
          </a:bodyPr>
          <a:lstStyle/>
          <a:p>
            <a:pPr algn="ctr" defTabSz="455613">
              <a:defRPr/>
            </a:pPr>
            <a:endParaRPr lang="en-US" sz="2400">
              <a:cs typeface="+mn-cs"/>
            </a:endParaRPr>
          </a:p>
        </p:txBody>
      </p:sp>
      <p:sp>
        <p:nvSpPr>
          <p:cNvPr id="63" name="AutoShape 31"/>
          <p:cNvSpPr>
            <a:spLocks noChangeArrowheads="1"/>
          </p:cNvSpPr>
          <p:nvPr/>
        </p:nvSpPr>
        <p:spPr bwMode="auto">
          <a:xfrm>
            <a:off x="5335588" y="4065588"/>
            <a:ext cx="374650" cy="317500"/>
          </a:xfrm>
          <a:prstGeom prst="rightArrow">
            <a:avLst>
              <a:gd name="adj1" fmla="val 48676"/>
              <a:gd name="adj2" fmla="val 44998"/>
            </a:avLst>
          </a:prstGeom>
          <a:gradFill rotWithShape="1">
            <a:gsLst>
              <a:gs pos="0">
                <a:schemeClr val="accent2">
                  <a:gamma/>
                  <a:tint val="0"/>
                  <a:invGamma/>
                  <a:alpha val="0"/>
                </a:schemeClr>
              </a:gs>
              <a:gs pos="100000">
                <a:schemeClr val="accent2">
                  <a:alpha val="67999"/>
                </a:schemeClr>
              </a:gs>
            </a:gsLst>
            <a:lin ang="0" scaled="1"/>
          </a:gradFill>
          <a:ln>
            <a:noFill/>
          </a:ln>
          <a:effectLst/>
          <a:extLst/>
        </p:spPr>
        <p:txBody>
          <a:bodyPr anchor="ctr">
            <a:spAutoFit/>
          </a:bodyPr>
          <a:lstStyle/>
          <a:p>
            <a:pPr algn="ctr" defTabSz="455613">
              <a:defRPr/>
            </a:pPr>
            <a:endParaRPr lang="en-US" sz="2400">
              <a:cs typeface="+mn-cs"/>
            </a:endParaRPr>
          </a:p>
        </p:txBody>
      </p:sp>
      <p:sp>
        <p:nvSpPr>
          <p:cNvPr id="157739" name="Text Box 15"/>
          <p:cNvSpPr txBox="1">
            <a:spLocks noChangeArrowheads="1"/>
          </p:cNvSpPr>
          <p:nvPr/>
        </p:nvSpPr>
        <p:spPr bwMode="auto">
          <a:xfrm>
            <a:off x="1833563" y="6559550"/>
            <a:ext cx="5688012" cy="304800"/>
          </a:xfrm>
          <a:prstGeom prst="rect">
            <a:avLst/>
          </a:prstGeom>
          <a:noFill/>
          <a:ln w="9525">
            <a:noFill/>
            <a:miter lim="800000"/>
            <a:headEnd/>
            <a:tailEnd/>
          </a:ln>
        </p:spPr>
        <p:txBody>
          <a:bodyPr>
            <a:spAutoFit/>
          </a:bodyPr>
          <a:lstStyle/>
          <a:p>
            <a:pPr algn="ctr" defTabSz="455613">
              <a:buFont typeface="Wingdings" pitchFamily="2" charset="2"/>
              <a:buNone/>
            </a:pPr>
            <a:r>
              <a:rPr lang="en-US" sz="1400">
                <a:solidFill>
                  <a:schemeClr val="tx1"/>
                </a:solidFill>
                <a:ea typeface="MS PGothic" pitchFamily="34" charset="-128"/>
              </a:rPr>
              <a:t>Upgrade configurations </a:t>
            </a:r>
            <a:r>
              <a:rPr lang="en-US" sz="1400" b="1">
                <a:solidFill>
                  <a:schemeClr val="tx1"/>
                </a:solidFill>
                <a:ea typeface="MS PGothic" pitchFamily="34" charset="-128"/>
              </a:rPr>
              <a:t>without taking an outage</a:t>
            </a:r>
          </a:p>
        </p:txBody>
      </p:sp>
      <p:sp>
        <p:nvSpPr>
          <p:cNvPr id="157740" name="AutoShape 33"/>
          <p:cNvSpPr>
            <a:spLocks noChangeArrowheads="1"/>
          </p:cNvSpPr>
          <p:nvPr/>
        </p:nvSpPr>
        <p:spPr bwMode="auto">
          <a:xfrm>
            <a:off x="2139950" y="6557963"/>
            <a:ext cx="374650" cy="300037"/>
          </a:xfrm>
          <a:prstGeom prst="rightArrow">
            <a:avLst>
              <a:gd name="adj1" fmla="val 48676"/>
              <a:gd name="adj2" fmla="val 47617"/>
            </a:avLst>
          </a:prstGeom>
          <a:gradFill rotWithShape="1">
            <a:gsLst>
              <a:gs pos="0">
                <a:srgbClr val="FFFFFF">
                  <a:alpha val="0"/>
                </a:srgbClr>
              </a:gs>
              <a:gs pos="100000">
                <a:schemeClr val="accent2">
                  <a:alpha val="67998"/>
                </a:schemeClr>
              </a:gs>
            </a:gsLst>
            <a:lin ang="0" scaled="1"/>
          </a:gradFill>
          <a:ln w="9525">
            <a:noFill/>
            <a:miter lim="800000"/>
            <a:headEnd/>
            <a:tailEnd/>
          </a:ln>
        </p:spPr>
        <p:txBody>
          <a:bodyPr anchor="ctr"/>
          <a:lstStyle/>
          <a:p>
            <a:pPr defTabSz="455613"/>
            <a:endParaRPr lang="en-US" sz="1400"/>
          </a:p>
        </p:txBody>
      </p:sp>
      <p:sp>
        <p:nvSpPr>
          <p:cNvPr id="157741" name="TextBox 5"/>
          <p:cNvSpPr txBox="1">
            <a:spLocks noChangeArrowheads="1"/>
          </p:cNvSpPr>
          <p:nvPr/>
        </p:nvSpPr>
        <p:spPr bwMode="auto">
          <a:xfrm>
            <a:off x="195263" y="5257800"/>
            <a:ext cx="8948737" cy="1258888"/>
          </a:xfrm>
          <a:prstGeom prst="rect">
            <a:avLst/>
          </a:prstGeom>
          <a:noFill/>
          <a:ln w="9525">
            <a:noFill/>
            <a:miter lim="800000"/>
            <a:headEnd/>
            <a:tailEnd/>
          </a:ln>
        </p:spPr>
        <p:txBody>
          <a:bodyPr>
            <a:spAutoFit/>
          </a:bodyPr>
          <a:lstStyle/>
          <a:p>
            <a:pPr marL="166688" indent="-166688" defTabSz="914400">
              <a:lnSpc>
                <a:spcPct val="110000"/>
              </a:lnSpc>
            </a:pPr>
            <a:r>
              <a:rPr lang="en-US" sz="1400" b="1"/>
              <a:t>All configurations include:</a:t>
            </a:r>
          </a:p>
          <a:p>
            <a:pPr marL="166688" indent="-166688" defTabSz="914400">
              <a:lnSpc>
                <a:spcPct val="110000"/>
              </a:lnSpc>
              <a:buFontTx/>
              <a:buChar char="•"/>
            </a:pPr>
            <a:r>
              <a:rPr lang="en-US" sz="1400" b="1"/>
              <a:t>Rack, Chassis, PDUs</a:t>
            </a:r>
            <a:endParaRPr lang="en-US" sz="1400" b="1">
              <a:ea typeface="MS PGothic" pitchFamily="34" charset="-128"/>
            </a:endParaRPr>
          </a:p>
          <a:p>
            <a:pPr marL="166688" indent="-166688" defTabSz="914400">
              <a:lnSpc>
                <a:spcPct val="110000"/>
              </a:lnSpc>
              <a:buFontTx/>
              <a:buChar char="•"/>
            </a:pPr>
            <a:r>
              <a:rPr lang="en-US" sz="1400" b="1">
                <a:ea typeface="MS PGothic" pitchFamily="34" charset="-128"/>
              </a:rPr>
              <a:t>Networking </a:t>
            </a:r>
            <a:r>
              <a:rPr lang="en-US" sz="1400">
                <a:ea typeface="MS PGothic" pitchFamily="34" charset="-128"/>
              </a:rPr>
              <a:t>(</a:t>
            </a:r>
            <a:r>
              <a:rPr lang="en-US" sz="1400"/>
              <a:t>Top of Rack, Chassis &amp; Fibre</a:t>
            </a:r>
            <a:r>
              <a:rPr lang="en-US" sz="1400">
                <a:ea typeface="MS PGothic" pitchFamily="34" charset="-128"/>
              </a:rPr>
              <a:t>)</a:t>
            </a:r>
          </a:p>
          <a:p>
            <a:pPr marL="166688" indent="-166688" defTabSz="914400">
              <a:lnSpc>
                <a:spcPct val="110000"/>
              </a:lnSpc>
              <a:buFontTx/>
              <a:buChar char="•"/>
            </a:pPr>
            <a:r>
              <a:rPr lang="en-US" sz="1400" b="1">
                <a:ea typeface="MS PGothic" pitchFamily="34" charset="-128"/>
              </a:rPr>
              <a:t>Pre-integrated software entitled for full capacity of configuration: </a:t>
            </a:r>
            <a:r>
              <a:rPr lang="en-US" sz="1400">
                <a:ea typeface="MS PGothic" pitchFamily="34" charset="-128"/>
              </a:rPr>
              <a:t>OS, Hypervisor, application server, database, Java runtime, cloud provisioning, management and full stack monitoring</a:t>
            </a:r>
          </a:p>
        </p:txBody>
      </p:sp>
    </p:spTree>
    <p:extLst>
      <p:ext uri="{BB962C8B-B14F-4D97-AF65-F5344CB8AC3E}">
        <p14:creationId xmlns:p14="http://schemas.microsoft.com/office/powerpoint/2010/main" val="68842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idx="4294967295"/>
          </p:nvPr>
        </p:nvSpPr>
        <p:spPr>
          <a:xfrm>
            <a:off x="254000" y="519113"/>
            <a:ext cx="8766175" cy="427037"/>
          </a:xfrm>
        </p:spPr>
        <p:txBody>
          <a:bodyPr lIns="91440" tIns="45720" rIns="91440" bIns="45720" anchor="b"/>
          <a:lstStyle/>
          <a:p>
            <a:r>
              <a:rPr lang="en-US" b="1" smtClean="0">
                <a:ea typeface="MS Gothic" pitchFamily="49" charset="-128"/>
              </a:rPr>
              <a:t>Built-in Expertise: </a:t>
            </a:r>
            <a:r>
              <a:rPr lang="en-US" smtClean="0">
                <a:ea typeface="MS Gothic" pitchFamily="49" charset="-128"/>
              </a:rPr>
              <a:t>Hardware High Availability</a:t>
            </a:r>
          </a:p>
        </p:txBody>
      </p:sp>
      <p:sp>
        <p:nvSpPr>
          <p:cNvPr id="112642" name="Content Placeholder 2"/>
          <p:cNvSpPr>
            <a:spLocks noGrp="1"/>
          </p:cNvSpPr>
          <p:nvPr>
            <p:ph idx="4294967295"/>
          </p:nvPr>
        </p:nvSpPr>
        <p:spPr>
          <a:xfrm>
            <a:off x="304800" y="1143000"/>
            <a:ext cx="6400800" cy="5334000"/>
          </a:xfrm>
        </p:spPr>
        <p:txBody>
          <a:bodyPr lIns="0" tIns="0" rIns="0" bIns="0"/>
          <a:lstStyle/>
          <a:p>
            <a:r>
              <a:rPr lang="en-US" sz="1400" b="1" smtClean="0">
                <a:ea typeface="MS Gothic" pitchFamily="49" charset="-128"/>
              </a:rPr>
              <a:t>Management Nodes</a:t>
            </a:r>
          </a:p>
          <a:p>
            <a:pPr lvl="1"/>
            <a:r>
              <a:rPr lang="en-US" sz="1400" smtClean="0">
                <a:ea typeface="MS Gothic" pitchFamily="49" charset="-128"/>
              </a:rPr>
              <a:t>Both run in active-passive mode, when a failure occurs the IP address is assigned to the new active one</a:t>
            </a:r>
          </a:p>
          <a:p>
            <a:pPr lvl="1"/>
            <a:endParaRPr lang="en-US" sz="1400" smtClean="0">
              <a:ea typeface="MS Gothic" pitchFamily="49" charset="-128"/>
            </a:endParaRPr>
          </a:p>
          <a:p>
            <a:r>
              <a:rPr lang="en-US" sz="1400" b="1" smtClean="0">
                <a:ea typeface="MS Gothic" pitchFamily="49" charset="-128"/>
              </a:rPr>
              <a:t>Network Controllers</a:t>
            </a:r>
          </a:p>
          <a:p>
            <a:pPr lvl="1"/>
            <a:r>
              <a:rPr lang="en-US" sz="1400" smtClean="0">
                <a:ea typeface="MS Gothic" pitchFamily="49" charset="-128"/>
              </a:rPr>
              <a:t>Switches and cabling are redundant (2 of each). </a:t>
            </a:r>
          </a:p>
          <a:p>
            <a:pPr lvl="1"/>
            <a:r>
              <a:rPr lang="en-US" sz="1400" smtClean="0">
                <a:ea typeface="MS Gothic" pitchFamily="49" charset="-128"/>
              </a:rPr>
              <a:t>Failure of 1 leads to reduced bandwidth, not service</a:t>
            </a:r>
          </a:p>
          <a:p>
            <a:pPr lvl="1"/>
            <a:endParaRPr lang="en-US" sz="1400" smtClean="0">
              <a:ea typeface="MS Gothic" pitchFamily="49" charset="-128"/>
            </a:endParaRPr>
          </a:p>
          <a:p>
            <a:r>
              <a:rPr lang="en-US" sz="1400" b="1" smtClean="0">
                <a:ea typeface="MS Gothic" pitchFamily="49" charset="-128"/>
              </a:rPr>
              <a:t>Storage Controllers</a:t>
            </a:r>
          </a:p>
          <a:p>
            <a:pPr lvl="1"/>
            <a:r>
              <a:rPr lang="en-US" sz="1400" smtClean="0">
                <a:ea typeface="MS Gothic" pitchFamily="49" charset="-128"/>
              </a:rPr>
              <a:t>All storage volumes are accessible from each controller</a:t>
            </a:r>
          </a:p>
          <a:p>
            <a:pPr lvl="1"/>
            <a:r>
              <a:rPr lang="en-US" sz="1400" smtClean="0">
                <a:ea typeface="MS Gothic" pitchFamily="49" charset="-128"/>
              </a:rPr>
              <a:t>If one fails, the other handles all I/O</a:t>
            </a:r>
          </a:p>
          <a:p>
            <a:pPr lvl="1"/>
            <a:endParaRPr lang="en-US" sz="1400" smtClean="0">
              <a:ea typeface="MS Gothic" pitchFamily="49" charset="-128"/>
            </a:endParaRPr>
          </a:p>
          <a:p>
            <a:r>
              <a:rPr lang="en-US" sz="1400" b="1" smtClean="0">
                <a:ea typeface="MS Gothic" pitchFamily="49" charset="-128"/>
              </a:rPr>
              <a:t>Storage</a:t>
            </a:r>
          </a:p>
          <a:p>
            <a:pPr lvl="1"/>
            <a:r>
              <a:rPr lang="en-US" sz="1400" smtClean="0">
                <a:ea typeface="MS Gothic" pitchFamily="49" charset="-128"/>
              </a:rPr>
              <a:t>SSD storage is configured in RAID 5 array + spares</a:t>
            </a:r>
          </a:p>
          <a:p>
            <a:pPr lvl="1"/>
            <a:r>
              <a:rPr lang="en-US" sz="1400" smtClean="0">
                <a:ea typeface="MS Gothic" pitchFamily="49" charset="-128"/>
              </a:rPr>
              <a:t>HDD storage is configured in RAID 5 array + spares</a:t>
            </a:r>
          </a:p>
          <a:p>
            <a:pPr lvl="1"/>
            <a:endParaRPr lang="en-US" smtClean="0">
              <a:ea typeface="MS Gothic" pitchFamily="49" charset="-128"/>
            </a:endParaRPr>
          </a:p>
          <a:p>
            <a:r>
              <a:rPr lang="en-US" sz="1400" b="1" smtClean="0">
                <a:ea typeface="MS Gothic" pitchFamily="49" charset="-128"/>
              </a:rPr>
              <a:t>Compute Nodes (ITE)</a:t>
            </a:r>
          </a:p>
          <a:p>
            <a:pPr lvl="1"/>
            <a:r>
              <a:rPr lang="en-US" sz="1400" smtClean="0">
                <a:ea typeface="MS Gothic" pitchFamily="49" charset="-128"/>
              </a:rPr>
              <a:t>Management system will route around failed DIMMs or cores yielding reduced capacity (server rebalance)</a:t>
            </a:r>
          </a:p>
          <a:p>
            <a:pPr lvl="1"/>
            <a:r>
              <a:rPr lang="en-US" sz="1400" smtClean="0">
                <a:ea typeface="MS Gothic" pitchFamily="49" charset="-128"/>
              </a:rPr>
              <a:t>If entire node fails, VMs can be moved elsewhere (workload evacuation)</a:t>
            </a:r>
          </a:p>
          <a:p>
            <a:endParaRPr lang="en-US" sz="1200" smtClean="0">
              <a:ea typeface="MS Gothic" pitchFamily="49" charset="-128"/>
            </a:endParaRPr>
          </a:p>
        </p:txBody>
      </p:sp>
      <p:pic>
        <p:nvPicPr>
          <p:cNvPr id="112643" name="Picture 12" descr="PureApplication_Sil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03988" y="855663"/>
            <a:ext cx="2487612" cy="5773737"/>
          </a:xfrm>
          <a:prstGeom prst="rect">
            <a:avLst/>
          </a:prstGeom>
          <a:noFill/>
          <a:ln w="9525">
            <a:noFill/>
            <a:miter lim="800000"/>
            <a:headEnd/>
            <a:tailEnd/>
          </a:ln>
        </p:spPr>
      </p:pic>
    </p:spTree>
    <p:extLst>
      <p:ext uri="{BB962C8B-B14F-4D97-AF65-F5344CB8AC3E}">
        <p14:creationId xmlns:p14="http://schemas.microsoft.com/office/powerpoint/2010/main" val="243638075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5434013" y="2598738"/>
            <a:ext cx="3319462" cy="3389312"/>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en-US" sz="1400">
              <a:solidFill>
                <a:srgbClr val="333333"/>
              </a:solidFill>
            </a:endParaRPr>
          </a:p>
        </p:txBody>
      </p:sp>
      <p:sp>
        <p:nvSpPr>
          <p:cNvPr id="65539" name="Rectangle 3"/>
          <p:cNvSpPr>
            <a:spLocks noChangeArrowheads="1"/>
          </p:cNvSpPr>
          <p:nvPr/>
        </p:nvSpPr>
        <p:spPr bwMode="auto">
          <a:xfrm>
            <a:off x="5435600" y="3233738"/>
            <a:ext cx="3321050" cy="295275"/>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en-US" sz="1400">
              <a:solidFill>
                <a:srgbClr val="333333"/>
              </a:solidFill>
            </a:endParaRPr>
          </a:p>
        </p:txBody>
      </p:sp>
      <p:sp>
        <p:nvSpPr>
          <p:cNvPr id="65540" name="Rectangle 2"/>
          <p:cNvSpPr>
            <a:spLocks noGrp="1" noChangeArrowheads="1"/>
          </p:cNvSpPr>
          <p:nvPr>
            <p:ph type="title" idx="4294967295"/>
          </p:nvPr>
        </p:nvSpPr>
        <p:spPr>
          <a:xfrm>
            <a:off x="254000" y="611188"/>
            <a:ext cx="8766175" cy="639762"/>
          </a:xfrm>
        </p:spPr>
        <p:txBody>
          <a:bodyPr lIns="0" tIns="0" rIns="0" bIns="0">
            <a:spAutoFit/>
          </a:bodyPr>
          <a:lstStyle/>
          <a:p>
            <a:pPr eaLnBrk="1" hangingPunct="1"/>
            <a:r>
              <a:rPr lang="en-US" smtClean="0"/>
              <a:t>IBM PureSystems </a:t>
            </a:r>
            <a:r>
              <a:rPr lang="ja-JP" altLang="en-US" smtClean="0">
                <a:ea typeface="MS PGothic" panose="020B0600070205080204" pitchFamily="34" charset="-128"/>
              </a:rPr>
              <a:t>“</a:t>
            </a:r>
            <a:r>
              <a:rPr lang="en-US" altLang="ja-JP" smtClean="0">
                <a:ea typeface="MS PGothic" panose="020B0600070205080204" pitchFamily="34" charset="-128"/>
              </a:rPr>
              <a:t>patterns of expertise</a:t>
            </a:r>
            <a:r>
              <a:rPr lang="ja-JP" altLang="en-US" smtClean="0">
                <a:ea typeface="MS PGothic" panose="020B0600070205080204" pitchFamily="34" charset="-128"/>
              </a:rPr>
              <a:t>”</a:t>
            </a:r>
            <a:r>
              <a:rPr lang="en-US" altLang="ja-JP" smtClean="0">
                <a:ea typeface="MS PGothic" panose="020B0600070205080204" pitchFamily="34" charset="-128"/>
              </a:rPr>
              <a:t/>
            </a:r>
            <a:br>
              <a:rPr lang="en-US" altLang="ja-JP" smtClean="0">
                <a:ea typeface="MS PGothic" panose="020B0600070205080204" pitchFamily="34" charset="-128"/>
              </a:rPr>
            </a:br>
            <a:r>
              <a:rPr lang="en-US" altLang="ja-JP" sz="2000" i="1" smtClean="0">
                <a:ea typeface="MS PGothic" panose="020B0600070205080204" pitchFamily="34" charset="-128"/>
              </a:rPr>
              <a:t>Samples of the three types of patterns</a:t>
            </a:r>
            <a:endParaRPr lang="en-US" sz="2000" i="1" smtClean="0"/>
          </a:p>
        </p:txBody>
      </p:sp>
      <p:sp>
        <p:nvSpPr>
          <p:cNvPr id="65541" name="Text Box 8"/>
          <p:cNvSpPr txBox="1">
            <a:spLocks noChangeArrowheads="1"/>
          </p:cNvSpPr>
          <p:nvPr/>
        </p:nvSpPr>
        <p:spPr bwMode="auto">
          <a:xfrm>
            <a:off x="347663" y="3875088"/>
            <a:ext cx="2200275"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prstDash val="sysDot"/>
                <a:miter lim="800000"/>
                <a:headEnd/>
                <a:tailEnd/>
              </a14:hiddenLine>
            </a:ext>
          </a:extLst>
        </p:spPr>
        <p:txBody>
          <a:bodyPr lIns="0" tIns="0" rIns="182880" bIns="0">
            <a:spAutoFit/>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r" eaLnBrk="1" hangingPunct="1">
              <a:lnSpc>
                <a:spcPct val="90000"/>
              </a:lnSpc>
              <a:spcBef>
                <a:spcPct val="5000"/>
              </a:spcBef>
              <a:buClrTx/>
              <a:buFontTx/>
              <a:buNone/>
            </a:pPr>
            <a:r>
              <a:rPr lang="en-US" sz="1400" b="1">
                <a:solidFill>
                  <a:schemeClr val="tx2"/>
                </a:solidFill>
              </a:rPr>
              <a:t>Platform Patterns</a:t>
            </a:r>
          </a:p>
          <a:p>
            <a:pPr algn="r" eaLnBrk="1" hangingPunct="1">
              <a:lnSpc>
                <a:spcPct val="90000"/>
              </a:lnSpc>
              <a:spcBef>
                <a:spcPct val="5000"/>
              </a:spcBef>
              <a:buClrTx/>
              <a:buFontTx/>
              <a:buNone/>
            </a:pPr>
            <a:r>
              <a:rPr lang="en-US" sz="1400">
                <a:solidFill>
                  <a:schemeClr val="tx2"/>
                </a:solidFill>
              </a:rPr>
              <a:t>Expertise across the middleware and infrastructure</a:t>
            </a:r>
          </a:p>
        </p:txBody>
      </p:sp>
      <p:sp>
        <p:nvSpPr>
          <p:cNvPr id="65542" name="Text Box 8"/>
          <p:cNvSpPr txBox="1">
            <a:spLocks noChangeArrowheads="1"/>
          </p:cNvSpPr>
          <p:nvPr/>
        </p:nvSpPr>
        <p:spPr bwMode="auto">
          <a:xfrm>
            <a:off x="347663" y="5343525"/>
            <a:ext cx="220027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prstDash val="sysDot"/>
                <a:miter lim="800000"/>
                <a:headEnd/>
                <a:tailEnd/>
              </a14:hiddenLine>
            </a:ext>
          </a:extLst>
        </p:spPr>
        <p:txBody>
          <a:bodyPr lIns="0" tIns="0" rIns="182880" bIns="0">
            <a:spAutoFit/>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r" eaLnBrk="1" hangingPunct="1">
              <a:lnSpc>
                <a:spcPct val="90000"/>
              </a:lnSpc>
              <a:spcBef>
                <a:spcPct val="5000"/>
              </a:spcBef>
              <a:buClrTx/>
              <a:buFontTx/>
              <a:buNone/>
            </a:pPr>
            <a:r>
              <a:rPr lang="en-US" sz="1400" b="1">
                <a:solidFill>
                  <a:schemeClr val="tx2"/>
                </a:solidFill>
              </a:rPr>
              <a:t>Infrastructure Patterns</a:t>
            </a:r>
          </a:p>
          <a:p>
            <a:pPr algn="r" eaLnBrk="1" hangingPunct="1">
              <a:lnSpc>
                <a:spcPct val="90000"/>
              </a:lnSpc>
              <a:spcBef>
                <a:spcPct val="5000"/>
              </a:spcBef>
              <a:buClrTx/>
              <a:buFontTx/>
              <a:buNone/>
            </a:pPr>
            <a:r>
              <a:rPr lang="en-US" sz="1400">
                <a:solidFill>
                  <a:schemeClr val="tx2"/>
                </a:solidFill>
              </a:rPr>
              <a:t>Expertise across the compute resources</a:t>
            </a:r>
          </a:p>
        </p:txBody>
      </p:sp>
      <p:sp>
        <p:nvSpPr>
          <p:cNvPr id="65543" name="Text Box 8"/>
          <p:cNvSpPr txBox="1">
            <a:spLocks noChangeArrowheads="1"/>
          </p:cNvSpPr>
          <p:nvPr/>
        </p:nvSpPr>
        <p:spPr bwMode="auto">
          <a:xfrm>
            <a:off x="347663" y="2554288"/>
            <a:ext cx="220027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prstDash val="sysDot"/>
                <a:miter lim="800000"/>
                <a:headEnd/>
                <a:tailEnd/>
              </a14:hiddenLine>
            </a:ext>
          </a:extLst>
        </p:spPr>
        <p:txBody>
          <a:bodyPr lIns="0" tIns="0" rIns="182880" bIns="0">
            <a:spAutoFit/>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r" eaLnBrk="1" hangingPunct="1">
              <a:lnSpc>
                <a:spcPct val="90000"/>
              </a:lnSpc>
              <a:spcBef>
                <a:spcPct val="5000"/>
              </a:spcBef>
              <a:buClrTx/>
              <a:buFontTx/>
              <a:buNone/>
            </a:pPr>
            <a:r>
              <a:rPr lang="en-US" sz="1400" b="1">
                <a:solidFill>
                  <a:schemeClr val="tx2"/>
                </a:solidFill>
              </a:rPr>
              <a:t>Application Patterns</a:t>
            </a:r>
          </a:p>
          <a:p>
            <a:pPr algn="r" eaLnBrk="1" hangingPunct="1">
              <a:lnSpc>
                <a:spcPct val="90000"/>
              </a:lnSpc>
              <a:spcBef>
                <a:spcPct val="5000"/>
              </a:spcBef>
              <a:buClrTx/>
              <a:buFontTx/>
              <a:buNone/>
            </a:pPr>
            <a:r>
              <a:rPr lang="en-US" sz="1400">
                <a:solidFill>
                  <a:schemeClr val="tx2"/>
                </a:solidFill>
              </a:rPr>
              <a:t>Business application expertise</a:t>
            </a:r>
          </a:p>
        </p:txBody>
      </p:sp>
      <p:sp>
        <p:nvSpPr>
          <p:cNvPr id="65544" name="Text Box 8"/>
          <p:cNvSpPr txBox="1">
            <a:spLocks noChangeArrowheads="1"/>
          </p:cNvSpPr>
          <p:nvPr/>
        </p:nvSpPr>
        <p:spPr bwMode="auto">
          <a:xfrm>
            <a:off x="3011488" y="1638300"/>
            <a:ext cx="2757487"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prstDash val="sysDot"/>
                <a:miter lim="800000"/>
                <a:headEnd/>
                <a:tailEnd/>
              </a14:hiddenLine>
            </a:ext>
          </a:extLst>
        </p:spPr>
        <p:txBody>
          <a:bodyPr lIns="0" tIns="0" rIns="182880" bIns="0">
            <a:spAutoFit/>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5000"/>
              </a:spcBef>
              <a:buClrTx/>
              <a:buFontTx/>
              <a:buNone/>
            </a:pPr>
            <a:r>
              <a:rPr lang="en-US" sz="1400" b="1">
                <a:solidFill>
                  <a:schemeClr val="tx2"/>
                </a:solidFill>
              </a:rPr>
              <a:t>IBM PureFlex System</a:t>
            </a:r>
          </a:p>
          <a:p>
            <a:pPr eaLnBrk="1" hangingPunct="1">
              <a:lnSpc>
                <a:spcPct val="90000"/>
              </a:lnSpc>
              <a:spcBef>
                <a:spcPct val="5000"/>
              </a:spcBef>
              <a:buClrTx/>
              <a:buFontTx/>
              <a:buNone/>
            </a:pPr>
            <a:r>
              <a:rPr lang="en-US" sz="1400">
                <a:solidFill>
                  <a:srgbClr val="333333"/>
                </a:solidFill>
              </a:rPr>
              <a:t>Pre-integrated servers, storage, networking, virtualization and management</a:t>
            </a:r>
          </a:p>
        </p:txBody>
      </p:sp>
      <p:sp>
        <p:nvSpPr>
          <p:cNvPr id="65545" name="Text Box 8"/>
          <p:cNvSpPr txBox="1">
            <a:spLocks noChangeArrowheads="1"/>
          </p:cNvSpPr>
          <p:nvPr/>
        </p:nvSpPr>
        <p:spPr bwMode="auto">
          <a:xfrm>
            <a:off x="6315075" y="1638300"/>
            <a:ext cx="2303463"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prstDash val="sysDot"/>
                <a:miter lim="800000"/>
                <a:headEnd/>
                <a:tailEnd/>
              </a14:hiddenLine>
            </a:ext>
          </a:extLst>
        </p:spPr>
        <p:txBody>
          <a:bodyPr lIns="0" tIns="0" rIns="182880" bIns="0">
            <a:spAutoFit/>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5000"/>
              </a:spcBef>
              <a:buClrTx/>
              <a:buFontTx/>
              <a:buNone/>
            </a:pPr>
            <a:r>
              <a:rPr lang="en-US" sz="1400" b="1">
                <a:solidFill>
                  <a:schemeClr val="tx2"/>
                </a:solidFill>
              </a:rPr>
              <a:t>IBM PureApplication System</a:t>
            </a:r>
          </a:p>
          <a:p>
            <a:pPr eaLnBrk="1" hangingPunct="1">
              <a:lnSpc>
                <a:spcPct val="90000"/>
              </a:lnSpc>
              <a:spcBef>
                <a:spcPct val="5000"/>
              </a:spcBef>
              <a:buClrTx/>
              <a:buFontTx/>
              <a:buNone/>
            </a:pPr>
            <a:r>
              <a:rPr lang="en-US" sz="1400">
                <a:solidFill>
                  <a:srgbClr val="333333"/>
                </a:solidFill>
              </a:rPr>
              <a:t>Pre-integrated middleware and infrastructure </a:t>
            </a:r>
          </a:p>
        </p:txBody>
      </p:sp>
      <p:sp>
        <p:nvSpPr>
          <p:cNvPr id="65546" name="Rectangle 10"/>
          <p:cNvSpPr>
            <a:spLocks noChangeArrowheads="1"/>
          </p:cNvSpPr>
          <p:nvPr/>
        </p:nvSpPr>
        <p:spPr bwMode="auto">
          <a:xfrm>
            <a:off x="2471738" y="5254625"/>
            <a:ext cx="6284912" cy="7445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en-US" sz="1400">
              <a:solidFill>
                <a:srgbClr val="333333"/>
              </a:solidFill>
            </a:endParaRPr>
          </a:p>
        </p:txBody>
      </p:sp>
      <p:sp>
        <p:nvSpPr>
          <p:cNvPr id="105497" name="Text Box 25"/>
          <p:cNvSpPr txBox="1">
            <a:spLocks noChangeArrowheads="1"/>
          </p:cNvSpPr>
          <p:nvPr/>
        </p:nvSpPr>
        <p:spPr bwMode="auto">
          <a:xfrm>
            <a:off x="4398963" y="5264150"/>
            <a:ext cx="2676525" cy="730250"/>
          </a:xfrm>
          <a:prstGeom prst="rect">
            <a:avLst/>
          </a:prstGeom>
          <a:noFill/>
          <a:ln>
            <a:noFill/>
          </a:ln>
          <a:effectLst>
            <a:prstShdw prst="shdw17" dist="17961" dir="2700000">
              <a:schemeClr val="accent1">
                <a:gamma/>
                <a:shade val="60000"/>
                <a:invGamma/>
                <a:alpha val="74998"/>
              </a:schemeClr>
            </a:prstShdw>
          </a:effectLst>
          <a:extLst>
            <a:ext uri="{909E8E84-426E-40dd-AFC4-6F175D3DCCD1}"/>
            <a:ext uri="{91240B29-F687-4f45-9708-019B960494DF}"/>
          </a:extLst>
        </p:spPr>
        <p:txBody>
          <a:bodyPr>
            <a:spAutoFit/>
          </a:bodyPr>
          <a:lstStyle>
            <a:lvl1pPr marL="119063" indent="-119063" algn="l">
              <a:defRPr>
                <a:solidFill>
                  <a:schemeClr val="tx1"/>
                </a:solidFill>
                <a:latin typeface="Arial" charset="0"/>
                <a:ea typeface="ＭＳ Ｐゴシック" charset="0"/>
              </a:defRPr>
            </a:lvl1pPr>
            <a:lvl2pPr marL="742950" indent="-285750" algn="l">
              <a:defRPr>
                <a:solidFill>
                  <a:schemeClr val="tx1"/>
                </a:solidFill>
                <a:latin typeface="Arial" charset="0"/>
                <a:ea typeface="ＭＳ Ｐゴシック" charset="0"/>
              </a:defRPr>
            </a:lvl2pPr>
            <a:lvl3pPr marL="1143000" indent="-228600" algn="l">
              <a:defRPr>
                <a:solidFill>
                  <a:schemeClr val="tx1"/>
                </a:solidFill>
                <a:latin typeface="Arial" charset="0"/>
                <a:ea typeface="ＭＳ Ｐゴシック" charset="0"/>
              </a:defRPr>
            </a:lvl3pPr>
            <a:lvl4pPr marL="1600200" indent="-228600" algn="l">
              <a:defRPr>
                <a:solidFill>
                  <a:schemeClr val="tx1"/>
                </a:solidFill>
                <a:latin typeface="Arial" charset="0"/>
                <a:ea typeface="ＭＳ Ｐゴシック" charset="0"/>
              </a:defRPr>
            </a:lvl4pPr>
            <a:lvl5pPr marL="2057400" indent="-228600" algn="l">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eaLnBrk="1" hangingPunct="1">
              <a:buFontTx/>
              <a:buChar char="•"/>
              <a:defRPr/>
            </a:pPr>
            <a:r>
              <a:rPr lang="en-US" sz="1400" smtClean="0">
                <a:solidFill>
                  <a:schemeClr val="bg1"/>
                </a:solidFill>
                <a:cs typeface="ＭＳ Ｐゴシック" charset="0"/>
              </a:rPr>
              <a:t>Provisioning and automation</a:t>
            </a:r>
          </a:p>
          <a:p>
            <a:pPr eaLnBrk="1" hangingPunct="1">
              <a:buFontTx/>
              <a:buChar char="•"/>
              <a:defRPr/>
            </a:pPr>
            <a:r>
              <a:rPr lang="en-US" sz="1400" smtClean="0">
                <a:solidFill>
                  <a:schemeClr val="bg1"/>
                </a:solidFill>
                <a:cs typeface="ＭＳ Ｐゴシック" charset="0"/>
              </a:rPr>
              <a:t>Storage system optimization</a:t>
            </a:r>
          </a:p>
          <a:p>
            <a:pPr eaLnBrk="1" hangingPunct="1">
              <a:buFontTx/>
              <a:buChar char="•"/>
              <a:defRPr/>
            </a:pPr>
            <a:r>
              <a:rPr lang="en-US" sz="1400" smtClean="0">
                <a:solidFill>
                  <a:schemeClr val="bg1"/>
                </a:solidFill>
                <a:cs typeface="ＭＳ Ｐゴシック" charset="0"/>
              </a:rPr>
              <a:t>Scalability and upgradability</a:t>
            </a:r>
          </a:p>
        </p:txBody>
      </p:sp>
      <p:sp>
        <p:nvSpPr>
          <p:cNvPr id="65548" name="Rectangle 12"/>
          <p:cNvSpPr>
            <a:spLocks noChangeArrowheads="1"/>
          </p:cNvSpPr>
          <p:nvPr/>
        </p:nvSpPr>
        <p:spPr bwMode="auto">
          <a:xfrm>
            <a:off x="5435600" y="3505200"/>
            <a:ext cx="3321050" cy="16589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en-US" sz="1400">
              <a:solidFill>
                <a:srgbClr val="333333"/>
              </a:solidFill>
            </a:endParaRPr>
          </a:p>
        </p:txBody>
      </p:sp>
      <p:sp>
        <p:nvSpPr>
          <p:cNvPr id="65549" name="Rectangle 13"/>
          <p:cNvSpPr>
            <a:spLocks noChangeArrowheads="1"/>
          </p:cNvSpPr>
          <p:nvPr/>
        </p:nvSpPr>
        <p:spPr bwMode="auto">
          <a:xfrm>
            <a:off x="5435600" y="2517775"/>
            <a:ext cx="3321050" cy="644525"/>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en-US" sz="1400">
              <a:solidFill>
                <a:srgbClr val="333333"/>
              </a:solidFill>
            </a:endParaRPr>
          </a:p>
        </p:txBody>
      </p:sp>
      <p:sp>
        <p:nvSpPr>
          <p:cNvPr id="105502" name="Text Box 30"/>
          <p:cNvSpPr txBox="1">
            <a:spLocks noChangeArrowheads="1"/>
          </p:cNvSpPr>
          <p:nvPr/>
        </p:nvSpPr>
        <p:spPr bwMode="auto">
          <a:xfrm>
            <a:off x="5495925" y="2844800"/>
            <a:ext cx="3186113" cy="304800"/>
          </a:xfrm>
          <a:prstGeom prst="rect">
            <a:avLst/>
          </a:prstGeom>
          <a:noFill/>
          <a:ln>
            <a:noFill/>
          </a:ln>
          <a:effectLst>
            <a:prstShdw prst="shdw17" dist="17961" dir="2700000">
              <a:schemeClr val="accent1">
                <a:gamma/>
                <a:shade val="60000"/>
                <a:invGamma/>
                <a:alpha val="74998"/>
              </a:schemeClr>
            </a:prstShdw>
          </a:effectLst>
          <a:extLst>
            <a:ext uri="{909E8E84-426E-40dd-AFC4-6F175D3DCCD1}"/>
            <a:ext uri="{91240B29-F687-4f45-9708-019B960494DF}"/>
          </a:extLst>
        </p:spPr>
        <p:txBody>
          <a:bodyPr>
            <a:spAutoFit/>
          </a:bodyPr>
          <a:lstStyle>
            <a:lvl1pPr marL="119063" indent="-119063" algn="l">
              <a:defRPr>
                <a:solidFill>
                  <a:schemeClr val="tx1"/>
                </a:solidFill>
                <a:latin typeface="Arial" charset="0"/>
                <a:ea typeface="ＭＳ Ｐゴシック" charset="0"/>
              </a:defRPr>
            </a:lvl1pPr>
            <a:lvl2pPr marL="742950" indent="-285750" algn="l">
              <a:defRPr>
                <a:solidFill>
                  <a:schemeClr val="tx1"/>
                </a:solidFill>
                <a:latin typeface="Arial" charset="0"/>
                <a:ea typeface="ＭＳ Ｐゴシック" charset="0"/>
              </a:defRPr>
            </a:lvl2pPr>
            <a:lvl3pPr marL="1143000" indent="-228600" algn="l">
              <a:defRPr>
                <a:solidFill>
                  <a:schemeClr val="tx1"/>
                </a:solidFill>
                <a:latin typeface="Arial" charset="0"/>
                <a:ea typeface="ＭＳ Ｐゴシック" charset="0"/>
              </a:defRPr>
            </a:lvl3pPr>
            <a:lvl4pPr marL="1600200" indent="-228600" algn="l">
              <a:defRPr>
                <a:solidFill>
                  <a:schemeClr val="tx1"/>
                </a:solidFill>
                <a:latin typeface="Arial" charset="0"/>
                <a:ea typeface="ＭＳ Ｐゴシック" charset="0"/>
              </a:defRPr>
            </a:lvl4pPr>
            <a:lvl5pPr marL="2057400" indent="-228600" algn="l">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eaLnBrk="1" hangingPunct="1">
              <a:buFontTx/>
              <a:buChar char="•"/>
              <a:defRPr/>
            </a:pPr>
            <a:r>
              <a:rPr lang="en-US" sz="1400" smtClean="0">
                <a:solidFill>
                  <a:schemeClr val="bg1"/>
                </a:solidFill>
                <a:cs typeface="ＭＳ Ｐゴシック" charset="0"/>
              </a:rPr>
              <a:t>Business intelligence</a:t>
            </a:r>
          </a:p>
        </p:txBody>
      </p:sp>
      <p:grpSp>
        <p:nvGrpSpPr>
          <p:cNvPr id="65551" name="Group 17"/>
          <p:cNvGrpSpPr>
            <a:grpSpLocks/>
          </p:cNvGrpSpPr>
          <p:nvPr/>
        </p:nvGrpSpPr>
        <p:grpSpPr bwMode="auto">
          <a:xfrm>
            <a:off x="374650" y="3192463"/>
            <a:ext cx="8362950" cy="2016125"/>
            <a:chOff x="149" y="2069"/>
            <a:chExt cx="5285" cy="1366"/>
          </a:xfrm>
        </p:grpSpPr>
        <p:sp>
          <p:nvSpPr>
            <p:cNvPr id="65564" name="Line 18"/>
            <p:cNvSpPr>
              <a:spLocks noChangeShapeType="1"/>
            </p:cNvSpPr>
            <p:nvPr/>
          </p:nvSpPr>
          <p:spPr bwMode="auto">
            <a:xfrm flipH="1">
              <a:off x="149" y="2069"/>
              <a:ext cx="5285" cy="0"/>
            </a:xfrm>
            <a:prstGeom prst="line">
              <a:avLst/>
            </a:prstGeom>
            <a:noFill/>
            <a:ln w="19050"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5565" name="Line 19"/>
            <p:cNvSpPr>
              <a:spLocks noChangeShapeType="1"/>
            </p:cNvSpPr>
            <p:nvPr/>
          </p:nvSpPr>
          <p:spPr bwMode="auto">
            <a:xfrm flipH="1">
              <a:off x="149" y="3435"/>
              <a:ext cx="5285" cy="0"/>
            </a:xfrm>
            <a:prstGeom prst="line">
              <a:avLst/>
            </a:prstGeom>
            <a:noFill/>
            <a:ln w="19050" cap="rnd">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5552" name="Text Box 8"/>
          <p:cNvSpPr txBox="1">
            <a:spLocks noChangeArrowheads="1"/>
          </p:cNvSpPr>
          <p:nvPr/>
        </p:nvSpPr>
        <p:spPr bwMode="auto">
          <a:xfrm>
            <a:off x="3290888" y="6227763"/>
            <a:ext cx="25844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prstDash val="sysDot"/>
                <a:miter lim="800000"/>
                <a:headEnd/>
                <a:tailEnd/>
              </a14:hiddenLine>
            </a:ext>
          </a:extLst>
        </p:spPr>
        <p:txBody>
          <a:bodyPr>
            <a:spAutoFit/>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eaLnBrk="1" hangingPunct="1">
              <a:lnSpc>
                <a:spcPct val="85000"/>
              </a:lnSpc>
              <a:buClrTx/>
              <a:buFontTx/>
              <a:buNone/>
            </a:pPr>
            <a:r>
              <a:rPr lang="en-US" sz="1200">
                <a:solidFill>
                  <a:schemeClr val="tx2"/>
                </a:solidFill>
              </a:rPr>
              <a:t>Included with system purchase</a:t>
            </a:r>
          </a:p>
        </p:txBody>
      </p:sp>
      <p:sp>
        <p:nvSpPr>
          <p:cNvPr id="65553" name="Text Box 8"/>
          <p:cNvSpPr txBox="1">
            <a:spLocks noChangeArrowheads="1"/>
          </p:cNvSpPr>
          <p:nvPr/>
        </p:nvSpPr>
        <p:spPr bwMode="auto">
          <a:xfrm>
            <a:off x="6043613" y="6229350"/>
            <a:ext cx="178593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prstDash val="sysDot"/>
                <a:miter lim="800000"/>
                <a:headEnd/>
                <a:tailEnd/>
              </a14:hiddenLine>
            </a:ext>
          </a:extLst>
        </p:spPr>
        <p:txBody>
          <a:bodyPr>
            <a:spAutoFit/>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eaLnBrk="1" hangingPunct="1">
              <a:lnSpc>
                <a:spcPct val="85000"/>
              </a:lnSpc>
              <a:buClrTx/>
              <a:buFontTx/>
              <a:buNone/>
            </a:pPr>
            <a:r>
              <a:rPr lang="en-US" sz="1200">
                <a:solidFill>
                  <a:schemeClr val="tx2"/>
                </a:solidFill>
              </a:rPr>
              <a:t>Available in catalog</a:t>
            </a:r>
          </a:p>
        </p:txBody>
      </p:sp>
      <p:sp>
        <p:nvSpPr>
          <p:cNvPr id="65554" name="Rectangle 22"/>
          <p:cNvSpPr>
            <a:spLocks noChangeArrowheads="1"/>
          </p:cNvSpPr>
          <p:nvPr/>
        </p:nvSpPr>
        <p:spPr bwMode="auto">
          <a:xfrm>
            <a:off x="5762625" y="6284913"/>
            <a:ext cx="333375" cy="13493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en-US" sz="1400">
              <a:solidFill>
                <a:srgbClr val="333333"/>
              </a:solidFill>
            </a:endParaRPr>
          </a:p>
        </p:txBody>
      </p:sp>
      <p:sp>
        <p:nvSpPr>
          <p:cNvPr id="65555" name="Rectangle 23"/>
          <p:cNvSpPr>
            <a:spLocks noChangeArrowheads="1"/>
          </p:cNvSpPr>
          <p:nvPr/>
        </p:nvSpPr>
        <p:spPr bwMode="auto">
          <a:xfrm>
            <a:off x="2994025" y="6284913"/>
            <a:ext cx="333375" cy="13493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en-US" sz="1400">
              <a:solidFill>
                <a:srgbClr val="333333"/>
              </a:solidFill>
            </a:endParaRPr>
          </a:p>
        </p:txBody>
      </p:sp>
      <p:sp>
        <p:nvSpPr>
          <p:cNvPr id="2" name="Text Box 30"/>
          <p:cNvSpPr txBox="1">
            <a:spLocks noChangeArrowheads="1"/>
          </p:cNvSpPr>
          <p:nvPr/>
        </p:nvSpPr>
        <p:spPr bwMode="auto">
          <a:xfrm>
            <a:off x="5495925" y="3216275"/>
            <a:ext cx="3186113" cy="1879600"/>
          </a:xfrm>
          <a:prstGeom prst="rect">
            <a:avLst/>
          </a:prstGeom>
          <a:noFill/>
          <a:ln>
            <a:noFill/>
          </a:ln>
          <a:effectLst>
            <a:prstShdw prst="shdw17" dist="17961" dir="2700000">
              <a:schemeClr val="accent1">
                <a:gamma/>
                <a:shade val="60000"/>
                <a:invGamma/>
                <a:alpha val="74998"/>
              </a:schemeClr>
            </a:prstShdw>
          </a:effectLst>
          <a:extLst>
            <a:ext uri="{909E8E84-426E-40dd-AFC4-6F175D3DCCD1}"/>
            <a:ext uri="{91240B29-F687-4f45-9708-019B960494DF}"/>
          </a:extLst>
        </p:spPr>
        <p:txBody>
          <a:bodyPr>
            <a:spAutoFit/>
          </a:bodyPr>
          <a:lstStyle>
            <a:lvl1pPr marL="119063" indent="-119063" algn="l">
              <a:defRPr>
                <a:solidFill>
                  <a:schemeClr val="tx1"/>
                </a:solidFill>
                <a:latin typeface="Arial" charset="0"/>
                <a:ea typeface="ＭＳ Ｐゴシック" charset="0"/>
              </a:defRPr>
            </a:lvl1pPr>
            <a:lvl2pPr marL="742950" indent="-285750" algn="l">
              <a:defRPr>
                <a:solidFill>
                  <a:schemeClr val="tx1"/>
                </a:solidFill>
                <a:latin typeface="Arial" charset="0"/>
                <a:ea typeface="ＭＳ Ｐゴシック" charset="0"/>
              </a:defRPr>
            </a:lvl2pPr>
            <a:lvl3pPr marL="1143000" indent="-228600" algn="l">
              <a:defRPr>
                <a:solidFill>
                  <a:schemeClr val="tx1"/>
                </a:solidFill>
                <a:latin typeface="Arial" charset="0"/>
                <a:ea typeface="ＭＳ Ｐゴシック" charset="0"/>
              </a:defRPr>
            </a:lvl3pPr>
            <a:lvl4pPr marL="1600200" indent="-228600" algn="l">
              <a:defRPr>
                <a:solidFill>
                  <a:schemeClr val="tx1"/>
                </a:solidFill>
                <a:latin typeface="Arial" charset="0"/>
                <a:ea typeface="ＭＳ Ｐゴシック" charset="0"/>
              </a:defRPr>
            </a:lvl4pPr>
            <a:lvl5pPr marL="2057400" indent="-228600" algn="l">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eaLnBrk="1" hangingPunct="1">
              <a:buFontTx/>
              <a:buChar char="•"/>
              <a:defRPr/>
            </a:pPr>
            <a:r>
              <a:rPr lang="en-US" sz="1400" smtClean="0">
                <a:solidFill>
                  <a:schemeClr val="bg1"/>
                </a:solidFill>
              </a:rPr>
              <a:t>Web experience</a:t>
            </a:r>
          </a:p>
          <a:p>
            <a:pPr eaLnBrk="1" hangingPunct="1">
              <a:spcBef>
                <a:spcPct val="40000"/>
              </a:spcBef>
              <a:buFontTx/>
              <a:buChar char="•"/>
              <a:defRPr/>
            </a:pPr>
            <a:r>
              <a:rPr lang="en-US" sz="1400" smtClean="0">
                <a:solidFill>
                  <a:schemeClr val="bg1"/>
                </a:solidFill>
              </a:rPr>
              <a:t>Demand driven elasticity</a:t>
            </a:r>
          </a:p>
          <a:p>
            <a:pPr eaLnBrk="1" hangingPunct="1">
              <a:buFontTx/>
              <a:buChar char="•"/>
              <a:defRPr/>
            </a:pPr>
            <a:r>
              <a:rPr lang="en-US" sz="1400" smtClean="0">
                <a:solidFill>
                  <a:schemeClr val="bg1"/>
                </a:solidFill>
              </a:rPr>
              <a:t>Simplified system setup and install</a:t>
            </a:r>
          </a:p>
          <a:p>
            <a:pPr eaLnBrk="1" hangingPunct="1">
              <a:buFontTx/>
              <a:buChar char="•"/>
              <a:defRPr/>
            </a:pPr>
            <a:r>
              <a:rPr lang="en-US" sz="1400" smtClean="0">
                <a:solidFill>
                  <a:schemeClr val="bg1"/>
                </a:solidFill>
              </a:rPr>
              <a:t>Policy-based system management</a:t>
            </a:r>
          </a:p>
          <a:p>
            <a:pPr eaLnBrk="1" hangingPunct="1">
              <a:buFontTx/>
              <a:buChar char="•"/>
              <a:defRPr/>
            </a:pPr>
            <a:r>
              <a:rPr lang="en-US" sz="1400" smtClean="0">
                <a:solidFill>
                  <a:schemeClr val="bg1"/>
                </a:solidFill>
              </a:rPr>
              <a:t>Simplified application migration</a:t>
            </a:r>
          </a:p>
          <a:p>
            <a:pPr eaLnBrk="1" hangingPunct="1">
              <a:buFontTx/>
              <a:buChar char="•"/>
              <a:defRPr/>
            </a:pPr>
            <a:r>
              <a:rPr lang="en-US" sz="1400" smtClean="0">
                <a:solidFill>
                  <a:schemeClr val="bg1"/>
                </a:solidFill>
              </a:rPr>
              <a:t>Web application deployment</a:t>
            </a:r>
          </a:p>
          <a:p>
            <a:pPr eaLnBrk="1" hangingPunct="1">
              <a:buFontTx/>
              <a:buChar char="•"/>
              <a:defRPr/>
            </a:pPr>
            <a:r>
              <a:rPr lang="en-US" sz="1400" smtClean="0">
                <a:solidFill>
                  <a:schemeClr val="bg1"/>
                </a:solidFill>
              </a:rPr>
              <a:t>Transactional database deployment</a:t>
            </a:r>
          </a:p>
          <a:p>
            <a:pPr eaLnBrk="1" hangingPunct="1">
              <a:buFontTx/>
              <a:buChar char="•"/>
              <a:defRPr/>
            </a:pPr>
            <a:r>
              <a:rPr lang="en-US" sz="1400" smtClean="0">
                <a:solidFill>
                  <a:schemeClr val="bg1"/>
                </a:solidFill>
              </a:rPr>
              <a:t>Data mart deployment</a:t>
            </a:r>
          </a:p>
        </p:txBody>
      </p:sp>
      <p:pic>
        <p:nvPicPr>
          <p:cNvPr id="65557" name="Picture 25" descr="Circ01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18438" y="627063"/>
            <a:ext cx="1173162"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58" name="Rectangle 26"/>
          <p:cNvSpPr>
            <a:spLocks noChangeArrowheads="1"/>
          </p:cNvSpPr>
          <p:nvPr/>
        </p:nvSpPr>
        <p:spPr bwMode="auto">
          <a:xfrm>
            <a:off x="2495550" y="2517775"/>
            <a:ext cx="3321050" cy="32543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en-US" sz="1400">
              <a:solidFill>
                <a:srgbClr val="333333"/>
              </a:solidFill>
            </a:endParaRPr>
          </a:p>
        </p:txBody>
      </p:sp>
      <p:sp>
        <p:nvSpPr>
          <p:cNvPr id="3" name="Text Box 30"/>
          <p:cNvSpPr txBox="1">
            <a:spLocks noChangeArrowheads="1"/>
          </p:cNvSpPr>
          <p:nvPr/>
        </p:nvSpPr>
        <p:spPr bwMode="auto">
          <a:xfrm>
            <a:off x="4054475" y="2532063"/>
            <a:ext cx="3186113" cy="304800"/>
          </a:xfrm>
          <a:prstGeom prst="rect">
            <a:avLst/>
          </a:prstGeom>
          <a:noFill/>
          <a:ln>
            <a:noFill/>
          </a:ln>
          <a:effectLst>
            <a:prstShdw prst="shdw17" dist="17961" dir="2700000">
              <a:schemeClr val="accent1">
                <a:gamma/>
                <a:shade val="60000"/>
                <a:invGamma/>
                <a:alpha val="74998"/>
              </a:schemeClr>
            </a:prstShdw>
          </a:effectLst>
          <a:extLst>
            <a:ext uri="{909E8E84-426E-40dd-AFC4-6F175D3DCCD1}"/>
            <a:ext uri="{91240B29-F687-4f45-9708-019B960494DF}"/>
          </a:extLst>
        </p:spPr>
        <p:txBody>
          <a:bodyPr>
            <a:spAutoFit/>
          </a:bodyPr>
          <a:lstStyle>
            <a:lvl1pPr marL="119063" indent="-119063" algn="l">
              <a:defRPr>
                <a:solidFill>
                  <a:schemeClr val="tx1"/>
                </a:solidFill>
                <a:latin typeface="Arial" charset="0"/>
                <a:ea typeface="ＭＳ Ｐゴシック" charset="0"/>
              </a:defRPr>
            </a:lvl1pPr>
            <a:lvl2pPr marL="742950" indent="-285750" algn="l">
              <a:defRPr>
                <a:solidFill>
                  <a:schemeClr val="tx1"/>
                </a:solidFill>
                <a:latin typeface="Arial" charset="0"/>
                <a:ea typeface="ＭＳ Ｐゴシック" charset="0"/>
              </a:defRPr>
            </a:lvl2pPr>
            <a:lvl3pPr marL="1143000" indent="-228600" algn="l">
              <a:defRPr>
                <a:solidFill>
                  <a:schemeClr val="tx1"/>
                </a:solidFill>
                <a:latin typeface="Arial" charset="0"/>
                <a:ea typeface="ＭＳ Ｐゴシック" charset="0"/>
              </a:defRPr>
            </a:lvl3pPr>
            <a:lvl4pPr marL="1600200" indent="-228600" algn="l">
              <a:defRPr>
                <a:solidFill>
                  <a:schemeClr val="tx1"/>
                </a:solidFill>
                <a:latin typeface="Arial" charset="0"/>
                <a:ea typeface="ＭＳ Ｐゴシック" charset="0"/>
              </a:defRPr>
            </a:lvl4pPr>
            <a:lvl5pPr marL="2057400" indent="-228600" algn="l">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eaLnBrk="1" hangingPunct="1">
              <a:buFontTx/>
              <a:buChar char="•"/>
              <a:defRPr/>
            </a:pPr>
            <a:r>
              <a:rPr lang="en-US" sz="1400" smtClean="0">
                <a:solidFill>
                  <a:schemeClr val="bg1"/>
                </a:solidFill>
                <a:cs typeface="ＭＳ Ｐゴシック" charset="0"/>
              </a:rPr>
              <a:t>ISV applications (e.g., SAP CRM)</a:t>
            </a:r>
          </a:p>
        </p:txBody>
      </p:sp>
      <p:sp>
        <p:nvSpPr>
          <p:cNvPr id="65560" name="AutoShape 17"/>
          <p:cNvSpPr>
            <a:spLocks noChangeArrowheads="1"/>
          </p:cNvSpPr>
          <p:nvPr/>
        </p:nvSpPr>
        <p:spPr bwMode="auto">
          <a:xfrm rot="16220765" flipH="1">
            <a:off x="2860675" y="2838450"/>
            <a:ext cx="2165350" cy="2533650"/>
          </a:xfrm>
          <a:prstGeom prst="leftRightArrow">
            <a:avLst>
              <a:gd name="adj1" fmla="val 50000"/>
              <a:gd name="adj2" fmla="val 20000"/>
            </a:avLst>
          </a:prstGeom>
          <a:solidFill>
            <a:srgbClr val="C0C0C0">
              <a:alpha val="58038"/>
            </a:srgbClr>
          </a:solidFill>
          <a:ln>
            <a:noFill/>
          </a:ln>
          <a:extLst>
            <a:ext uri="{91240B29-F687-4F45-9708-019B960494DF}">
              <a14:hiddenLine xmlns:a14="http://schemas.microsoft.com/office/drawing/2010/main" w="28575">
                <a:solidFill>
                  <a:srgbClr val="000000"/>
                </a:solidFill>
                <a:prstDash val="sysDot"/>
                <a:miter lim="800000"/>
                <a:headEnd/>
                <a:tailEnd/>
              </a14:hiddenLine>
            </a:ext>
          </a:extLst>
        </p:spPr>
        <p:txBody>
          <a:bodyPr vert="eaVert" wrap="none" anchor="ct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fr-FR" sz="1400">
              <a:solidFill>
                <a:srgbClr val="333333"/>
              </a:solidFill>
            </a:endParaRPr>
          </a:p>
        </p:txBody>
      </p:sp>
      <p:sp>
        <p:nvSpPr>
          <p:cNvPr id="65561" name="Text Box 8"/>
          <p:cNvSpPr txBox="1">
            <a:spLocks noChangeArrowheads="1"/>
          </p:cNvSpPr>
          <p:nvPr/>
        </p:nvSpPr>
        <p:spPr bwMode="auto">
          <a:xfrm>
            <a:off x="3454400" y="3836988"/>
            <a:ext cx="11715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prstDash val="sysDot"/>
                <a:miter lim="800000"/>
                <a:headEnd/>
                <a:tailEnd/>
              </a14:hiddenLine>
            </a:ext>
          </a:extLst>
        </p:spPr>
        <p:txBody>
          <a:bodyPr lIns="0" tIns="0" rIns="182880" bIns="0">
            <a:spAutoFit/>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5000"/>
              </a:spcBef>
              <a:buClrTx/>
              <a:buFontTx/>
              <a:buNone/>
            </a:pPr>
            <a:r>
              <a:rPr lang="en-US" sz="1400" b="1">
                <a:solidFill>
                  <a:schemeClr val="tx2"/>
                </a:solidFill>
              </a:rPr>
              <a:t>ISV or Client Tuned Platform</a:t>
            </a:r>
            <a:endParaRPr lang="en-US" sz="1400">
              <a:solidFill>
                <a:schemeClr val="tx2"/>
              </a:solidFill>
            </a:endParaRPr>
          </a:p>
        </p:txBody>
      </p:sp>
      <p:pic>
        <p:nvPicPr>
          <p:cNvPr id="30" name="Picture 47" descr="PureApplication_Sil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2270478" y="1319212"/>
            <a:ext cx="599367" cy="1243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7" descr="PureApplication_Sil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5638800" y="1295400"/>
            <a:ext cx="599367" cy="1243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858246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8"/>
          <p:cNvSpPr>
            <a:spLocks noGrp="1" noChangeArrowheads="1"/>
          </p:cNvSpPr>
          <p:nvPr>
            <p:ph type="title" idx="4294967295"/>
          </p:nvPr>
        </p:nvSpPr>
        <p:spPr>
          <a:xfrm>
            <a:off x="182563" y="593725"/>
            <a:ext cx="8686800" cy="695325"/>
          </a:xfrm>
        </p:spPr>
        <p:txBody>
          <a:bodyPr lIns="91440" tIns="45720" rIns="91440" bIns="45720"/>
          <a:lstStyle/>
          <a:p>
            <a:r>
              <a:rPr lang="en-US" altLang="ja-JP" smtClean="0"/>
              <a:t>We’re partnering across key industries to bring critical applications onto PureSystems </a:t>
            </a:r>
            <a:endParaRPr lang="en-US" altLang="en-US" smtClean="0"/>
          </a:p>
        </p:txBody>
      </p:sp>
      <p:sp>
        <p:nvSpPr>
          <p:cNvPr id="21507" name="Text Box 16"/>
          <p:cNvSpPr txBox="1">
            <a:spLocks noChangeArrowheads="1"/>
          </p:cNvSpPr>
          <p:nvPr/>
        </p:nvSpPr>
        <p:spPr bwMode="auto">
          <a:xfrm>
            <a:off x="1306513" y="1550988"/>
            <a:ext cx="2517775"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8589" tIns="34295" rIns="68589" bIns="34295">
            <a:spAutoFit/>
          </a:bodyPr>
          <a:lstStyle>
            <a:lvl1pPr defTabSz="685800">
              <a:defRPr>
                <a:solidFill>
                  <a:srgbClr val="000000"/>
                </a:solidFill>
                <a:latin typeface="Gill Sans" pitchFamily="34" charset="0"/>
                <a:ea typeface="ＭＳ Ｐゴシック" panose="020B0600070205080204" pitchFamily="34" charset="-128"/>
              </a:defRPr>
            </a:lvl1pPr>
            <a:lvl2pPr marL="742950" indent="-285750" defTabSz="685800">
              <a:defRPr>
                <a:solidFill>
                  <a:srgbClr val="000000"/>
                </a:solidFill>
                <a:latin typeface="Gill Sans" pitchFamily="34" charset="0"/>
                <a:ea typeface="ＭＳ Ｐゴシック" panose="020B0600070205080204" pitchFamily="34" charset="-128"/>
              </a:defRPr>
            </a:lvl2pPr>
            <a:lvl3pPr marL="1143000" indent="-228600" defTabSz="685800">
              <a:defRPr>
                <a:solidFill>
                  <a:srgbClr val="000000"/>
                </a:solidFill>
                <a:latin typeface="Gill Sans" pitchFamily="34" charset="0"/>
                <a:ea typeface="ＭＳ Ｐゴシック" panose="020B0600070205080204" pitchFamily="34" charset="-128"/>
              </a:defRPr>
            </a:lvl3pPr>
            <a:lvl4pPr marL="1600200" indent="-228600" defTabSz="685800">
              <a:defRPr>
                <a:solidFill>
                  <a:srgbClr val="000000"/>
                </a:solidFill>
                <a:latin typeface="Gill Sans" pitchFamily="34" charset="0"/>
                <a:ea typeface="ＭＳ Ｐゴシック" panose="020B0600070205080204" pitchFamily="34" charset="-128"/>
              </a:defRPr>
            </a:lvl4pPr>
            <a:lvl5pPr marL="2057400" indent="-228600" defTabSz="685800">
              <a:defRPr>
                <a:solidFill>
                  <a:srgbClr val="000000"/>
                </a:solidFill>
                <a:latin typeface="Gill Sans" pitchFamily="34" charset="0"/>
                <a:ea typeface="ＭＳ Ｐゴシック" panose="020B0600070205080204" pitchFamily="34" charset="-128"/>
              </a:defRPr>
            </a:lvl5pPr>
            <a:lvl6pPr marL="2514600" indent="-228600" defTabSz="6858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2971800" indent="-228600" defTabSz="6858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3429000" indent="-228600" defTabSz="6858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3886200" indent="-228600" defTabSz="6858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eaLnBrk="1" hangingPunct="1">
              <a:lnSpc>
                <a:spcPct val="90000"/>
              </a:lnSpc>
              <a:spcBef>
                <a:spcPct val="20000"/>
              </a:spcBef>
              <a:buClrTx/>
              <a:buFontTx/>
              <a:buNone/>
            </a:pPr>
            <a:r>
              <a:rPr lang="en-US" altLang="en-US" sz="2000">
                <a:solidFill>
                  <a:schemeClr val="tx1"/>
                </a:solidFill>
                <a:latin typeface="Arial" panose="020B0604020202020204" pitchFamily="34" charset="0"/>
                <a:ea typeface="ヒラギノ角ゴ Pro W3"/>
                <a:cs typeface="Arial" panose="020B0604020202020204" pitchFamily="34" charset="0"/>
              </a:rPr>
              <a:t>Big Data</a:t>
            </a:r>
          </a:p>
          <a:p>
            <a:pPr eaLnBrk="1" hangingPunct="1">
              <a:lnSpc>
                <a:spcPct val="90000"/>
              </a:lnSpc>
              <a:spcBef>
                <a:spcPct val="40000"/>
              </a:spcBef>
              <a:buClrTx/>
              <a:buFontTx/>
              <a:buNone/>
            </a:pPr>
            <a:r>
              <a:rPr lang="en-US" altLang="en-US" sz="1200">
                <a:solidFill>
                  <a:schemeClr val="tx1"/>
                </a:solidFill>
                <a:latin typeface="Arial" panose="020B0604020202020204" pitchFamily="34" charset="0"/>
                <a:ea typeface="ヒラギノ角ゴ Pro W3"/>
                <a:cs typeface="Arial" panose="020B0604020202020204" pitchFamily="34" charset="0"/>
              </a:rPr>
              <a:t>Data Management</a:t>
            </a:r>
          </a:p>
          <a:p>
            <a:pPr eaLnBrk="1" hangingPunct="1">
              <a:lnSpc>
                <a:spcPct val="90000"/>
              </a:lnSpc>
              <a:spcBef>
                <a:spcPct val="20000"/>
              </a:spcBef>
              <a:buClrTx/>
              <a:buFontTx/>
              <a:buNone/>
            </a:pPr>
            <a:r>
              <a:rPr lang="en-US" altLang="en-US" sz="1200">
                <a:solidFill>
                  <a:schemeClr val="tx1"/>
                </a:solidFill>
                <a:latin typeface="Arial" panose="020B0604020202020204" pitchFamily="34" charset="0"/>
                <a:ea typeface="ヒラギノ角ゴ Pro W3"/>
                <a:cs typeface="Arial" panose="020B0604020202020204" pitchFamily="34" charset="0"/>
              </a:rPr>
              <a:t>Business Analytics &amp; Data Warehousing</a:t>
            </a:r>
          </a:p>
          <a:p>
            <a:pPr eaLnBrk="1" hangingPunct="1">
              <a:lnSpc>
                <a:spcPct val="90000"/>
              </a:lnSpc>
              <a:spcBef>
                <a:spcPct val="20000"/>
              </a:spcBef>
              <a:buClrTx/>
              <a:buFontTx/>
              <a:buNone/>
            </a:pPr>
            <a:r>
              <a:rPr lang="en-US" altLang="en-US" sz="1200">
                <a:solidFill>
                  <a:schemeClr val="tx1"/>
                </a:solidFill>
                <a:latin typeface="Arial" panose="020B0604020202020204" pitchFamily="34" charset="0"/>
                <a:ea typeface="ヒラギノ角ゴ Pro W3"/>
                <a:cs typeface="Arial" panose="020B0604020202020204" pitchFamily="34" charset="0"/>
              </a:rPr>
              <a:t>Information Integration &amp; Governance</a:t>
            </a:r>
          </a:p>
        </p:txBody>
      </p:sp>
      <p:sp>
        <p:nvSpPr>
          <p:cNvPr id="21508" name="Text Box 17"/>
          <p:cNvSpPr txBox="1">
            <a:spLocks noChangeArrowheads="1"/>
          </p:cNvSpPr>
          <p:nvPr/>
        </p:nvSpPr>
        <p:spPr bwMode="auto">
          <a:xfrm>
            <a:off x="3405188" y="1550988"/>
            <a:ext cx="1633537"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8589" tIns="34295" rIns="68589" bIns="34295">
            <a:spAutoFit/>
          </a:bodyPr>
          <a:lstStyle>
            <a:lvl1pPr defTabSz="685800">
              <a:defRPr>
                <a:solidFill>
                  <a:srgbClr val="000000"/>
                </a:solidFill>
                <a:latin typeface="Gill Sans" pitchFamily="34" charset="0"/>
                <a:ea typeface="ＭＳ Ｐゴシック" panose="020B0600070205080204" pitchFamily="34" charset="-128"/>
              </a:defRPr>
            </a:lvl1pPr>
            <a:lvl2pPr marL="742950" indent="-285750" defTabSz="685800">
              <a:defRPr>
                <a:solidFill>
                  <a:srgbClr val="000000"/>
                </a:solidFill>
                <a:latin typeface="Gill Sans" pitchFamily="34" charset="0"/>
                <a:ea typeface="ＭＳ Ｐゴシック" panose="020B0600070205080204" pitchFamily="34" charset="-128"/>
              </a:defRPr>
            </a:lvl2pPr>
            <a:lvl3pPr marL="1143000" indent="-228600" defTabSz="685800">
              <a:defRPr>
                <a:solidFill>
                  <a:srgbClr val="000000"/>
                </a:solidFill>
                <a:latin typeface="Gill Sans" pitchFamily="34" charset="0"/>
                <a:ea typeface="ＭＳ Ｐゴシック" panose="020B0600070205080204" pitchFamily="34" charset="-128"/>
              </a:defRPr>
            </a:lvl3pPr>
            <a:lvl4pPr marL="1600200" indent="-228600" defTabSz="685800">
              <a:defRPr>
                <a:solidFill>
                  <a:srgbClr val="000000"/>
                </a:solidFill>
                <a:latin typeface="Gill Sans" pitchFamily="34" charset="0"/>
                <a:ea typeface="ＭＳ Ｐゴシック" panose="020B0600070205080204" pitchFamily="34" charset="-128"/>
              </a:defRPr>
            </a:lvl4pPr>
            <a:lvl5pPr marL="2057400" indent="-228600" defTabSz="685800">
              <a:defRPr>
                <a:solidFill>
                  <a:srgbClr val="000000"/>
                </a:solidFill>
                <a:latin typeface="Gill Sans" pitchFamily="34" charset="0"/>
                <a:ea typeface="ＭＳ Ｐゴシック" panose="020B0600070205080204" pitchFamily="34" charset="-128"/>
              </a:defRPr>
            </a:lvl5pPr>
            <a:lvl6pPr marL="2514600" indent="-228600" defTabSz="6858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2971800" indent="-228600" defTabSz="6858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3429000" indent="-228600" defTabSz="6858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3886200" indent="-228600" defTabSz="6858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eaLnBrk="1" hangingPunct="1">
              <a:lnSpc>
                <a:spcPct val="90000"/>
              </a:lnSpc>
              <a:spcBef>
                <a:spcPct val="40000"/>
              </a:spcBef>
              <a:buClrTx/>
              <a:buFontTx/>
              <a:buNone/>
            </a:pPr>
            <a:r>
              <a:rPr lang="en-US" altLang="en-US" sz="2000">
                <a:solidFill>
                  <a:schemeClr val="tx1"/>
                </a:solidFill>
                <a:latin typeface="Arial" panose="020B0604020202020204" pitchFamily="34" charset="0"/>
                <a:ea typeface="ヒラギノ角ゴ Pro W3"/>
                <a:cs typeface="Arial" panose="020B0604020202020204" pitchFamily="34" charset="0"/>
              </a:rPr>
              <a:t>Mobile</a:t>
            </a:r>
          </a:p>
          <a:p>
            <a:pPr eaLnBrk="1" hangingPunct="1">
              <a:lnSpc>
                <a:spcPct val="90000"/>
              </a:lnSpc>
              <a:spcBef>
                <a:spcPct val="40000"/>
              </a:spcBef>
              <a:buClrTx/>
              <a:buFontTx/>
              <a:buNone/>
            </a:pPr>
            <a:r>
              <a:rPr lang="en-US" altLang="en-US" sz="1200">
                <a:solidFill>
                  <a:schemeClr val="tx1"/>
                </a:solidFill>
                <a:latin typeface="Arial" panose="020B0604020202020204" pitchFamily="34" charset="0"/>
                <a:ea typeface="ヒラギノ角ゴ Pro W3"/>
                <a:cs typeface="Arial" panose="020B0604020202020204" pitchFamily="34" charset="0"/>
              </a:rPr>
              <a:t>Mobile Development</a:t>
            </a:r>
            <a:br>
              <a:rPr lang="en-US" altLang="en-US" sz="1200">
                <a:solidFill>
                  <a:schemeClr val="tx1"/>
                </a:solidFill>
                <a:latin typeface="Arial" panose="020B0604020202020204" pitchFamily="34" charset="0"/>
                <a:ea typeface="ヒラギノ角ゴ Pro W3"/>
                <a:cs typeface="Arial" panose="020B0604020202020204" pitchFamily="34" charset="0"/>
              </a:rPr>
            </a:br>
            <a:r>
              <a:rPr lang="en-US" altLang="en-US" sz="1200">
                <a:solidFill>
                  <a:schemeClr val="tx1"/>
                </a:solidFill>
                <a:latin typeface="Arial" panose="020B0604020202020204" pitchFamily="34" charset="0"/>
                <a:ea typeface="ヒラギノ角ゴ Pro W3"/>
                <a:cs typeface="Arial" panose="020B0604020202020204" pitchFamily="34" charset="0"/>
              </a:rPr>
              <a:t>and Connectivity</a:t>
            </a:r>
          </a:p>
        </p:txBody>
      </p:sp>
      <p:sp>
        <p:nvSpPr>
          <p:cNvPr id="21509" name="Text Box 18"/>
          <p:cNvSpPr txBox="1">
            <a:spLocks noChangeArrowheads="1"/>
          </p:cNvSpPr>
          <p:nvPr/>
        </p:nvSpPr>
        <p:spPr bwMode="auto">
          <a:xfrm>
            <a:off x="4979988" y="1550988"/>
            <a:ext cx="15144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8589" tIns="34295" rIns="68589" bIns="34295">
            <a:spAutoFit/>
          </a:bodyPr>
          <a:lstStyle>
            <a:lvl1pPr defTabSz="685800">
              <a:defRPr>
                <a:solidFill>
                  <a:srgbClr val="000000"/>
                </a:solidFill>
                <a:latin typeface="Gill Sans" pitchFamily="34" charset="0"/>
                <a:ea typeface="ＭＳ Ｐゴシック" panose="020B0600070205080204" pitchFamily="34" charset="-128"/>
              </a:defRPr>
            </a:lvl1pPr>
            <a:lvl2pPr marL="742950" indent="-285750" defTabSz="685800">
              <a:defRPr>
                <a:solidFill>
                  <a:srgbClr val="000000"/>
                </a:solidFill>
                <a:latin typeface="Gill Sans" pitchFamily="34" charset="0"/>
                <a:ea typeface="ＭＳ Ｐゴシック" panose="020B0600070205080204" pitchFamily="34" charset="-128"/>
              </a:defRPr>
            </a:lvl2pPr>
            <a:lvl3pPr marL="1143000" indent="-228600" defTabSz="685800">
              <a:defRPr>
                <a:solidFill>
                  <a:srgbClr val="000000"/>
                </a:solidFill>
                <a:latin typeface="Gill Sans" pitchFamily="34" charset="0"/>
                <a:ea typeface="ＭＳ Ｐゴシック" panose="020B0600070205080204" pitchFamily="34" charset="-128"/>
              </a:defRPr>
            </a:lvl3pPr>
            <a:lvl4pPr marL="1600200" indent="-228600" defTabSz="685800">
              <a:defRPr>
                <a:solidFill>
                  <a:srgbClr val="000000"/>
                </a:solidFill>
                <a:latin typeface="Gill Sans" pitchFamily="34" charset="0"/>
                <a:ea typeface="ＭＳ Ｐゴシック" panose="020B0600070205080204" pitchFamily="34" charset="-128"/>
              </a:defRPr>
            </a:lvl4pPr>
            <a:lvl5pPr marL="2057400" indent="-228600" defTabSz="685800">
              <a:defRPr>
                <a:solidFill>
                  <a:srgbClr val="000000"/>
                </a:solidFill>
                <a:latin typeface="Gill Sans" pitchFamily="34" charset="0"/>
                <a:ea typeface="ＭＳ Ｐゴシック" panose="020B0600070205080204" pitchFamily="34" charset="-128"/>
              </a:defRPr>
            </a:lvl5pPr>
            <a:lvl6pPr marL="2514600" indent="-228600" defTabSz="6858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2971800" indent="-228600" defTabSz="6858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3429000" indent="-228600" defTabSz="6858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3886200" indent="-228600" defTabSz="6858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eaLnBrk="1" hangingPunct="1">
              <a:lnSpc>
                <a:spcPct val="90000"/>
              </a:lnSpc>
              <a:spcBef>
                <a:spcPct val="20000"/>
              </a:spcBef>
              <a:buClrTx/>
              <a:buFontTx/>
              <a:buNone/>
            </a:pPr>
            <a:r>
              <a:rPr lang="en-US" altLang="en-US" sz="2000">
                <a:solidFill>
                  <a:schemeClr val="tx1"/>
                </a:solidFill>
                <a:latin typeface="Arial" panose="020B0604020202020204" pitchFamily="34" charset="0"/>
                <a:ea typeface="ヒラギノ角ゴ Pro W3"/>
                <a:cs typeface="Arial" panose="020B0604020202020204" pitchFamily="34" charset="0"/>
              </a:rPr>
              <a:t>Social</a:t>
            </a:r>
          </a:p>
          <a:p>
            <a:pPr eaLnBrk="1" hangingPunct="1">
              <a:lnSpc>
                <a:spcPct val="90000"/>
              </a:lnSpc>
              <a:spcBef>
                <a:spcPct val="40000"/>
              </a:spcBef>
              <a:buClrTx/>
              <a:buFontTx/>
              <a:buNone/>
            </a:pPr>
            <a:r>
              <a:rPr lang="en-US" altLang="en-US" sz="1200">
                <a:solidFill>
                  <a:schemeClr val="tx1"/>
                </a:solidFill>
                <a:latin typeface="Arial" panose="020B0604020202020204" pitchFamily="34" charset="0"/>
                <a:ea typeface="ヒラギノ角ゴ Pro W3"/>
                <a:cs typeface="Arial" panose="020B0604020202020204" pitchFamily="34" charset="0"/>
              </a:rPr>
              <a:t>Collaboration</a:t>
            </a:r>
          </a:p>
          <a:p>
            <a:pPr eaLnBrk="1" hangingPunct="1">
              <a:lnSpc>
                <a:spcPct val="90000"/>
              </a:lnSpc>
              <a:spcBef>
                <a:spcPct val="20000"/>
              </a:spcBef>
              <a:buClrTx/>
              <a:buFontTx/>
              <a:buNone/>
            </a:pPr>
            <a:r>
              <a:rPr lang="en-US" altLang="en-US" sz="1200">
                <a:solidFill>
                  <a:schemeClr val="tx1"/>
                </a:solidFill>
                <a:latin typeface="Arial" panose="020B0604020202020204" pitchFamily="34" charset="0"/>
                <a:ea typeface="ヒラギノ角ゴ Pro W3"/>
                <a:cs typeface="Arial" panose="020B0604020202020204" pitchFamily="34" charset="0"/>
              </a:rPr>
              <a:t>Web Experience</a:t>
            </a:r>
          </a:p>
        </p:txBody>
      </p:sp>
      <p:sp>
        <p:nvSpPr>
          <p:cNvPr id="21510" name="Text Box 19"/>
          <p:cNvSpPr txBox="1">
            <a:spLocks noChangeArrowheads="1"/>
          </p:cNvSpPr>
          <p:nvPr/>
        </p:nvSpPr>
        <p:spPr bwMode="auto">
          <a:xfrm>
            <a:off x="6391275" y="1550988"/>
            <a:ext cx="2546350"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rgbClr val="000000"/>
                </a:solidFill>
                <a:latin typeface="Gill Sans" pitchFamily="34" charset="0"/>
                <a:ea typeface="ＭＳ Ｐゴシック" panose="020B0600070205080204" pitchFamily="34" charset="-128"/>
              </a:defRPr>
            </a:lvl1pPr>
            <a:lvl2pPr marL="742950" indent="-285750">
              <a:defRPr>
                <a:solidFill>
                  <a:srgbClr val="000000"/>
                </a:solidFill>
                <a:latin typeface="Gill Sans" pitchFamily="34" charset="0"/>
                <a:ea typeface="ＭＳ Ｐゴシック" panose="020B0600070205080204" pitchFamily="34" charset="-128"/>
              </a:defRPr>
            </a:lvl2pPr>
            <a:lvl3pPr marL="1143000" indent="-228600">
              <a:defRPr>
                <a:solidFill>
                  <a:srgbClr val="000000"/>
                </a:solidFill>
                <a:latin typeface="Gill Sans" pitchFamily="34" charset="0"/>
                <a:ea typeface="ＭＳ Ｐゴシック" panose="020B0600070205080204" pitchFamily="34" charset="-128"/>
              </a:defRPr>
            </a:lvl3pPr>
            <a:lvl4pPr marL="1600200" indent="-228600">
              <a:defRPr>
                <a:solidFill>
                  <a:srgbClr val="000000"/>
                </a:solidFill>
                <a:latin typeface="Gill Sans" pitchFamily="34" charset="0"/>
                <a:ea typeface="ＭＳ Ｐゴシック" panose="020B0600070205080204" pitchFamily="34" charset="-128"/>
              </a:defRPr>
            </a:lvl4pPr>
            <a:lvl5pPr marL="2057400" indent="-228600">
              <a:defRPr>
                <a:solidFill>
                  <a:srgbClr val="000000"/>
                </a:solidFill>
                <a:latin typeface="Gill Sans" pitchFamily="34" charset="0"/>
                <a:ea typeface="ＭＳ Ｐゴシック" panose="020B0600070205080204" pitchFamily="34" charset="-128"/>
              </a:defRPr>
            </a:lvl5pPr>
            <a:lvl6pPr marL="25146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29718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34290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38862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eaLnBrk="1" hangingPunct="1">
              <a:lnSpc>
                <a:spcPct val="90000"/>
              </a:lnSpc>
              <a:spcBef>
                <a:spcPct val="40000"/>
              </a:spcBef>
              <a:buClrTx/>
              <a:buFontTx/>
              <a:buNone/>
            </a:pPr>
            <a:r>
              <a:rPr lang="en-US" altLang="en-US" sz="2000">
                <a:solidFill>
                  <a:schemeClr val="tx1"/>
                </a:solidFill>
                <a:latin typeface="Arial" panose="020B0604020202020204" pitchFamily="34" charset="0"/>
                <a:cs typeface="Arial" panose="020B0604020202020204" pitchFamily="34" charset="0"/>
              </a:rPr>
              <a:t>Software capabilities</a:t>
            </a:r>
          </a:p>
          <a:p>
            <a:pPr eaLnBrk="1" hangingPunct="1">
              <a:lnSpc>
                <a:spcPct val="90000"/>
              </a:lnSpc>
              <a:spcBef>
                <a:spcPct val="40000"/>
              </a:spcBef>
              <a:buClrTx/>
              <a:buFontTx/>
              <a:buNone/>
            </a:pPr>
            <a:r>
              <a:rPr lang="en-US" altLang="en-US" sz="1200">
                <a:solidFill>
                  <a:schemeClr val="tx1"/>
                </a:solidFill>
                <a:latin typeface="Arial" panose="020B0604020202020204" pitchFamily="34" charset="0"/>
                <a:cs typeface="Arial" panose="020B0604020202020204" pitchFamily="34" charset="0"/>
              </a:rPr>
              <a:t>Business Process Management</a:t>
            </a:r>
          </a:p>
          <a:p>
            <a:pPr eaLnBrk="1" hangingPunct="1">
              <a:lnSpc>
                <a:spcPct val="90000"/>
              </a:lnSpc>
              <a:spcBef>
                <a:spcPct val="40000"/>
              </a:spcBef>
              <a:buClrTx/>
              <a:buFontTx/>
              <a:buNone/>
            </a:pPr>
            <a:r>
              <a:rPr lang="en-US" altLang="en-US" sz="1200">
                <a:solidFill>
                  <a:schemeClr val="tx1"/>
                </a:solidFill>
                <a:latin typeface="Arial" panose="020B0604020202020204" pitchFamily="34" charset="0"/>
                <a:cs typeface="Arial" panose="020B0604020202020204" pitchFamily="34" charset="0"/>
              </a:rPr>
              <a:t>Asset and Facilities Management</a:t>
            </a:r>
          </a:p>
        </p:txBody>
      </p:sp>
      <p:pic>
        <p:nvPicPr>
          <p:cNvPr id="21511" name="Picture 1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9875" y="1790700"/>
            <a:ext cx="887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Line 3"/>
          <p:cNvSpPr>
            <a:spLocks noChangeShapeType="1"/>
          </p:cNvSpPr>
          <p:nvPr/>
        </p:nvSpPr>
        <p:spPr bwMode="auto">
          <a:xfrm>
            <a:off x="285750" y="3194050"/>
            <a:ext cx="8650288" cy="6350"/>
          </a:xfrm>
          <a:prstGeom prst="line">
            <a:avLst/>
          </a:prstGeom>
          <a:noFill/>
          <a:ln w="28575"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1513" name="Group 92"/>
          <p:cNvGrpSpPr>
            <a:grpSpLocks/>
          </p:cNvGrpSpPr>
          <p:nvPr/>
        </p:nvGrpSpPr>
        <p:grpSpPr bwMode="auto">
          <a:xfrm>
            <a:off x="3409950" y="2595563"/>
            <a:ext cx="2293938" cy="2316162"/>
            <a:chOff x="2477" y="1443"/>
            <a:chExt cx="1734" cy="1752"/>
          </a:xfrm>
        </p:grpSpPr>
        <p:pic>
          <p:nvPicPr>
            <p:cNvPr id="21584"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b="-157"/>
            <a:stretch>
              <a:fillRect/>
            </a:stretch>
          </p:blipFill>
          <p:spPr bwMode="auto">
            <a:xfrm>
              <a:off x="2602" y="2143"/>
              <a:ext cx="1483" cy="28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1585" name="Picture 6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477" y="1443"/>
              <a:ext cx="1734" cy="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86" name="Picture 47" descr="PureApplication_Silo"/>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922" y="1443"/>
              <a:ext cx="844" cy="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87" name="Picture 11" descr="IBM_PureSystems_wordmark_blue"/>
            <p:cNvPicPr>
              <a:picLocks noChangeAspect="1" noChangeArrowheads="1"/>
            </p:cNvPicPr>
            <p:nvPr/>
          </p:nvPicPr>
          <p:blipFill>
            <a:blip r:embed="rId7">
              <a:lum bright="100000" contrast="100000"/>
              <a:grayscl/>
              <a:biLevel thresh="50000"/>
              <a:extLst>
                <a:ext uri="{28A0092B-C50C-407E-A947-70E740481C1C}">
                  <a14:useLocalDpi xmlns:a14="http://schemas.microsoft.com/office/drawing/2010/main"/>
                </a:ext>
              </a:extLst>
            </a:blip>
            <a:srcRect/>
            <a:stretch>
              <a:fillRect/>
            </a:stretch>
          </p:blipFill>
          <p:spPr bwMode="auto">
            <a:xfrm>
              <a:off x="2553" y="2052"/>
              <a:ext cx="1582"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14" name="Text Box 11"/>
          <p:cNvSpPr>
            <a:spLocks noChangeArrowheads="1"/>
          </p:cNvSpPr>
          <p:nvPr/>
        </p:nvSpPr>
        <p:spPr bwMode="auto">
          <a:xfrm>
            <a:off x="46038" y="3225800"/>
            <a:ext cx="1322387" cy="407988"/>
          </a:xfrm>
          <a:prstGeom prst="roundRect">
            <a:avLst>
              <a:gd name="adj" fmla="val 16667"/>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68589" tIns="34295" rIns="68589" bIns="34295">
            <a:spAutoFit/>
          </a:bodyPr>
          <a:lstStyle>
            <a:lvl1pPr defTabSz="685800">
              <a:defRPr>
                <a:solidFill>
                  <a:srgbClr val="000000"/>
                </a:solidFill>
                <a:latin typeface="Gill Sans" pitchFamily="34" charset="0"/>
                <a:ea typeface="ＭＳ Ｐゴシック" panose="020B0600070205080204" pitchFamily="34" charset="-128"/>
              </a:defRPr>
            </a:lvl1pPr>
            <a:lvl2pPr marL="742950" indent="-285750" defTabSz="685800">
              <a:defRPr>
                <a:solidFill>
                  <a:srgbClr val="000000"/>
                </a:solidFill>
                <a:latin typeface="Gill Sans" pitchFamily="34" charset="0"/>
                <a:ea typeface="ＭＳ Ｐゴシック" panose="020B0600070205080204" pitchFamily="34" charset="-128"/>
              </a:defRPr>
            </a:lvl2pPr>
            <a:lvl3pPr marL="1143000" indent="-228600" defTabSz="685800">
              <a:defRPr>
                <a:solidFill>
                  <a:srgbClr val="000000"/>
                </a:solidFill>
                <a:latin typeface="Gill Sans" pitchFamily="34" charset="0"/>
                <a:ea typeface="ＭＳ Ｐゴシック" panose="020B0600070205080204" pitchFamily="34" charset="-128"/>
              </a:defRPr>
            </a:lvl3pPr>
            <a:lvl4pPr marL="1600200" indent="-228600" defTabSz="685800">
              <a:defRPr>
                <a:solidFill>
                  <a:srgbClr val="000000"/>
                </a:solidFill>
                <a:latin typeface="Gill Sans" pitchFamily="34" charset="0"/>
                <a:ea typeface="ＭＳ Ｐゴシック" panose="020B0600070205080204" pitchFamily="34" charset="-128"/>
              </a:defRPr>
            </a:lvl4pPr>
            <a:lvl5pPr marL="2057400" indent="-228600" defTabSz="685800">
              <a:defRPr>
                <a:solidFill>
                  <a:srgbClr val="000000"/>
                </a:solidFill>
                <a:latin typeface="Gill Sans" pitchFamily="34" charset="0"/>
                <a:ea typeface="ＭＳ Ｐゴシック" panose="020B0600070205080204" pitchFamily="34" charset="-128"/>
              </a:defRPr>
            </a:lvl5pPr>
            <a:lvl6pPr marL="2514600" indent="-228600" defTabSz="6858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2971800" indent="-228600" defTabSz="6858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3429000" indent="-228600" defTabSz="6858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3886200" indent="-228600" defTabSz="6858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algn="ctr" eaLnBrk="1" hangingPunct="1">
              <a:buClrTx/>
              <a:buFontTx/>
              <a:buNone/>
            </a:pPr>
            <a:r>
              <a:rPr lang="en-US" altLang="en-US" sz="2000" b="1">
                <a:solidFill>
                  <a:srgbClr val="FFFFFF"/>
                </a:solidFill>
                <a:latin typeface="Arial" panose="020B0604020202020204" pitchFamily="34" charset="0"/>
                <a:ea typeface="ヒラギノ角ゴ Pro W3"/>
                <a:cs typeface="ヒラギノ角ゴ Pro W3"/>
              </a:rPr>
              <a:t>Partners</a:t>
            </a:r>
          </a:p>
        </p:txBody>
      </p:sp>
      <p:sp>
        <p:nvSpPr>
          <p:cNvPr id="21515" name="Line 22"/>
          <p:cNvSpPr>
            <a:spLocks noChangeShapeType="1"/>
          </p:cNvSpPr>
          <p:nvPr/>
        </p:nvSpPr>
        <p:spPr bwMode="auto">
          <a:xfrm flipH="1">
            <a:off x="3959225" y="4975225"/>
            <a:ext cx="222250" cy="1306513"/>
          </a:xfrm>
          <a:prstGeom prst="line">
            <a:avLst/>
          </a:prstGeom>
          <a:noFill/>
          <a:ln w="2857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516" name="Line 23"/>
          <p:cNvSpPr>
            <a:spLocks noChangeShapeType="1"/>
          </p:cNvSpPr>
          <p:nvPr/>
        </p:nvSpPr>
        <p:spPr bwMode="auto">
          <a:xfrm>
            <a:off x="4908550" y="4899025"/>
            <a:ext cx="355600" cy="1119188"/>
          </a:xfrm>
          <a:prstGeom prst="line">
            <a:avLst/>
          </a:prstGeom>
          <a:noFill/>
          <a:ln w="2857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517" name="Line 24"/>
          <p:cNvSpPr>
            <a:spLocks noChangeShapeType="1"/>
          </p:cNvSpPr>
          <p:nvPr/>
        </p:nvSpPr>
        <p:spPr bwMode="auto">
          <a:xfrm flipH="1" flipV="1">
            <a:off x="5492750" y="4398963"/>
            <a:ext cx="3019425" cy="657225"/>
          </a:xfrm>
          <a:prstGeom prst="line">
            <a:avLst/>
          </a:prstGeom>
          <a:noFill/>
          <a:ln w="2857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518" name="Line 25"/>
          <p:cNvSpPr>
            <a:spLocks noChangeShapeType="1"/>
          </p:cNvSpPr>
          <p:nvPr/>
        </p:nvSpPr>
        <p:spPr bwMode="auto">
          <a:xfrm flipV="1">
            <a:off x="439738" y="4443413"/>
            <a:ext cx="3079750" cy="892175"/>
          </a:xfrm>
          <a:prstGeom prst="line">
            <a:avLst/>
          </a:prstGeom>
          <a:noFill/>
          <a:ln w="2857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519" name="Line 26"/>
          <p:cNvSpPr>
            <a:spLocks noChangeShapeType="1"/>
          </p:cNvSpPr>
          <p:nvPr/>
        </p:nvSpPr>
        <p:spPr bwMode="auto">
          <a:xfrm flipH="1">
            <a:off x="376238" y="3956050"/>
            <a:ext cx="2984500" cy="642938"/>
          </a:xfrm>
          <a:prstGeom prst="line">
            <a:avLst/>
          </a:prstGeom>
          <a:noFill/>
          <a:ln w="2857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pic>
        <p:nvPicPr>
          <p:cNvPr id="21520" name="Picture 27" descr="nice"/>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152525" y="3763963"/>
            <a:ext cx="560388"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1" name="Picture 28" descr="Ecologic Analytics Logo (new)"/>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165975" y="3278188"/>
            <a:ext cx="7239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2" name="Picture 21"/>
          <p:cNvPicPr>
            <a:picLocks noChangeAspect="1" noChangeArrowheads="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770688" y="3711575"/>
            <a:ext cx="6762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3" name="Picture 31" descr="priceLenz-on-white"/>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8281988" y="3375025"/>
            <a:ext cx="6762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4" name="Picture 32" descr="ESRI_Logo"/>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554913" y="3590925"/>
            <a:ext cx="6524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5" name="Picture 33" descr="Dassault Systems Logo"/>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8177213" y="3819525"/>
            <a:ext cx="639762"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6" name="Picture 34" descr="IDP Final Logo"/>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8721725" y="4641850"/>
            <a:ext cx="2651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7" name="Picture 12" descr="C:\Documents and Settings\Administrator\Desktop\silanis_logo_newtagline_CMYK_300dpi.jp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250113" y="4537075"/>
            <a:ext cx="7366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8" name="Picture 5" descr="C:\Documents and Settings\Administrator\Desktop\Earnix_logo_S.jp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6542088" y="4367213"/>
            <a:ext cx="636587"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9" name="Picture 37"/>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7550150" y="4216400"/>
            <a:ext cx="6731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rnd" algn="ctr">
                <a:solidFill>
                  <a:srgbClr val="000000"/>
                </a:solidFill>
                <a:prstDash val="sysDot"/>
                <a:miter lim="800000"/>
                <a:headEnd/>
                <a:tailEnd/>
              </a14:hiddenLine>
            </a:ext>
          </a:extLst>
        </p:spPr>
      </p:pic>
      <p:pic>
        <p:nvPicPr>
          <p:cNvPr id="21530" name="Picture 38" descr="exigen logo_small"/>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7912100" y="4711700"/>
            <a:ext cx="671513"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1" name="Picture 39" descr="kana"/>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6804025" y="4059238"/>
            <a:ext cx="6889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2" name="Picture 40" descr="majesco"/>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8166100" y="4324350"/>
            <a:ext cx="7302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3" name="Picture 41" descr="esri"/>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6983413" y="5684838"/>
            <a:ext cx="68580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4" name="Picture 42" descr="Alphinat"/>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6269038" y="5003800"/>
            <a:ext cx="676275" cy="1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5" name="Picture 44" descr="INFOR-Logo-2009-RGB-300dpi-300wx59h"/>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6505575" y="5341938"/>
            <a:ext cx="674688"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6" name="Picture 46" descr="century software"/>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8129588" y="5392738"/>
            <a:ext cx="339725"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7" name="Picture 47" descr="msi"/>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7246938" y="5056188"/>
            <a:ext cx="687387"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8" name="Picture 48" descr="fiserv"/>
          <p:cNvPicPr>
            <a:picLocks noChangeAspect="1" noChangeArrowheads="1"/>
          </p:cNvPicPr>
          <p:nvPr/>
        </p:nvPicPr>
        <p:blipFill>
          <a:blip r:embed="rId26" cstate="email">
            <a:extLst>
              <a:ext uri="{28A0092B-C50C-407E-A947-70E740481C1C}">
                <a14:useLocalDpi xmlns:a14="http://schemas.microsoft.com/office/drawing/2010/main"/>
              </a:ext>
            </a:extLst>
          </a:blip>
          <a:srcRect r="-82" b="-427"/>
          <a:stretch>
            <a:fillRect/>
          </a:stretch>
        </p:blipFill>
        <p:spPr bwMode="auto">
          <a:xfrm>
            <a:off x="1735138" y="3881438"/>
            <a:ext cx="48895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9" name="Picture 13" descr="C:\Documents and Settings\Administrator\Desktop\MONTRAN LOGO.jpg"/>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401638" y="3792538"/>
            <a:ext cx="67627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0" name="Picture 26" descr="C:\Documents and Settings\Administrator\Desktop\Diasoft_logo.jpg"/>
          <p:cNvPicPr>
            <a:picLocks noChangeAspect="1" noChangeArrowheads="1"/>
          </p:cNvPicPr>
          <p:nvPr/>
        </p:nvPicPr>
        <p:blipFill>
          <a:blip r:embed="rId28" cstate="email">
            <a:extLst>
              <a:ext uri="{28A0092B-C50C-407E-A947-70E740481C1C}">
                <a14:useLocalDpi xmlns:a14="http://schemas.microsoft.com/office/drawing/2010/main"/>
              </a:ext>
            </a:extLst>
          </a:blip>
          <a:srcRect/>
          <a:stretch>
            <a:fillRect/>
          </a:stretch>
        </p:blipFill>
        <p:spPr bwMode="auto">
          <a:xfrm>
            <a:off x="196850" y="4149725"/>
            <a:ext cx="6715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1" name="Picture 51"/>
          <p:cNvPicPr>
            <a:picLocks noChangeAspect="1" noChangeArrowheads="1"/>
          </p:cNvPicPr>
          <p:nvPr/>
        </p:nvPicPr>
        <p:blipFill>
          <a:blip r:embed="rId29" cstate="email">
            <a:extLst>
              <a:ext uri="{28A0092B-C50C-407E-A947-70E740481C1C}">
                <a14:useLocalDpi xmlns:a14="http://schemas.microsoft.com/office/drawing/2010/main"/>
              </a:ext>
            </a:extLst>
          </a:blip>
          <a:srcRect/>
          <a:stretch>
            <a:fillRect/>
          </a:stretch>
        </p:blipFill>
        <p:spPr bwMode="auto">
          <a:xfrm>
            <a:off x="862013" y="3984625"/>
            <a:ext cx="674687"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2" name="Picture 4" descr="C:\Documents and Settings\Administrator\Desktop\fundtech_logo_2010whitetagline_hires.jpg"/>
          <p:cNvPicPr>
            <a:picLocks noChangeAspect="1" noChangeArrowheads="1"/>
          </p:cNvPicPr>
          <p:nvPr/>
        </p:nvPicPr>
        <p:blipFill>
          <a:blip r:embed="rId30" cstate="email">
            <a:extLst>
              <a:ext uri="{28A0092B-C50C-407E-A947-70E740481C1C}">
                <a14:useLocalDpi xmlns:a14="http://schemas.microsoft.com/office/drawing/2010/main"/>
              </a:ext>
            </a:extLst>
          </a:blip>
          <a:srcRect/>
          <a:stretch>
            <a:fillRect/>
          </a:stretch>
        </p:blipFill>
        <p:spPr bwMode="auto">
          <a:xfrm>
            <a:off x="1633538" y="3535363"/>
            <a:ext cx="63182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3" name="Picture 53"/>
          <p:cNvPicPr>
            <a:picLocks noChangeAspect="1" noChangeArrowheads="1"/>
          </p:cNvPicPr>
          <p:nvPr/>
        </p:nvPicPr>
        <p:blipFill>
          <a:blip r:embed="rId31" cstate="email">
            <a:extLst>
              <a:ext uri="{28A0092B-C50C-407E-A947-70E740481C1C}">
                <a14:useLocalDpi xmlns:a14="http://schemas.microsoft.com/office/drawing/2010/main"/>
              </a:ext>
            </a:extLst>
          </a:blip>
          <a:srcRect/>
          <a:stretch>
            <a:fillRect/>
          </a:stretch>
        </p:blipFill>
        <p:spPr bwMode="auto">
          <a:xfrm>
            <a:off x="2139950" y="3757613"/>
            <a:ext cx="598488"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4" name="Picture 21" descr="C:\Documents and Settings\Administrator\Desktop\Reflexis_Logo_600dpi_centered.jpg"/>
          <p:cNvPicPr>
            <a:picLocks noChangeAspect="1" noChangeArrowheads="1"/>
          </p:cNvPicPr>
          <p:nvPr/>
        </p:nvPicPr>
        <p:blipFill>
          <a:blip r:embed="rId32" cstate="email">
            <a:extLst>
              <a:ext uri="{28A0092B-C50C-407E-A947-70E740481C1C}">
                <a14:useLocalDpi xmlns:a14="http://schemas.microsoft.com/office/drawing/2010/main"/>
              </a:ext>
            </a:extLst>
          </a:blip>
          <a:srcRect/>
          <a:stretch>
            <a:fillRect/>
          </a:stretch>
        </p:blipFill>
        <p:spPr bwMode="auto">
          <a:xfrm>
            <a:off x="3354388" y="5203825"/>
            <a:ext cx="6953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5" name="Picture 19" descr="C:\Documents and Settings\Administrator\Desktop\CrossView_Color Logo.jpg"/>
          <p:cNvPicPr>
            <a:picLocks noChangeAspect="1" noChangeArrowheads="1"/>
          </p:cNvPicPr>
          <p:nvPr/>
        </p:nvPicPr>
        <p:blipFill>
          <a:blip r:embed="rId33" cstate="email">
            <a:extLst>
              <a:ext uri="{28A0092B-C50C-407E-A947-70E740481C1C}">
                <a14:useLocalDpi xmlns:a14="http://schemas.microsoft.com/office/drawing/2010/main"/>
              </a:ext>
            </a:extLst>
          </a:blip>
          <a:srcRect/>
          <a:stretch>
            <a:fillRect/>
          </a:stretch>
        </p:blipFill>
        <p:spPr bwMode="auto">
          <a:xfrm>
            <a:off x="3159125" y="5605463"/>
            <a:ext cx="774700"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6" name="Picture 65" descr="MA_295"/>
          <p:cNvPicPr>
            <a:picLocks noChangeAspect="1" noChangeArrowheads="1"/>
          </p:cNvPicPr>
          <p:nvPr/>
        </p:nvPicPr>
        <p:blipFill>
          <a:blip r:embed="rId34" cstate="email">
            <a:extLst>
              <a:ext uri="{28A0092B-C50C-407E-A947-70E740481C1C}">
                <a14:useLocalDpi xmlns:a14="http://schemas.microsoft.com/office/drawing/2010/main"/>
              </a:ext>
            </a:extLst>
          </a:blip>
          <a:srcRect/>
          <a:stretch>
            <a:fillRect/>
          </a:stretch>
        </p:blipFill>
        <p:spPr bwMode="auto">
          <a:xfrm>
            <a:off x="3014663" y="6005513"/>
            <a:ext cx="81756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7" name="Picture 12"/>
          <p:cNvPicPr>
            <a:picLocks noChangeAspect="1" noChangeArrowheads="1"/>
          </p:cNvPicPr>
          <p:nvPr/>
        </p:nvPicPr>
        <p:blipFill>
          <a:blip r:embed="rId35" cstate="email">
            <a:extLst>
              <a:ext uri="{28A0092B-C50C-407E-A947-70E740481C1C}">
                <a14:useLocalDpi xmlns:a14="http://schemas.microsoft.com/office/drawing/2010/main"/>
              </a:ext>
            </a:extLst>
          </a:blip>
          <a:srcRect/>
          <a:stretch>
            <a:fillRect/>
          </a:stretch>
        </p:blipFill>
        <p:spPr bwMode="auto">
          <a:xfrm>
            <a:off x="600075" y="5367338"/>
            <a:ext cx="1019175"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8" name="Picture 67" descr="10476733-intense-technologies-limited"/>
          <p:cNvPicPr>
            <a:picLocks noChangeAspect="1" noChangeArrowheads="1"/>
          </p:cNvPicPr>
          <p:nvPr/>
        </p:nvPicPr>
        <p:blipFill>
          <a:blip r:embed="rId36" cstate="email">
            <a:extLst>
              <a:ext uri="{28A0092B-C50C-407E-A947-70E740481C1C}">
                <a14:useLocalDpi xmlns:a14="http://schemas.microsoft.com/office/drawing/2010/main"/>
              </a:ext>
            </a:extLst>
          </a:blip>
          <a:srcRect/>
          <a:stretch>
            <a:fillRect/>
          </a:stretch>
        </p:blipFill>
        <p:spPr bwMode="auto">
          <a:xfrm>
            <a:off x="2035175" y="5861050"/>
            <a:ext cx="67468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9" name="Picture 68" descr="Comviva_logoJPEG"/>
          <p:cNvPicPr>
            <a:picLocks noChangeAspect="1" noChangeArrowheads="1"/>
          </p:cNvPicPr>
          <p:nvPr/>
        </p:nvPicPr>
        <p:blipFill>
          <a:blip r:embed="rId37" cstate="email">
            <a:extLst>
              <a:ext uri="{28A0092B-C50C-407E-A947-70E740481C1C}">
                <a14:useLocalDpi xmlns:a14="http://schemas.microsoft.com/office/drawing/2010/main"/>
              </a:ext>
            </a:extLst>
          </a:blip>
          <a:srcRect/>
          <a:stretch>
            <a:fillRect/>
          </a:stretch>
        </p:blipFill>
        <p:spPr bwMode="auto">
          <a:xfrm>
            <a:off x="2413000" y="5365750"/>
            <a:ext cx="67945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0" name="Picture 69" descr="Asia Info"/>
          <p:cNvPicPr>
            <a:picLocks noChangeAspect="1" noChangeArrowheads="1"/>
          </p:cNvPicPr>
          <p:nvPr/>
        </p:nvPicPr>
        <p:blipFill>
          <a:blip r:embed="rId38" cstate="email">
            <a:extLst>
              <a:ext uri="{28A0092B-C50C-407E-A947-70E740481C1C}">
                <a14:useLocalDpi xmlns:a14="http://schemas.microsoft.com/office/drawing/2010/main"/>
              </a:ext>
            </a:extLst>
          </a:blip>
          <a:srcRect/>
          <a:stretch>
            <a:fillRect/>
          </a:stretch>
        </p:blipFill>
        <p:spPr bwMode="auto">
          <a:xfrm>
            <a:off x="434975" y="6091238"/>
            <a:ext cx="981075"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1" name="Picture 126" descr="logoRedBend"/>
          <p:cNvPicPr>
            <a:picLocks noChangeAspect="1" noChangeArrowheads="1"/>
          </p:cNvPicPr>
          <p:nvPr/>
        </p:nvPicPr>
        <p:blipFill>
          <a:blip r:embed="rId39" cstate="email">
            <a:extLst>
              <a:ext uri="{28A0092B-C50C-407E-A947-70E740481C1C}">
                <a14:useLocalDpi xmlns:a14="http://schemas.microsoft.com/office/drawing/2010/main"/>
              </a:ext>
            </a:extLst>
          </a:blip>
          <a:srcRect/>
          <a:stretch>
            <a:fillRect/>
          </a:stretch>
        </p:blipFill>
        <p:spPr bwMode="auto">
          <a:xfrm>
            <a:off x="2692400" y="4967288"/>
            <a:ext cx="6731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2" name="Picture 96" descr="flash"/>
          <p:cNvPicPr preferRelativeResize="0">
            <a:picLocks noChangeAspect="1" noChangeArrowheads="1"/>
          </p:cNvPicPr>
          <p:nvPr/>
        </p:nvPicPr>
        <p:blipFill>
          <a:blip r:embed="rId40" cstate="email">
            <a:extLst>
              <a:ext uri="{28A0092B-C50C-407E-A947-70E740481C1C}">
                <a14:useLocalDpi xmlns:a14="http://schemas.microsoft.com/office/drawing/2010/main"/>
              </a:ext>
            </a:extLst>
          </a:blip>
          <a:srcRect/>
          <a:stretch>
            <a:fillRect/>
          </a:stretch>
        </p:blipFill>
        <p:spPr bwMode="auto">
          <a:xfrm>
            <a:off x="1601788" y="6230938"/>
            <a:ext cx="6762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53" name="Group 72"/>
          <p:cNvGrpSpPr>
            <a:grpSpLocks/>
          </p:cNvGrpSpPr>
          <p:nvPr/>
        </p:nvGrpSpPr>
        <p:grpSpPr bwMode="auto">
          <a:xfrm>
            <a:off x="1612900" y="5118100"/>
            <a:ext cx="668338" cy="287338"/>
            <a:chOff x="1289" y="2663"/>
            <a:chExt cx="616" cy="184"/>
          </a:xfrm>
        </p:grpSpPr>
        <p:pic>
          <p:nvPicPr>
            <p:cNvPr id="21582" name="Picture 99" descr="Amdocs_lockup_left-aligned"/>
            <p:cNvPicPr preferRelativeResize="0">
              <a:picLocks noChangeAspect="1" noChangeArrowheads="1"/>
            </p:cNvPicPr>
            <p:nvPr/>
          </p:nvPicPr>
          <p:blipFill>
            <a:blip r:embed="rId41" cstate="email">
              <a:extLst>
                <a:ext uri="{28A0092B-C50C-407E-A947-70E740481C1C}">
                  <a14:useLocalDpi xmlns:a14="http://schemas.microsoft.com/office/drawing/2010/main"/>
                </a:ext>
              </a:extLst>
            </a:blip>
            <a:srcRect/>
            <a:stretch>
              <a:fillRect/>
            </a:stretch>
          </p:blipFill>
          <p:spPr bwMode="auto">
            <a:xfrm>
              <a:off x="1379" y="2663"/>
              <a:ext cx="526"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83" name="Text Box 74"/>
            <p:cNvSpPr txBox="1">
              <a:spLocks noChangeArrowheads="1"/>
            </p:cNvSpPr>
            <p:nvPr/>
          </p:nvSpPr>
          <p:spPr bwMode="auto">
            <a:xfrm>
              <a:off x="1289" y="2665"/>
              <a:ext cx="176" cy="113"/>
            </a:xfrm>
            <a:prstGeom prst="rect">
              <a:avLst/>
            </a:prstGeom>
            <a:noFill/>
            <a:ln>
              <a:noFill/>
            </a:ln>
            <a:effectLst>
              <a:prstShdw prst="shdw17" dist="17961" dir="2700000">
                <a:srgbClr val="4F7D93"/>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4" tIns="34288" rIns="68574" bIns="34288">
              <a:spAutoFit/>
            </a:bodyPr>
            <a:lstStyle>
              <a:lvl1pPr defTabSz="342900">
                <a:defRPr>
                  <a:solidFill>
                    <a:srgbClr val="000000"/>
                  </a:solidFill>
                  <a:latin typeface="Gill Sans" pitchFamily="34" charset="0"/>
                  <a:ea typeface="ＭＳ Ｐゴシック" panose="020B0600070205080204" pitchFamily="34" charset="-128"/>
                </a:defRPr>
              </a:lvl1pPr>
              <a:lvl2pPr marL="742950" indent="-285750" defTabSz="342900">
                <a:defRPr>
                  <a:solidFill>
                    <a:srgbClr val="000000"/>
                  </a:solidFill>
                  <a:latin typeface="Gill Sans" pitchFamily="34" charset="0"/>
                  <a:ea typeface="ＭＳ Ｐゴシック" panose="020B0600070205080204" pitchFamily="34" charset="-128"/>
                </a:defRPr>
              </a:lvl2pPr>
              <a:lvl3pPr marL="1143000" indent="-228600" defTabSz="342900">
                <a:defRPr>
                  <a:solidFill>
                    <a:srgbClr val="000000"/>
                  </a:solidFill>
                  <a:latin typeface="Gill Sans" pitchFamily="34" charset="0"/>
                  <a:ea typeface="ＭＳ Ｐゴシック" panose="020B0600070205080204" pitchFamily="34" charset="-128"/>
                </a:defRPr>
              </a:lvl3pPr>
              <a:lvl4pPr marL="1600200" indent="-228600" defTabSz="342900">
                <a:defRPr>
                  <a:solidFill>
                    <a:srgbClr val="000000"/>
                  </a:solidFill>
                  <a:latin typeface="Gill Sans" pitchFamily="34" charset="0"/>
                  <a:ea typeface="ＭＳ Ｐゴシック" panose="020B0600070205080204" pitchFamily="34" charset="-128"/>
                </a:defRPr>
              </a:lvl4pPr>
              <a:lvl5pPr marL="2057400" indent="-228600" defTabSz="342900">
                <a:defRPr>
                  <a:solidFill>
                    <a:srgbClr val="000000"/>
                  </a:solidFill>
                  <a:latin typeface="Gill Sans" pitchFamily="34" charset="0"/>
                  <a:ea typeface="ＭＳ Ｐゴシック" panose="020B0600070205080204" pitchFamily="34" charset="-128"/>
                </a:defRPr>
              </a:lvl5pPr>
              <a:lvl6pPr marL="2514600" indent="-228600" defTabSz="3429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2971800" indent="-228600" defTabSz="3429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3429000" indent="-228600" defTabSz="3429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3886200" indent="-228600" defTabSz="3429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eaLnBrk="1" hangingPunct="1">
                <a:buClrTx/>
                <a:buFontTx/>
                <a:buNone/>
              </a:pPr>
              <a:r>
                <a:rPr lang="en-US" altLang="en-US" sz="700" b="1">
                  <a:solidFill>
                    <a:srgbClr val="FFFFFF"/>
                  </a:solidFill>
                  <a:latin typeface="Arial" panose="020B0604020202020204" pitchFamily="34" charset="0"/>
                  <a:ea typeface="ヒラギノ角ゴ Pro W3"/>
                  <a:cs typeface="ヒラギノ角ゴ Pro W3"/>
                </a:rPr>
                <a:t>*</a:t>
              </a:r>
            </a:p>
          </p:txBody>
        </p:sp>
      </p:grpSp>
      <p:grpSp>
        <p:nvGrpSpPr>
          <p:cNvPr id="21554" name="Group 75"/>
          <p:cNvGrpSpPr>
            <a:grpSpLocks/>
          </p:cNvGrpSpPr>
          <p:nvPr/>
        </p:nvGrpSpPr>
        <p:grpSpPr bwMode="auto">
          <a:xfrm>
            <a:off x="2009775" y="4918075"/>
            <a:ext cx="587375" cy="219075"/>
            <a:chOff x="1294" y="2858"/>
            <a:chExt cx="645" cy="162"/>
          </a:xfrm>
        </p:grpSpPr>
        <p:pic>
          <p:nvPicPr>
            <p:cNvPr id="21580" name="Picture 105" descr="Openet-logo-sos-2012-800x200"/>
            <p:cNvPicPr preferRelativeResize="0">
              <a:picLocks noChangeAspect="1" noChangeArrowheads="1"/>
            </p:cNvPicPr>
            <p:nvPr/>
          </p:nvPicPr>
          <p:blipFill>
            <a:blip r:embed="rId42" cstate="email">
              <a:extLst>
                <a:ext uri="{28A0092B-C50C-407E-A947-70E740481C1C}">
                  <a14:useLocalDpi xmlns:a14="http://schemas.microsoft.com/office/drawing/2010/main"/>
                </a:ext>
              </a:extLst>
            </a:blip>
            <a:srcRect/>
            <a:stretch>
              <a:fillRect/>
            </a:stretch>
          </p:blipFill>
          <p:spPr bwMode="auto">
            <a:xfrm>
              <a:off x="1407" y="2888"/>
              <a:ext cx="53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81" name="Text Box 77"/>
            <p:cNvSpPr txBox="1">
              <a:spLocks noChangeArrowheads="1"/>
            </p:cNvSpPr>
            <p:nvPr/>
          </p:nvSpPr>
          <p:spPr bwMode="auto">
            <a:xfrm>
              <a:off x="1294" y="2858"/>
              <a:ext cx="195" cy="120"/>
            </a:xfrm>
            <a:prstGeom prst="rect">
              <a:avLst/>
            </a:prstGeom>
            <a:noFill/>
            <a:ln>
              <a:noFill/>
            </a:ln>
            <a:effectLst>
              <a:prstShdw prst="shdw17" dist="17961" dir="2700000">
                <a:srgbClr val="4F7D93"/>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4" tIns="34288" rIns="68574" bIns="34288">
              <a:spAutoFit/>
            </a:bodyPr>
            <a:lstStyle>
              <a:lvl1pPr defTabSz="342900">
                <a:defRPr>
                  <a:solidFill>
                    <a:srgbClr val="000000"/>
                  </a:solidFill>
                  <a:latin typeface="Gill Sans" pitchFamily="34" charset="0"/>
                  <a:ea typeface="ＭＳ Ｐゴシック" panose="020B0600070205080204" pitchFamily="34" charset="-128"/>
                </a:defRPr>
              </a:lvl1pPr>
              <a:lvl2pPr marL="742950" indent="-285750" defTabSz="342900">
                <a:defRPr>
                  <a:solidFill>
                    <a:srgbClr val="000000"/>
                  </a:solidFill>
                  <a:latin typeface="Gill Sans" pitchFamily="34" charset="0"/>
                  <a:ea typeface="ＭＳ Ｐゴシック" panose="020B0600070205080204" pitchFamily="34" charset="-128"/>
                </a:defRPr>
              </a:lvl2pPr>
              <a:lvl3pPr marL="1143000" indent="-228600" defTabSz="342900">
                <a:defRPr>
                  <a:solidFill>
                    <a:srgbClr val="000000"/>
                  </a:solidFill>
                  <a:latin typeface="Gill Sans" pitchFamily="34" charset="0"/>
                  <a:ea typeface="ＭＳ Ｐゴシック" panose="020B0600070205080204" pitchFamily="34" charset="-128"/>
                </a:defRPr>
              </a:lvl3pPr>
              <a:lvl4pPr marL="1600200" indent="-228600" defTabSz="342900">
                <a:defRPr>
                  <a:solidFill>
                    <a:srgbClr val="000000"/>
                  </a:solidFill>
                  <a:latin typeface="Gill Sans" pitchFamily="34" charset="0"/>
                  <a:ea typeface="ＭＳ Ｐゴシック" panose="020B0600070205080204" pitchFamily="34" charset="-128"/>
                </a:defRPr>
              </a:lvl4pPr>
              <a:lvl5pPr marL="2057400" indent="-228600" defTabSz="342900">
                <a:defRPr>
                  <a:solidFill>
                    <a:srgbClr val="000000"/>
                  </a:solidFill>
                  <a:latin typeface="Gill Sans" pitchFamily="34" charset="0"/>
                  <a:ea typeface="ＭＳ Ｐゴシック" panose="020B0600070205080204" pitchFamily="34" charset="-128"/>
                </a:defRPr>
              </a:lvl5pPr>
              <a:lvl6pPr marL="2514600" indent="-228600" defTabSz="3429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2971800" indent="-228600" defTabSz="3429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3429000" indent="-228600" defTabSz="3429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3886200" indent="-228600" defTabSz="3429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eaLnBrk="1" hangingPunct="1">
                <a:buClrTx/>
                <a:buFontTx/>
                <a:buNone/>
              </a:pPr>
              <a:r>
                <a:rPr lang="en-US" altLang="en-US" sz="600" b="1">
                  <a:solidFill>
                    <a:srgbClr val="FFFFFF"/>
                  </a:solidFill>
                  <a:latin typeface="Arial" panose="020B0604020202020204" pitchFamily="34" charset="0"/>
                  <a:ea typeface="ヒラギノ角ゴ Pro W3"/>
                  <a:cs typeface="ヒラギノ角ゴ Pro W3"/>
                </a:rPr>
                <a:t>*</a:t>
              </a:r>
            </a:p>
          </p:txBody>
        </p:sp>
      </p:grpSp>
      <p:pic>
        <p:nvPicPr>
          <p:cNvPr id="21555" name="Picture 24" descr="sb-lr-m"/>
          <p:cNvPicPr preferRelativeResize="0">
            <a:picLocks noChangeAspect="1" noChangeArrowheads="1"/>
          </p:cNvPicPr>
          <p:nvPr/>
        </p:nvPicPr>
        <p:blipFill>
          <a:blip r:embed="rId43" cstate="email">
            <a:extLst>
              <a:ext uri="{28A0092B-C50C-407E-A947-70E740481C1C}">
                <a14:useLocalDpi xmlns:a14="http://schemas.microsoft.com/office/drawing/2010/main"/>
              </a:ext>
            </a:extLst>
          </a:blip>
          <a:srcRect/>
          <a:stretch>
            <a:fillRect/>
          </a:stretch>
        </p:blipFill>
        <p:spPr bwMode="auto">
          <a:xfrm>
            <a:off x="1635125" y="5576888"/>
            <a:ext cx="82550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6" name="Picture 79" descr="Nominum, Inc."/>
          <p:cNvPicPr preferRelativeResize="0">
            <a:picLocks noChangeAspect="1" noChangeArrowheads="1"/>
          </p:cNvPicPr>
          <p:nvPr/>
        </p:nvPicPr>
        <p:blipFill>
          <a:blip r:embed="rId44" cstate="email">
            <a:extLst>
              <a:ext uri="{28A0092B-C50C-407E-A947-70E740481C1C}">
                <a14:useLocalDpi xmlns:a14="http://schemas.microsoft.com/office/drawing/2010/main"/>
              </a:ext>
            </a:extLst>
          </a:blip>
          <a:srcRect/>
          <a:stretch>
            <a:fillRect/>
          </a:stretch>
        </p:blipFill>
        <p:spPr bwMode="auto">
          <a:xfrm>
            <a:off x="1008063" y="5808663"/>
            <a:ext cx="67310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7" name="Picture 88" descr="subex"/>
          <p:cNvPicPr preferRelativeResize="0">
            <a:picLocks noChangeAspect="1" noChangeArrowheads="1"/>
          </p:cNvPicPr>
          <p:nvPr/>
        </p:nvPicPr>
        <p:blipFill>
          <a:blip r:embed="rId45" cstate="email">
            <a:extLst>
              <a:ext uri="{28A0092B-C50C-407E-A947-70E740481C1C}">
                <a14:useLocalDpi xmlns:a14="http://schemas.microsoft.com/office/drawing/2010/main"/>
              </a:ext>
            </a:extLst>
          </a:blip>
          <a:srcRect/>
          <a:stretch>
            <a:fillRect/>
          </a:stretch>
        </p:blipFill>
        <p:spPr bwMode="auto">
          <a:xfrm>
            <a:off x="215900" y="5588000"/>
            <a:ext cx="5159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8" name="Picture 81"/>
          <p:cNvPicPr>
            <a:picLocks noChangeAspect="1" noChangeArrowheads="1"/>
          </p:cNvPicPr>
          <p:nvPr/>
        </p:nvPicPr>
        <p:blipFill>
          <a:blip r:embed="rId46" cstate="email">
            <a:extLst>
              <a:ext uri="{28A0092B-C50C-407E-A947-70E740481C1C}">
                <a14:useLocalDpi xmlns:a14="http://schemas.microsoft.com/office/drawing/2010/main"/>
              </a:ext>
            </a:extLst>
          </a:blip>
          <a:srcRect/>
          <a:stretch>
            <a:fillRect/>
          </a:stretch>
        </p:blipFill>
        <p:spPr bwMode="auto">
          <a:xfrm>
            <a:off x="1825625" y="4408488"/>
            <a:ext cx="727075"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9" name="Picture 82" descr="ksclogo"/>
          <p:cNvPicPr>
            <a:picLocks noChangeAspect="1" noChangeArrowheads="1"/>
          </p:cNvPicPr>
          <p:nvPr/>
        </p:nvPicPr>
        <p:blipFill>
          <a:blip r:embed="rId47" cstate="email">
            <a:extLst>
              <a:ext uri="{28A0092B-C50C-407E-A947-70E740481C1C}">
                <a14:useLocalDpi xmlns:a14="http://schemas.microsoft.com/office/drawing/2010/main"/>
              </a:ext>
            </a:extLst>
          </a:blip>
          <a:srcRect/>
          <a:stretch>
            <a:fillRect/>
          </a:stretch>
        </p:blipFill>
        <p:spPr bwMode="auto">
          <a:xfrm>
            <a:off x="312738" y="4883150"/>
            <a:ext cx="93662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60" name="Picture 83" descr="fixflyer"/>
          <p:cNvPicPr>
            <a:picLocks noChangeAspect="1" noChangeArrowheads="1"/>
          </p:cNvPicPr>
          <p:nvPr/>
        </p:nvPicPr>
        <p:blipFill>
          <a:blip r:embed="rId48" cstate="email">
            <a:extLst>
              <a:ext uri="{28A0092B-C50C-407E-A947-70E740481C1C}">
                <a14:useLocalDpi xmlns:a14="http://schemas.microsoft.com/office/drawing/2010/main"/>
              </a:ext>
            </a:extLst>
          </a:blip>
          <a:srcRect/>
          <a:stretch>
            <a:fillRect/>
          </a:stretch>
        </p:blipFill>
        <p:spPr bwMode="auto">
          <a:xfrm>
            <a:off x="1198563" y="4668838"/>
            <a:ext cx="6731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61" name="Picture 84" descr="3DS_Logotype_RGB_Black"/>
          <p:cNvPicPr>
            <a:picLocks noChangeAspect="1" noChangeArrowheads="1"/>
          </p:cNvPicPr>
          <p:nvPr/>
        </p:nvPicPr>
        <p:blipFill>
          <a:blip r:embed="rId49" cstate="email">
            <a:extLst>
              <a:ext uri="{28A0092B-C50C-407E-A947-70E740481C1C}">
                <a14:useLocalDpi xmlns:a14="http://schemas.microsoft.com/office/drawing/2010/main"/>
              </a:ext>
            </a:extLst>
          </a:blip>
          <a:srcRect/>
          <a:stretch>
            <a:fillRect/>
          </a:stretch>
        </p:blipFill>
        <p:spPr bwMode="auto">
          <a:xfrm>
            <a:off x="4117975" y="5837238"/>
            <a:ext cx="9493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62" name="Picture 21"/>
          <p:cNvPicPr>
            <a:picLocks noChangeAspect="1" noChangeArrowheads="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322888" y="5740400"/>
            <a:ext cx="6746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63" name="Picture 86" descr="accelrys"/>
          <p:cNvPicPr>
            <a:picLocks noChangeAspect="1" noChangeArrowheads="1"/>
          </p:cNvPicPr>
          <p:nvPr/>
        </p:nvPicPr>
        <p:blipFill>
          <a:blip r:embed="rId50" cstate="email">
            <a:extLst>
              <a:ext uri="{28A0092B-C50C-407E-A947-70E740481C1C}">
                <a14:useLocalDpi xmlns:a14="http://schemas.microsoft.com/office/drawing/2010/main"/>
              </a:ext>
            </a:extLst>
          </a:blip>
          <a:srcRect/>
          <a:stretch>
            <a:fillRect/>
          </a:stretch>
        </p:blipFill>
        <p:spPr bwMode="auto">
          <a:xfrm>
            <a:off x="5332413" y="5410200"/>
            <a:ext cx="68897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64" name="Line 88"/>
          <p:cNvSpPr>
            <a:spLocks noChangeShapeType="1"/>
          </p:cNvSpPr>
          <p:nvPr/>
        </p:nvSpPr>
        <p:spPr bwMode="auto">
          <a:xfrm flipV="1">
            <a:off x="2605088" y="4683125"/>
            <a:ext cx="1166812" cy="1598613"/>
          </a:xfrm>
          <a:prstGeom prst="line">
            <a:avLst/>
          </a:prstGeom>
          <a:noFill/>
          <a:ln w="2857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565" name="Line 89"/>
          <p:cNvSpPr>
            <a:spLocks noChangeShapeType="1"/>
          </p:cNvSpPr>
          <p:nvPr/>
        </p:nvSpPr>
        <p:spPr bwMode="auto">
          <a:xfrm flipH="1" flipV="1">
            <a:off x="5641975" y="3881438"/>
            <a:ext cx="3262313" cy="285750"/>
          </a:xfrm>
          <a:prstGeom prst="line">
            <a:avLst/>
          </a:prstGeom>
          <a:noFill/>
          <a:ln w="2857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1566" name="Line 90"/>
          <p:cNvSpPr>
            <a:spLocks noChangeShapeType="1"/>
          </p:cNvSpPr>
          <p:nvPr/>
        </p:nvSpPr>
        <p:spPr bwMode="auto">
          <a:xfrm flipH="1" flipV="1">
            <a:off x="5280025" y="4575175"/>
            <a:ext cx="1574800" cy="1455738"/>
          </a:xfrm>
          <a:prstGeom prst="line">
            <a:avLst/>
          </a:prstGeom>
          <a:noFill/>
          <a:ln w="28575" cap="rnd">
            <a:solidFill>
              <a:srgbClr val="C0C0C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pic>
        <p:nvPicPr>
          <p:cNvPr id="21567" name="Picture 2"/>
          <p:cNvPicPr>
            <a:picLocks noChangeAspect="1"/>
          </p:cNvPicPr>
          <p:nvPr/>
        </p:nvPicPr>
        <p:blipFill>
          <a:blip r:embed="rId51" cstate="email">
            <a:extLst>
              <a:ext uri="{28A0092B-C50C-407E-A947-70E740481C1C}">
                <a14:useLocalDpi xmlns:a14="http://schemas.microsoft.com/office/drawing/2010/main"/>
              </a:ext>
            </a:extLst>
          </a:blip>
          <a:srcRect/>
          <a:stretch>
            <a:fillRect/>
          </a:stretch>
        </p:blipFill>
        <p:spPr bwMode="auto">
          <a:xfrm>
            <a:off x="3836988" y="3694113"/>
            <a:ext cx="1371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68" name="Rectangle 4"/>
          <p:cNvSpPr>
            <a:spLocks noChangeArrowheads="1"/>
          </p:cNvSpPr>
          <p:nvPr/>
        </p:nvSpPr>
        <p:spPr bwMode="auto">
          <a:xfrm>
            <a:off x="2266950" y="3267075"/>
            <a:ext cx="830263" cy="271463"/>
          </a:xfrm>
          <a:prstGeom prst="roundRect">
            <a:avLst>
              <a:gd name="adj" fmla="val 16667"/>
            </a:avLst>
          </a:prstGeom>
          <a:solidFill>
            <a:schemeClr val="accent2"/>
          </a:solidFill>
          <a:ln>
            <a:noFill/>
          </a:ln>
          <a:effectLst>
            <a:prstShdw prst="shdw17" dist="17961" dir="2700000">
              <a:srgbClr val="708688"/>
            </a:prstShdw>
          </a:effectLst>
          <a:extLst>
            <a:ext uri="{91240B29-F687-4F45-9708-019B960494DF}">
              <a14:hiddenLine xmlns:a14="http://schemas.microsoft.com/office/drawing/2010/main" w="9525">
                <a:solidFill>
                  <a:srgbClr val="000000"/>
                </a:solidFill>
                <a:miter lim="800000"/>
                <a:headEnd/>
                <a:tailEnd/>
              </a14:hiddenLine>
            </a:ext>
          </a:extLst>
        </p:spPr>
        <p:txBody>
          <a:bodyPr lIns="68574" tIns="34288" rIns="68574" bIns="34288" anchor="ctr">
            <a:spAutoFit/>
          </a:bodyPr>
          <a:lstStyle>
            <a:lvl1pPr defTabSz="685800">
              <a:defRPr>
                <a:solidFill>
                  <a:srgbClr val="000000"/>
                </a:solidFill>
                <a:latin typeface="Gill Sans" pitchFamily="34" charset="0"/>
                <a:ea typeface="ＭＳ Ｐゴシック" panose="020B0600070205080204" pitchFamily="34" charset="-128"/>
              </a:defRPr>
            </a:lvl1pPr>
            <a:lvl2pPr marL="742950" indent="-285750" defTabSz="685800">
              <a:defRPr>
                <a:solidFill>
                  <a:srgbClr val="000000"/>
                </a:solidFill>
                <a:latin typeface="Gill Sans" pitchFamily="34" charset="0"/>
                <a:ea typeface="ＭＳ Ｐゴシック" panose="020B0600070205080204" pitchFamily="34" charset="-128"/>
              </a:defRPr>
            </a:lvl2pPr>
            <a:lvl3pPr marL="1143000" indent="-228600" defTabSz="685800">
              <a:defRPr>
                <a:solidFill>
                  <a:srgbClr val="000000"/>
                </a:solidFill>
                <a:latin typeface="Gill Sans" pitchFamily="34" charset="0"/>
                <a:ea typeface="ＭＳ Ｐゴシック" panose="020B0600070205080204" pitchFamily="34" charset="-128"/>
              </a:defRPr>
            </a:lvl3pPr>
            <a:lvl4pPr marL="1600200" indent="-228600" defTabSz="685800">
              <a:defRPr>
                <a:solidFill>
                  <a:srgbClr val="000000"/>
                </a:solidFill>
                <a:latin typeface="Gill Sans" pitchFamily="34" charset="0"/>
                <a:ea typeface="ＭＳ Ｐゴシック" panose="020B0600070205080204" pitchFamily="34" charset="-128"/>
              </a:defRPr>
            </a:lvl4pPr>
            <a:lvl5pPr marL="2057400" indent="-228600" defTabSz="685800">
              <a:defRPr>
                <a:solidFill>
                  <a:srgbClr val="000000"/>
                </a:solidFill>
                <a:latin typeface="Gill Sans" pitchFamily="34" charset="0"/>
                <a:ea typeface="ＭＳ Ｐゴシック" panose="020B0600070205080204" pitchFamily="34" charset="-128"/>
              </a:defRPr>
            </a:lvl5pPr>
            <a:lvl6pPr marL="2514600" indent="-228600" defTabSz="6858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2971800" indent="-228600" defTabSz="6858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3429000" indent="-228600" defTabSz="6858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3886200" indent="-228600" defTabSz="6858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eaLnBrk="1" hangingPunct="1">
              <a:spcBef>
                <a:spcPct val="70000"/>
              </a:spcBef>
              <a:buClrTx/>
              <a:buFontTx/>
              <a:buNone/>
            </a:pPr>
            <a:r>
              <a:rPr lang="en-US" altLang="ja-JP" sz="1200" b="1">
                <a:solidFill>
                  <a:srgbClr val="FFFFFF"/>
                </a:solidFill>
                <a:latin typeface="Arial" panose="020B0604020202020204" pitchFamily="34" charset="0"/>
                <a:ea typeface="ヒラギノ角ゴ Pro W3"/>
                <a:cs typeface="ヒラギノ角ゴ Pro W3"/>
              </a:rPr>
              <a:t>Banking</a:t>
            </a:r>
          </a:p>
        </p:txBody>
      </p:sp>
      <p:sp>
        <p:nvSpPr>
          <p:cNvPr id="21569" name="Rectangle 4"/>
          <p:cNvSpPr>
            <a:spLocks noChangeArrowheads="1"/>
          </p:cNvSpPr>
          <p:nvPr/>
        </p:nvSpPr>
        <p:spPr bwMode="auto">
          <a:xfrm>
            <a:off x="5964238" y="3294063"/>
            <a:ext cx="844550" cy="382587"/>
          </a:xfrm>
          <a:prstGeom prst="roundRect">
            <a:avLst>
              <a:gd name="adj" fmla="val 11000"/>
            </a:avLst>
          </a:prstGeom>
          <a:solidFill>
            <a:schemeClr val="accent2"/>
          </a:solidFill>
          <a:ln>
            <a:noFill/>
          </a:ln>
          <a:effectLst>
            <a:prstShdw prst="shdw17" dist="17961" dir="2700000">
              <a:srgbClr val="708688"/>
            </a:prstShdw>
          </a:effectLst>
          <a:extLst>
            <a:ext uri="{91240B29-F687-4F45-9708-019B960494DF}">
              <a14:hiddenLine xmlns:a14="http://schemas.microsoft.com/office/drawing/2010/main" w="9525">
                <a:solidFill>
                  <a:srgbClr val="000000"/>
                </a:solidFill>
                <a:miter lim="800000"/>
                <a:headEnd/>
                <a:tailEnd/>
              </a14:hiddenLine>
            </a:ext>
          </a:extLst>
        </p:spPr>
        <p:txBody>
          <a:bodyPr lIns="68574" tIns="34288" rIns="68574" bIns="34288" anchor="ctr">
            <a:spAutoFit/>
          </a:bodyPr>
          <a:lstStyle>
            <a:lvl1pPr defTabSz="685800">
              <a:defRPr>
                <a:solidFill>
                  <a:srgbClr val="000000"/>
                </a:solidFill>
                <a:latin typeface="Gill Sans" pitchFamily="34" charset="0"/>
                <a:ea typeface="ＭＳ Ｐゴシック" panose="020B0600070205080204" pitchFamily="34" charset="-128"/>
              </a:defRPr>
            </a:lvl1pPr>
            <a:lvl2pPr marL="742950" indent="-285750" defTabSz="685800">
              <a:defRPr>
                <a:solidFill>
                  <a:srgbClr val="000000"/>
                </a:solidFill>
                <a:latin typeface="Gill Sans" pitchFamily="34" charset="0"/>
                <a:ea typeface="ＭＳ Ｐゴシック" panose="020B0600070205080204" pitchFamily="34" charset="-128"/>
              </a:defRPr>
            </a:lvl2pPr>
            <a:lvl3pPr marL="1143000" indent="-228600" defTabSz="685800">
              <a:defRPr>
                <a:solidFill>
                  <a:srgbClr val="000000"/>
                </a:solidFill>
                <a:latin typeface="Gill Sans" pitchFamily="34" charset="0"/>
                <a:ea typeface="ＭＳ Ｐゴシック" panose="020B0600070205080204" pitchFamily="34" charset="-128"/>
              </a:defRPr>
            </a:lvl3pPr>
            <a:lvl4pPr marL="1600200" indent="-228600" defTabSz="685800">
              <a:defRPr>
                <a:solidFill>
                  <a:srgbClr val="000000"/>
                </a:solidFill>
                <a:latin typeface="Gill Sans" pitchFamily="34" charset="0"/>
                <a:ea typeface="ＭＳ Ｐゴシック" panose="020B0600070205080204" pitchFamily="34" charset="-128"/>
              </a:defRPr>
            </a:lvl4pPr>
            <a:lvl5pPr marL="2057400" indent="-228600" defTabSz="685800">
              <a:defRPr>
                <a:solidFill>
                  <a:srgbClr val="000000"/>
                </a:solidFill>
                <a:latin typeface="Gill Sans" pitchFamily="34" charset="0"/>
                <a:ea typeface="ＭＳ Ｐゴシック" panose="020B0600070205080204" pitchFamily="34" charset="-128"/>
              </a:defRPr>
            </a:lvl5pPr>
            <a:lvl6pPr marL="2514600" indent="-228600" defTabSz="6858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2971800" indent="-228600" defTabSz="6858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3429000" indent="-228600" defTabSz="6858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3886200" indent="-228600" defTabSz="6858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eaLnBrk="1" hangingPunct="1">
              <a:lnSpc>
                <a:spcPct val="80000"/>
              </a:lnSpc>
              <a:spcBef>
                <a:spcPct val="0"/>
              </a:spcBef>
              <a:buClrTx/>
              <a:buFontTx/>
              <a:buNone/>
            </a:pPr>
            <a:r>
              <a:rPr lang="en-US" altLang="ja-JP" sz="1200" b="1">
                <a:solidFill>
                  <a:srgbClr val="FFFFFF"/>
                </a:solidFill>
                <a:latin typeface="Arial" panose="020B0604020202020204" pitchFamily="34" charset="0"/>
                <a:ea typeface="ヒラギノ角ゴ Pro W3"/>
                <a:cs typeface="ヒラギノ角ゴ Pro W3"/>
              </a:rPr>
              <a:t>Energy &amp; Utilities</a:t>
            </a:r>
          </a:p>
        </p:txBody>
      </p:sp>
      <p:sp>
        <p:nvSpPr>
          <p:cNvPr id="21570" name="Rectangle 4"/>
          <p:cNvSpPr>
            <a:spLocks noChangeArrowheads="1"/>
          </p:cNvSpPr>
          <p:nvPr/>
        </p:nvSpPr>
        <p:spPr bwMode="auto">
          <a:xfrm>
            <a:off x="5834063" y="4035425"/>
            <a:ext cx="895350" cy="271463"/>
          </a:xfrm>
          <a:prstGeom prst="roundRect">
            <a:avLst>
              <a:gd name="adj" fmla="val 16667"/>
            </a:avLst>
          </a:prstGeom>
          <a:solidFill>
            <a:schemeClr val="accent2"/>
          </a:solidFill>
          <a:ln>
            <a:noFill/>
          </a:ln>
          <a:effectLst>
            <a:prstShdw prst="shdw17" dist="17961" dir="2700000">
              <a:srgbClr val="708688"/>
            </a:prstShdw>
          </a:effectLst>
          <a:extLst>
            <a:ext uri="{91240B29-F687-4F45-9708-019B960494DF}">
              <a14:hiddenLine xmlns:a14="http://schemas.microsoft.com/office/drawing/2010/main" w="9525">
                <a:solidFill>
                  <a:srgbClr val="000000"/>
                </a:solidFill>
                <a:miter lim="800000"/>
                <a:headEnd/>
                <a:tailEnd/>
              </a14:hiddenLine>
            </a:ext>
          </a:extLst>
        </p:spPr>
        <p:txBody>
          <a:bodyPr lIns="68574" tIns="34288" rIns="68574" bIns="34288" anchor="ctr">
            <a:spAutoFit/>
          </a:bodyPr>
          <a:lstStyle>
            <a:lvl1pPr defTabSz="685800">
              <a:defRPr>
                <a:solidFill>
                  <a:srgbClr val="000000"/>
                </a:solidFill>
                <a:latin typeface="Gill Sans" pitchFamily="34" charset="0"/>
                <a:ea typeface="ＭＳ Ｐゴシック" panose="020B0600070205080204" pitchFamily="34" charset="-128"/>
              </a:defRPr>
            </a:lvl1pPr>
            <a:lvl2pPr marL="742950" indent="-285750" defTabSz="685800">
              <a:defRPr>
                <a:solidFill>
                  <a:srgbClr val="000000"/>
                </a:solidFill>
                <a:latin typeface="Gill Sans" pitchFamily="34" charset="0"/>
                <a:ea typeface="ＭＳ Ｐゴシック" panose="020B0600070205080204" pitchFamily="34" charset="-128"/>
              </a:defRPr>
            </a:lvl2pPr>
            <a:lvl3pPr marL="1143000" indent="-228600" defTabSz="685800">
              <a:defRPr>
                <a:solidFill>
                  <a:srgbClr val="000000"/>
                </a:solidFill>
                <a:latin typeface="Gill Sans" pitchFamily="34" charset="0"/>
                <a:ea typeface="ＭＳ Ｐゴシック" panose="020B0600070205080204" pitchFamily="34" charset="-128"/>
              </a:defRPr>
            </a:lvl3pPr>
            <a:lvl4pPr marL="1600200" indent="-228600" defTabSz="685800">
              <a:defRPr>
                <a:solidFill>
                  <a:srgbClr val="000000"/>
                </a:solidFill>
                <a:latin typeface="Gill Sans" pitchFamily="34" charset="0"/>
                <a:ea typeface="ＭＳ Ｐゴシック" panose="020B0600070205080204" pitchFamily="34" charset="-128"/>
              </a:defRPr>
            </a:lvl4pPr>
            <a:lvl5pPr marL="2057400" indent="-228600" defTabSz="685800">
              <a:defRPr>
                <a:solidFill>
                  <a:srgbClr val="000000"/>
                </a:solidFill>
                <a:latin typeface="Gill Sans" pitchFamily="34" charset="0"/>
                <a:ea typeface="ＭＳ Ｐゴシック" panose="020B0600070205080204" pitchFamily="34" charset="-128"/>
              </a:defRPr>
            </a:lvl5pPr>
            <a:lvl6pPr marL="2514600" indent="-228600" defTabSz="6858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2971800" indent="-228600" defTabSz="6858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3429000" indent="-228600" defTabSz="6858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3886200" indent="-228600" defTabSz="6858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eaLnBrk="1" hangingPunct="1">
              <a:spcBef>
                <a:spcPct val="70000"/>
              </a:spcBef>
              <a:buClrTx/>
              <a:buFontTx/>
              <a:buNone/>
            </a:pPr>
            <a:r>
              <a:rPr lang="en-US" altLang="ja-JP" sz="1200" b="1">
                <a:solidFill>
                  <a:srgbClr val="FFFFFF"/>
                </a:solidFill>
                <a:latin typeface="Arial" panose="020B0604020202020204" pitchFamily="34" charset="0"/>
                <a:ea typeface="ヒラギノ角ゴ Pro W3"/>
                <a:cs typeface="ヒラギノ角ゴ Pro W3"/>
              </a:rPr>
              <a:t>Insurance</a:t>
            </a:r>
          </a:p>
        </p:txBody>
      </p:sp>
      <p:sp>
        <p:nvSpPr>
          <p:cNvPr id="21571" name="Rectangle 4"/>
          <p:cNvSpPr>
            <a:spLocks noChangeArrowheads="1"/>
          </p:cNvSpPr>
          <p:nvPr/>
        </p:nvSpPr>
        <p:spPr bwMode="auto">
          <a:xfrm>
            <a:off x="5476875" y="4589463"/>
            <a:ext cx="1104900" cy="271462"/>
          </a:xfrm>
          <a:prstGeom prst="roundRect">
            <a:avLst>
              <a:gd name="adj" fmla="val 16667"/>
            </a:avLst>
          </a:prstGeom>
          <a:solidFill>
            <a:schemeClr val="accent2"/>
          </a:solidFill>
          <a:ln>
            <a:noFill/>
          </a:ln>
          <a:effectLst>
            <a:prstShdw prst="shdw17" dist="17961" dir="2700000">
              <a:srgbClr val="708688"/>
            </a:prstShdw>
          </a:effectLst>
          <a:extLst>
            <a:ext uri="{91240B29-F687-4F45-9708-019B960494DF}">
              <a14:hiddenLine xmlns:a14="http://schemas.microsoft.com/office/drawing/2010/main" w="9525">
                <a:solidFill>
                  <a:srgbClr val="000000"/>
                </a:solidFill>
                <a:miter lim="800000"/>
                <a:headEnd/>
                <a:tailEnd/>
              </a14:hiddenLine>
            </a:ext>
          </a:extLst>
        </p:spPr>
        <p:txBody>
          <a:bodyPr lIns="68574" tIns="34288" rIns="68574" bIns="34288" anchor="ctr">
            <a:spAutoFit/>
          </a:bodyPr>
          <a:lstStyle>
            <a:lvl1pPr defTabSz="685800">
              <a:defRPr>
                <a:solidFill>
                  <a:srgbClr val="000000"/>
                </a:solidFill>
                <a:latin typeface="Gill Sans" pitchFamily="34" charset="0"/>
                <a:ea typeface="ＭＳ Ｐゴシック" panose="020B0600070205080204" pitchFamily="34" charset="-128"/>
              </a:defRPr>
            </a:lvl1pPr>
            <a:lvl2pPr marL="742950" indent="-285750" defTabSz="685800">
              <a:defRPr>
                <a:solidFill>
                  <a:srgbClr val="000000"/>
                </a:solidFill>
                <a:latin typeface="Gill Sans" pitchFamily="34" charset="0"/>
                <a:ea typeface="ＭＳ Ｐゴシック" panose="020B0600070205080204" pitchFamily="34" charset="-128"/>
              </a:defRPr>
            </a:lvl2pPr>
            <a:lvl3pPr marL="1143000" indent="-228600" defTabSz="685800">
              <a:defRPr>
                <a:solidFill>
                  <a:srgbClr val="000000"/>
                </a:solidFill>
                <a:latin typeface="Gill Sans" pitchFamily="34" charset="0"/>
                <a:ea typeface="ＭＳ Ｐゴシック" panose="020B0600070205080204" pitchFamily="34" charset="-128"/>
              </a:defRPr>
            </a:lvl3pPr>
            <a:lvl4pPr marL="1600200" indent="-228600" defTabSz="685800">
              <a:defRPr>
                <a:solidFill>
                  <a:srgbClr val="000000"/>
                </a:solidFill>
                <a:latin typeface="Gill Sans" pitchFamily="34" charset="0"/>
                <a:ea typeface="ＭＳ Ｐゴシック" panose="020B0600070205080204" pitchFamily="34" charset="-128"/>
              </a:defRPr>
            </a:lvl4pPr>
            <a:lvl5pPr marL="2057400" indent="-228600" defTabSz="685800">
              <a:defRPr>
                <a:solidFill>
                  <a:srgbClr val="000000"/>
                </a:solidFill>
                <a:latin typeface="Gill Sans" pitchFamily="34" charset="0"/>
                <a:ea typeface="ＭＳ Ｐゴシック" panose="020B0600070205080204" pitchFamily="34" charset="-128"/>
              </a:defRPr>
            </a:lvl5pPr>
            <a:lvl6pPr marL="2514600" indent="-228600" defTabSz="6858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2971800" indent="-228600" defTabSz="6858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3429000" indent="-228600" defTabSz="6858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3886200" indent="-228600" defTabSz="6858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eaLnBrk="1" hangingPunct="1">
              <a:spcBef>
                <a:spcPct val="70000"/>
              </a:spcBef>
              <a:buClrTx/>
              <a:buFontTx/>
              <a:buNone/>
            </a:pPr>
            <a:r>
              <a:rPr lang="en-US" altLang="ja-JP" sz="1200" b="1">
                <a:solidFill>
                  <a:srgbClr val="FFFFFF"/>
                </a:solidFill>
                <a:latin typeface="Arial" panose="020B0604020202020204" pitchFamily="34" charset="0"/>
                <a:ea typeface="ヒラギノ角ゴ Pro W3"/>
                <a:cs typeface="ヒラギノ角ゴ Pro W3"/>
              </a:rPr>
              <a:t>Government</a:t>
            </a:r>
          </a:p>
        </p:txBody>
      </p:sp>
      <p:sp>
        <p:nvSpPr>
          <p:cNvPr id="21572" name="Rectangle 4"/>
          <p:cNvSpPr>
            <a:spLocks noChangeArrowheads="1"/>
          </p:cNvSpPr>
          <p:nvPr/>
        </p:nvSpPr>
        <p:spPr bwMode="auto">
          <a:xfrm>
            <a:off x="3546475" y="4832350"/>
            <a:ext cx="601663" cy="271463"/>
          </a:xfrm>
          <a:prstGeom prst="roundRect">
            <a:avLst>
              <a:gd name="adj" fmla="val 16667"/>
            </a:avLst>
          </a:prstGeom>
          <a:solidFill>
            <a:schemeClr val="accent2"/>
          </a:solidFill>
          <a:ln>
            <a:noFill/>
          </a:ln>
          <a:effectLst>
            <a:prstShdw prst="shdw17" dist="17961" dir="2700000">
              <a:srgbClr val="708688"/>
            </a:prstShdw>
          </a:effectLst>
          <a:extLst>
            <a:ext uri="{91240B29-F687-4F45-9708-019B960494DF}">
              <a14:hiddenLine xmlns:a14="http://schemas.microsoft.com/office/drawing/2010/main" w="9525">
                <a:solidFill>
                  <a:srgbClr val="000000"/>
                </a:solidFill>
                <a:miter lim="800000"/>
                <a:headEnd/>
                <a:tailEnd/>
              </a14:hiddenLine>
            </a:ext>
          </a:extLst>
        </p:spPr>
        <p:txBody>
          <a:bodyPr lIns="68574" tIns="34288" rIns="68574" bIns="34288" anchor="ctr">
            <a:spAutoFit/>
          </a:bodyPr>
          <a:lstStyle>
            <a:lvl1pPr defTabSz="685800">
              <a:defRPr>
                <a:solidFill>
                  <a:srgbClr val="000000"/>
                </a:solidFill>
                <a:latin typeface="Gill Sans" pitchFamily="34" charset="0"/>
                <a:ea typeface="ＭＳ Ｐゴシック" panose="020B0600070205080204" pitchFamily="34" charset="-128"/>
              </a:defRPr>
            </a:lvl1pPr>
            <a:lvl2pPr marL="742950" indent="-285750" defTabSz="685800">
              <a:defRPr>
                <a:solidFill>
                  <a:srgbClr val="000000"/>
                </a:solidFill>
                <a:latin typeface="Gill Sans" pitchFamily="34" charset="0"/>
                <a:ea typeface="ＭＳ Ｐゴシック" panose="020B0600070205080204" pitchFamily="34" charset="-128"/>
              </a:defRPr>
            </a:lvl2pPr>
            <a:lvl3pPr marL="1143000" indent="-228600" defTabSz="685800">
              <a:defRPr>
                <a:solidFill>
                  <a:srgbClr val="000000"/>
                </a:solidFill>
                <a:latin typeface="Gill Sans" pitchFamily="34" charset="0"/>
                <a:ea typeface="ＭＳ Ｐゴシック" panose="020B0600070205080204" pitchFamily="34" charset="-128"/>
              </a:defRPr>
            </a:lvl3pPr>
            <a:lvl4pPr marL="1600200" indent="-228600" defTabSz="685800">
              <a:defRPr>
                <a:solidFill>
                  <a:srgbClr val="000000"/>
                </a:solidFill>
                <a:latin typeface="Gill Sans" pitchFamily="34" charset="0"/>
                <a:ea typeface="ＭＳ Ｐゴシック" panose="020B0600070205080204" pitchFamily="34" charset="-128"/>
              </a:defRPr>
            </a:lvl4pPr>
            <a:lvl5pPr marL="2057400" indent="-228600" defTabSz="685800">
              <a:defRPr>
                <a:solidFill>
                  <a:srgbClr val="000000"/>
                </a:solidFill>
                <a:latin typeface="Gill Sans" pitchFamily="34" charset="0"/>
                <a:ea typeface="ＭＳ Ｐゴシック" panose="020B0600070205080204" pitchFamily="34" charset="-128"/>
              </a:defRPr>
            </a:lvl5pPr>
            <a:lvl6pPr marL="2514600" indent="-228600" defTabSz="6858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2971800" indent="-228600" defTabSz="6858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3429000" indent="-228600" defTabSz="6858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3886200" indent="-228600" defTabSz="6858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eaLnBrk="1" hangingPunct="1">
              <a:spcBef>
                <a:spcPct val="70000"/>
              </a:spcBef>
              <a:buClrTx/>
              <a:buFontTx/>
              <a:buNone/>
            </a:pPr>
            <a:r>
              <a:rPr lang="en-US" altLang="ja-JP" sz="1200" b="1">
                <a:solidFill>
                  <a:srgbClr val="FFFFFF"/>
                </a:solidFill>
                <a:latin typeface="Arial" panose="020B0604020202020204" pitchFamily="34" charset="0"/>
                <a:ea typeface="ヒラギノ角ゴ Pro W3"/>
                <a:cs typeface="ヒラギノ角ゴ Pro W3"/>
              </a:rPr>
              <a:t>Retail</a:t>
            </a:r>
          </a:p>
        </p:txBody>
      </p:sp>
      <p:sp>
        <p:nvSpPr>
          <p:cNvPr id="21573" name="Rectangle 4"/>
          <p:cNvSpPr>
            <a:spLocks noChangeArrowheads="1"/>
          </p:cNvSpPr>
          <p:nvPr/>
        </p:nvSpPr>
        <p:spPr bwMode="auto">
          <a:xfrm>
            <a:off x="2825750" y="4583113"/>
            <a:ext cx="785813" cy="271462"/>
          </a:xfrm>
          <a:prstGeom prst="roundRect">
            <a:avLst>
              <a:gd name="adj" fmla="val 16667"/>
            </a:avLst>
          </a:prstGeom>
          <a:solidFill>
            <a:schemeClr val="accent2"/>
          </a:solidFill>
          <a:ln>
            <a:noFill/>
          </a:ln>
          <a:effectLst>
            <a:prstShdw prst="shdw17" dist="17961" dir="2700000">
              <a:srgbClr val="708688"/>
            </a:prstShdw>
          </a:effectLst>
          <a:extLst>
            <a:ext uri="{91240B29-F687-4F45-9708-019B960494DF}">
              <a14:hiddenLine xmlns:a14="http://schemas.microsoft.com/office/drawing/2010/main" w="9525">
                <a:solidFill>
                  <a:srgbClr val="000000"/>
                </a:solidFill>
                <a:miter lim="800000"/>
                <a:headEnd/>
                <a:tailEnd/>
              </a14:hiddenLine>
            </a:ext>
          </a:extLst>
        </p:spPr>
        <p:txBody>
          <a:bodyPr lIns="68574" tIns="34288" rIns="68574" bIns="34288" anchor="ctr">
            <a:spAutoFit/>
          </a:bodyPr>
          <a:lstStyle>
            <a:lvl1pPr defTabSz="685800">
              <a:defRPr>
                <a:solidFill>
                  <a:srgbClr val="000000"/>
                </a:solidFill>
                <a:latin typeface="Gill Sans" pitchFamily="34" charset="0"/>
                <a:ea typeface="ＭＳ Ｐゴシック" panose="020B0600070205080204" pitchFamily="34" charset="-128"/>
              </a:defRPr>
            </a:lvl1pPr>
            <a:lvl2pPr marL="742950" indent="-285750" defTabSz="685800">
              <a:defRPr>
                <a:solidFill>
                  <a:srgbClr val="000000"/>
                </a:solidFill>
                <a:latin typeface="Gill Sans" pitchFamily="34" charset="0"/>
                <a:ea typeface="ＭＳ Ｐゴシック" panose="020B0600070205080204" pitchFamily="34" charset="-128"/>
              </a:defRPr>
            </a:lvl2pPr>
            <a:lvl3pPr marL="1143000" indent="-228600" defTabSz="685800">
              <a:defRPr>
                <a:solidFill>
                  <a:srgbClr val="000000"/>
                </a:solidFill>
                <a:latin typeface="Gill Sans" pitchFamily="34" charset="0"/>
                <a:ea typeface="ＭＳ Ｐゴシック" panose="020B0600070205080204" pitchFamily="34" charset="-128"/>
              </a:defRPr>
            </a:lvl3pPr>
            <a:lvl4pPr marL="1600200" indent="-228600" defTabSz="685800">
              <a:defRPr>
                <a:solidFill>
                  <a:srgbClr val="000000"/>
                </a:solidFill>
                <a:latin typeface="Gill Sans" pitchFamily="34" charset="0"/>
                <a:ea typeface="ＭＳ Ｐゴシック" panose="020B0600070205080204" pitchFamily="34" charset="-128"/>
              </a:defRPr>
            </a:lvl4pPr>
            <a:lvl5pPr marL="2057400" indent="-228600" defTabSz="685800">
              <a:defRPr>
                <a:solidFill>
                  <a:srgbClr val="000000"/>
                </a:solidFill>
                <a:latin typeface="Gill Sans" pitchFamily="34" charset="0"/>
                <a:ea typeface="ＭＳ Ｐゴシック" panose="020B0600070205080204" pitchFamily="34" charset="-128"/>
              </a:defRPr>
            </a:lvl5pPr>
            <a:lvl6pPr marL="2514600" indent="-228600" defTabSz="6858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2971800" indent="-228600" defTabSz="6858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3429000" indent="-228600" defTabSz="6858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3886200" indent="-228600" defTabSz="6858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eaLnBrk="1" hangingPunct="1">
              <a:spcBef>
                <a:spcPct val="70000"/>
              </a:spcBef>
              <a:buClrTx/>
              <a:buFontTx/>
              <a:buNone/>
            </a:pPr>
            <a:r>
              <a:rPr lang="en-US" altLang="ja-JP" sz="1200" b="1">
                <a:solidFill>
                  <a:srgbClr val="FFFFFF"/>
                </a:solidFill>
                <a:latin typeface="Arial" panose="020B0604020202020204" pitchFamily="34" charset="0"/>
                <a:ea typeface="ヒラギノ角ゴ Pro W3"/>
                <a:cs typeface="ヒラギノ角ゴ Pro W3"/>
              </a:rPr>
              <a:t>Telecom</a:t>
            </a:r>
          </a:p>
        </p:txBody>
      </p:sp>
      <p:sp>
        <p:nvSpPr>
          <p:cNvPr id="21574" name="Rectangle 4"/>
          <p:cNvSpPr>
            <a:spLocks noChangeArrowheads="1"/>
          </p:cNvSpPr>
          <p:nvPr/>
        </p:nvSpPr>
        <p:spPr bwMode="auto">
          <a:xfrm>
            <a:off x="2593975" y="4098925"/>
            <a:ext cx="876300" cy="393700"/>
          </a:xfrm>
          <a:prstGeom prst="roundRect">
            <a:avLst>
              <a:gd name="adj" fmla="val 16667"/>
            </a:avLst>
          </a:prstGeom>
          <a:solidFill>
            <a:schemeClr val="accent2"/>
          </a:solidFill>
          <a:ln>
            <a:noFill/>
          </a:ln>
          <a:effectLst>
            <a:prstShdw prst="shdw17" dist="17961" dir="2700000">
              <a:srgbClr val="708688"/>
            </a:prstShdw>
          </a:effectLst>
          <a:extLst>
            <a:ext uri="{91240B29-F687-4F45-9708-019B960494DF}">
              <a14:hiddenLine xmlns:a14="http://schemas.microsoft.com/office/drawing/2010/main" w="9525">
                <a:solidFill>
                  <a:srgbClr val="000000"/>
                </a:solidFill>
                <a:miter lim="800000"/>
                <a:headEnd/>
                <a:tailEnd/>
              </a14:hiddenLine>
            </a:ext>
          </a:extLst>
        </p:spPr>
        <p:txBody>
          <a:bodyPr lIns="68574" tIns="34288" rIns="68574" bIns="34288" anchor="ctr">
            <a:spAutoFit/>
          </a:bodyPr>
          <a:lstStyle>
            <a:lvl1pPr defTabSz="685800">
              <a:defRPr>
                <a:solidFill>
                  <a:srgbClr val="000000"/>
                </a:solidFill>
                <a:latin typeface="Gill Sans" pitchFamily="34" charset="0"/>
                <a:ea typeface="ＭＳ Ｐゴシック" panose="020B0600070205080204" pitchFamily="34" charset="-128"/>
              </a:defRPr>
            </a:lvl1pPr>
            <a:lvl2pPr marL="742950" indent="-285750" defTabSz="685800">
              <a:defRPr>
                <a:solidFill>
                  <a:srgbClr val="000000"/>
                </a:solidFill>
                <a:latin typeface="Gill Sans" pitchFamily="34" charset="0"/>
                <a:ea typeface="ＭＳ Ｐゴシック" panose="020B0600070205080204" pitchFamily="34" charset="-128"/>
              </a:defRPr>
            </a:lvl2pPr>
            <a:lvl3pPr marL="1143000" indent="-228600" defTabSz="685800">
              <a:defRPr>
                <a:solidFill>
                  <a:srgbClr val="000000"/>
                </a:solidFill>
                <a:latin typeface="Gill Sans" pitchFamily="34" charset="0"/>
                <a:ea typeface="ＭＳ Ｐゴシック" panose="020B0600070205080204" pitchFamily="34" charset="-128"/>
              </a:defRPr>
            </a:lvl3pPr>
            <a:lvl4pPr marL="1600200" indent="-228600" defTabSz="685800">
              <a:defRPr>
                <a:solidFill>
                  <a:srgbClr val="000000"/>
                </a:solidFill>
                <a:latin typeface="Gill Sans" pitchFamily="34" charset="0"/>
                <a:ea typeface="ＭＳ Ｐゴシック" panose="020B0600070205080204" pitchFamily="34" charset="-128"/>
              </a:defRPr>
            </a:lvl4pPr>
            <a:lvl5pPr marL="2057400" indent="-228600" defTabSz="685800">
              <a:defRPr>
                <a:solidFill>
                  <a:srgbClr val="000000"/>
                </a:solidFill>
                <a:latin typeface="Gill Sans" pitchFamily="34" charset="0"/>
                <a:ea typeface="ＭＳ Ｐゴシック" panose="020B0600070205080204" pitchFamily="34" charset="-128"/>
              </a:defRPr>
            </a:lvl5pPr>
            <a:lvl6pPr marL="2514600" indent="-228600" defTabSz="6858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2971800" indent="-228600" defTabSz="6858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3429000" indent="-228600" defTabSz="6858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3886200" indent="-228600" defTabSz="6858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eaLnBrk="1" hangingPunct="1">
              <a:lnSpc>
                <a:spcPct val="80000"/>
              </a:lnSpc>
              <a:spcBef>
                <a:spcPct val="0"/>
              </a:spcBef>
              <a:buClrTx/>
              <a:buFontTx/>
              <a:buNone/>
            </a:pPr>
            <a:r>
              <a:rPr lang="en-US" altLang="ja-JP" sz="1200" b="1">
                <a:solidFill>
                  <a:srgbClr val="FFFFFF"/>
                </a:solidFill>
                <a:latin typeface="Arial" panose="020B0604020202020204" pitchFamily="34" charset="0"/>
                <a:ea typeface="ヒラギノ角ゴ Pro W3"/>
                <a:cs typeface="ヒラギノ角ゴ Pro W3"/>
              </a:rPr>
              <a:t>Financial </a:t>
            </a:r>
            <a:br>
              <a:rPr lang="en-US" altLang="ja-JP" sz="1200" b="1">
                <a:solidFill>
                  <a:srgbClr val="FFFFFF"/>
                </a:solidFill>
                <a:latin typeface="Arial" panose="020B0604020202020204" pitchFamily="34" charset="0"/>
                <a:ea typeface="ヒラギノ角ゴ Pro W3"/>
                <a:cs typeface="ヒラギノ角ゴ Pro W3"/>
              </a:rPr>
            </a:br>
            <a:r>
              <a:rPr lang="en-US" altLang="ja-JP" sz="1200" b="1">
                <a:solidFill>
                  <a:srgbClr val="FFFFFF"/>
                </a:solidFill>
                <a:latin typeface="Arial" panose="020B0604020202020204" pitchFamily="34" charset="0"/>
                <a:ea typeface="ヒラギノ角ゴ Pro W3"/>
                <a:cs typeface="ヒラギノ角ゴ Pro W3"/>
              </a:rPr>
              <a:t>Markets</a:t>
            </a:r>
          </a:p>
        </p:txBody>
      </p:sp>
      <p:sp>
        <p:nvSpPr>
          <p:cNvPr id="21575" name="Rectangle 4"/>
          <p:cNvSpPr>
            <a:spLocks noChangeArrowheads="1"/>
          </p:cNvSpPr>
          <p:nvPr/>
        </p:nvSpPr>
        <p:spPr bwMode="auto">
          <a:xfrm>
            <a:off x="4949825" y="4914900"/>
            <a:ext cx="968375" cy="271463"/>
          </a:xfrm>
          <a:prstGeom prst="roundRect">
            <a:avLst>
              <a:gd name="adj" fmla="val 16667"/>
            </a:avLst>
          </a:prstGeom>
          <a:solidFill>
            <a:schemeClr val="accent2"/>
          </a:solidFill>
          <a:ln>
            <a:noFill/>
          </a:ln>
          <a:effectLst>
            <a:prstShdw prst="shdw17" dist="17961" dir="2700000">
              <a:srgbClr val="708688"/>
            </a:prstShdw>
          </a:effectLst>
          <a:extLst>
            <a:ext uri="{91240B29-F687-4F45-9708-019B960494DF}">
              <a14:hiddenLine xmlns:a14="http://schemas.microsoft.com/office/drawing/2010/main" w="9525">
                <a:solidFill>
                  <a:srgbClr val="000000"/>
                </a:solidFill>
                <a:miter lim="800000"/>
                <a:headEnd/>
                <a:tailEnd/>
              </a14:hiddenLine>
            </a:ext>
          </a:extLst>
        </p:spPr>
        <p:txBody>
          <a:bodyPr lIns="68574" tIns="34288" rIns="68574" bIns="34288" anchor="ctr">
            <a:spAutoFit/>
          </a:bodyPr>
          <a:lstStyle>
            <a:lvl1pPr defTabSz="685800">
              <a:defRPr>
                <a:solidFill>
                  <a:srgbClr val="000000"/>
                </a:solidFill>
                <a:latin typeface="Gill Sans" pitchFamily="34" charset="0"/>
                <a:ea typeface="ＭＳ Ｐゴシック" panose="020B0600070205080204" pitchFamily="34" charset="-128"/>
              </a:defRPr>
            </a:lvl1pPr>
            <a:lvl2pPr marL="742950" indent="-285750" defTabSz="685800">
              <a:defRPr>
                <a:solidFill>
                  <a:srgbClr val="000000"/>
                </a:solidFill>
                <a:latin typeface="Gill Sans" pitchFamily="34" charset="0"/>
                <a:ea typeface="ＭＳ Ｐゴシック" panose="020B0600070205080204" pitchFamily="34" charset="-128"/>
              </a:defRPr>
            </a:lvl2pPr>
            <a:lvl3pPr marL="1143000" indent="-228600" defTabSz="685800">
              <a:defRPr>
                <a:solidFill>
                  <a:srgbClr val="000000"/>
                </a:solidFill>
                <a:latin typeface="Gill Sans" pitchFamily="34" charset="0"/>
                <a:ea typeface="ＭＳ Ｐゴシック" panose="020B0600070205080204" pitchFamily="34" charset="-128"/>
              </a:defRPr>
            </a:lvl3pPr>
            <a:lvl4pPr marL="1600200" indent="-228600" defTabSz="685800">
              <a:defRPr>
                <a:solidFill>
                  <a:srgbClr val="000000"/>
                </a:solidFill>
                <a:latin typeface="Gill Sans" pitchFamily="34" charset="0"/>
                <a:ea typeface="ＭＳ Ｐゴシック" panose="020B0600070205080204" pitchFamily="34" charset="-128"/>
              </a:defRPr>
            </a:lvl4pPr>
            <a:lvl5pPr marL="2057400" indent="-228600" defTabSz="685800">
              <a:defRPr>
                <a:solidFill>
                  <a:srgbClr val="000000"/>
                </a:solidFill>
                <a:latin typeface="Gill Sans" pitchFamily="34" charset="0"/>
                <a:ea typeface="ＭＳ Ｐゴシック" panose="020B0600070205080204" pitchFamily="34" charset="-128"/>
              </a:defRPr>
            </a:lvl5pPr>
            <a:lvl6pPr marL="2514600" indent="-228600" defTabSz="6858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2971800" indent="-228600" defTabSz="6858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3429000" indent="-228600" defTabSz="6858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3886200" indent="-228600" defTabSz="6858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eaLnBrk="1" hangingPunct="1">
              <a:spcBef>
                <a:spcPct val="70000"/>
              </a:spcBef>
              <a:buClrTx/>
              <a:buFontTx/>
              <a:buNone/>
            </a:pPr>
            <a:r>
              <a:rPr lang="en-US" altLang="ja-JP" sz="1200" b="1">
                <a:solidFill>
                  <a:srgbClr val="FFFFFF"/>
                </a:solidFill>
                <a:latin typeface="Arial" panose="020B0604020202020204" pitchFamily="34" charset="0"/>
                <a:ea typeface="ヒラギノ角ゴ Pro W3"/>
                <a:cs typeface="ヒラギノ角ゴ Pro W3"/>
              </a:rPr>
              <a:t>Healthcare</a:t>
            </a:r>
          </a:p>
        </p:txBody>
      </p:sp>
      <p:sp>
        <p:nvSpPr>
          <p:cNvPr id="21576" name="Rectangle 4"/>
          <p:cNvSpPr>
            <a:spLocks noChangeArrowheads="1"/>
          </p:cNvSpPr>
          <p:nvPr/>
        </p:nvSpPr>
        <p:spPr bwMode="auto">
          <a:xfrm>
            <a:off x="4102100" y="5205413"/>
            <a:ext cx="965200" cy="384175"/>
          </a:xfrm>
          <a:prstGeom prst="roundRect">
            <a:avLst>
              <a:gd name="adj" fmla="val 11755"/>
            </a:avLst>
          </a:prstGeom>
          <a:solidFill>
            <a:schemeClr val="accent2"/>
          </a:solidFill>
          <a:ln>
            <a:noFill/>
          </a:ln>
          <a:effectLst>
            <a:prstShdw prst="shdw17" dist="17961" dir="2700000">
              <a:srgbClr val="708688"/>
            </a:prstShdw>
          </a:effectLst>
          <a:extLst>
            <a:ext uri="{91240B29-F687-4F45-9708-019B960494DF}">
              <a14:hiddenLine xmlns:a14="http://schemas.microsoft.com/office/drawing/2010/main" w="9525">
                <a:solidFill>
                  <a:srgbClr val="000000"/>
                </a:solidFill>
                <a:miter lim="800000"/>
                <a:headEnd/>
                <a:tailEnd/>
              </a14:hiddenLine>
            </a:ext>
          </a:extLst>
        </p:spPr>
        <p:txBody>
          <a:bodyPr lIns="68574" tIns="34288" rIns="68574" bIns="34288" anchor="ctr">
            <a:spAutoFit/>
          </a:bodyPr>
          <a:lstStyle>
            <a:lvl1pPr defTabSz="685800">
              <a:defRPr>
                <a:solidFill>
                  <a:srgbClr val="000000"/>
                </a:solidFill>
                <a:latin typeface="Gill Sans" pitchFamily="34" charset="0"/>
                <a:ea typeface="ＭＳ Ｐゴシック" panose="020B0600070205080204" pitchFamily="34" charset="-128"/>
              </a:defRPr>
            </a:lvl1pPr>
            <a:lvl2pPr marL="742950" indent="-285750" defTabSz="685800">
              <a:defRPr>
                <a:solidFill>
                  <a:srgbClr val="000000"/>
                </a:solidFill>
                <a:latin typeface="Gill Sans" pitchFamily="34" charset="0"/>
                <a:ea typeface="ＭＳ Ｐゴシック" panose="020B0600070205080204" pitchFamily="34" charset="-128"/>
              </a:defRPr>
            </a:lvl2pPr>
            <a:lvl3pPr marL="1143000" indent="-228600" defTabSz="685800">
              <a:defRPr>
                <a:solidFill>
                  <a:srgbClr val="000000"/>
                </a:solidFill>
                <a:latin typeface="Gill Sans" pitchFamily="34" charset="0"/>
                <a:ea typeface="ＭＳ Ｐゴシック" panose="020B0600070205080204" pitchFamily="34" charset="-128"/>
              </a:defRPr>
            </a:lvl3pPr>
            <a:lvl4pPr marL="1600200" indent="-228600" defTabSz="685800">
              <a:defRPr>
                <a:solidFill>
                  <a:srgbClr val="000000"/>
                </a:solidFill>
                <a:latin typeface="Gill Sans" pitchFamily="34" charset="0"/>
                <a:ea typeface="ＭＳ Ｐゴシック" panose="020B0600070205080204" pitchFamily="34" charset="-128"/>
              </a:defRPr>
            </a:lvl4pPr>
            <a:lvl5pPr marL="2057400" indent="-228600" defTabSz="685800">
              <a:defRPr>
                <a:solidFill>
                  <a:srgbClr val="000000"/>
                </a:solidFill>
                <a:latin typeface="Gill Sans" pitchFamily="34" charset="0"/>
                <a:ea typeface="ＭＳ Ｐゴシック" panose="020B0600070205080204" pitchFamily="34" charset="-128"/>
              </a:defRPr>
            </a:lvl5pPr>
            <a:lvl6pPr marL="2514600" indent="-228600" defTabSz="6858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2971800" indent="-228600" defTabSz="6858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3429000" indent="-228600" defTabSz="6858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3886200" indent="-228600" defTabSz="6858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algn="ctr" eaLnBrk="1" hangingPunct="1">
              <a:lnSpc>
                <a:spcPct val="80000"/>
              </a:lnSpc>
              <a:spcBef>
                <a:spcPct val="0"/>
              </a:spcBef>
              <a:buClrTx/>
              <a:buFontTx/>
              <a:buNone/>
            </a:pPr>
            <a:r>
              <a:rPr lang="en-US" altLang="ja-JP" sz="1200" b="1">
                <a:solidFill>
                  <a:srgbClr val="FFFFFF"/>
                </a:solidFill>
                <a:latin typeface="Arial" panose="020B0604020202020204" pitchFamily="34" charset="0"/>
                <a:ea typeface="ヒラギノ角ゴ Pro W3"/>
                <a:cs typeface="ヒラギノ角ゴ Pro W3"/>
              </a:rPr>
              <a:t>Consumer Products</a:t>
            </a:r>
          </a:p>
        </p:txBody>
      </p:sp>
      <p:pic>
        <p:nvPicPr>
          <p:cNvPr id="21577" name="Picture 3"/>
          <p:cNvPicPr>
            <a:picLocks noChangeAspect="1"/>
          </p:cNvPicPr>
          <p:nvPr/>
        </p:nvPicPr>
        <p:blipFill>
          <a:blip r:embed="rId52" cstate="email">
            <a:extLst>
              <a:ext uri="{28A0092B-C50C-407E-A947-70E740481C1C}">
                <a14:useLocalDpi xmlns:a14="http://schemas.microsoft.com/office/drawing/2010/main"/>
              </a:ext>
            </a:extLst>
          </a:blip>
          <a:srcRect/>
          <a:stretch>
            <a:fillRect/>
          </a:stretch>
        </p:blipFill>
        <p:spPr bwMode="auto">
          <a:xfrm>
            <a:off x="5965825" y="5954713"/>
            <a:ext cx="69215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78" name="Picture 4"/>
          <p:cNvPicPr>
            <a:picLocks noChangeAspect="1"/>
          </p:cNvPicPr>
          <p:nvPr/>
        </p:nvPicPr>
        <p:blipFill>
          <a:blip r:embed="rId53" cstate="email">
            <a:extLst>
              <a:ext uri="{28A0092B-C50C-407E-A947-70E740481C1C}">
                <a14:useLocalDpi xmlns:a14="http://schemas.microsoft.com/office/drawing/2010/main"/>
              </a:ext>
            </a:extLst>
          </a:blip>
          <a:srcRect/>
          <a:stretch>
            <a:fillRect/>
          </a:stretch>
        </p:blipFill>
        <p:spPr bwMode="auto">
          <a:xfrm>
            <a:off x="3379788" y="6464300"/>
            <a:ext cx="457200" cy="10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79" name="Picture 5"/>
          <p:cNvPicPr>
            <a:picLocks noChangeAspect="1"/>
          </p:cNvPicPr>
          <p:nvPr/>
        </p:nvPicPr>
        <p:blipFill>
          <a:blip r:embed="rId54" cstate="email">
            <a:extLst>
              <a:ext uri="{28A0092B-C50C-407E-A947-70E740481C1C}">
                <a14:useLocalDpi xmlns:a14="http://schemas.microsoft.com/office/drawing/2010/main"/>
              </a:ext>
            </a:extLst>
          </a:blip>
          <a:srcRect/>
          <a:stretch>
            <a:fillRect/>
          </a:stretch>
        </p:blipFill>
        <p:spPr bwMode="auto">
          <a:xfrm>
            <a:off x="2638425" y="6315075"/>
            <a:ext cx="6032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7515150"/>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2082" name="AutoShape 2"/>
          <p:cNvSpPr>
            <a:spLocks noChangeArrowheads="1"/>
          </p:cNvSpPr>
          <p:nvPr/>
        </p:nvSpPr>
        <p:spPr bwMode="auto">
          <a:xfrm>
            <a:off x="2235200" y="1298575"/>
            <a:ext cx="2182813" cy="3398838"/>
          </a:xfrm>
          <a:custGeom>
            <a:avLst/>
            <a:gdLst>
              <a:gd name="T0" fmla="*/ 2147483647 w 2259"/>
              <a:gd name="T1" fmla="*/ 2147483647 h 2439"/>
              <a:gd name="T2" fmla="*/ 2147483647 w 2259"/>
              <a:gd name="T3" fmla="*/ 2147483647 h 2439"/>
              <a:gd name="T4" fmla="*/ 2147483647 w 2259"/>
              <a:gd name="T5" fmla="*/ 2147483647 h 2439"/>
              <a:gd name="T6" fmla="*/ 2147483647 w 2259"/>
              <a:gd name="T7" fmla="*/ 0 h 2439"/>
              <a:gd name="T8" fmla="*/ 0 60000 65536"/>
              <a:gd name="T9" fmla="*/ 0 60000 65536"/>
              <a:gd name="T10" fmla="*/ 0 60000 65536"/>
              <a:gd name="T11" fmla="*/ 0 60000 65536"/>
              <a:gd name="T12" fmla="*/ 4500 w 2259"/>
              <a:gd name="T13" fmla="*/ 4500 h 2439"/>
              <a:gd name="T14" fmla="*/ 17100 w 2259"/>
              <a:gd name="T15" fmla="*/ 17100 h 2439"/>
            </a:gdLst>
            <a:ahLst/>
            <a:cxnLst>
              <a:cxn ang="T8">
                <a:pos x="T0" y="T1"/>
              </a:cxn>
              <a:cxn ang="T9">
                <a:pos x="T2" y="T3"/>
              </a:cxn>
              <a:cxn ang="T10">
                <a:pos x="T4" y="T5"/>
              </a:cxn>
              <a:cxn ang="T11">
                <a:pos x="T6" y="T7"/>
              </a:cxn>
            </a:cxnLst>
            <a:rect l="T12" t="T13" r="T14" b="T15"/>
            <a:pathLst>
              <a:path w="2259" h="2439">
                <a:moveTo>
                  <a:pt x="2234" y="0"/>
                </a:moveTo>
                <a:lnTo>
                  <a:pt x="0" y="491"/>
                </a:lnTo>
                <a:lnTo>
                  <a:pt x="24" y="2346"/>
                </a:lnTo>
                <a:lnTo>
                  <a:pt x="2259" y="2439"/>
                </a:lnTo>
                <a:lnTo>
                  <a:pt x="2234" y="0"/>
                </a:lnTo>
                <a:close/>
              </a:path>
            </a:pathLst>
          </a:custGeom>
          <a:gradFill rotWithShape="1">
            <a:gsLst>
              <a:gs pos="0">
                <a:schemeClr val="accent2">
                  <a:alpha val="49001"/>
                </a:schemeClr>
              </a:gs>
              <a:gs pos="100000">
                <a:schemeClr val="accent2">
                  <a:gamma/>
                  <a:tint val="22353"/>
                  <a:invGamma/>
                  <a:alpha val="44000"/>
                </a:scheme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en-US"/>
          </a:p>
        </p:txBody>
      </p:sp>
      <p:pic>
        <p:nvPicPr>
          <p:cNvPr id="28675" name="Picture 5" descr="PureData_Sil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2513" y="1381125"/>
            <a:ext cx="1865312"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53"/>
          <p:cNvSpPr txBox="1">
            <a:spLocks noChangeAspect="1" noChangeArrowheads="1"/>
          </p:cNvSpPr>
          <p:nvPr/>
        </p:nvSpPr>
        <p:spPr bwMode="auto">
          <a:xfrm>
            <a:off x="306388" y="5111750"/>
            <a:ext cx="33591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53" tIns="60926" rIns="121853" bIns="60926">
            <a:spAutoFit/>
          </a:bodyPr>
          <a:lstStyle>
            <a:lvl1pPr defTabSz="1219200">
              <a:defRPr>
                <a:solidFill>
                  <a:srgbClr val="000000"/>
                </a:solidFill>
                <a:latin typeface="Gill Sans" pitchFamily="34" charset="0"/>
                <a:ea typeface="ＭＳ Ｐゴシック" panose="020B0600070205080204" pitchFamily="34" charset="-128"/>
              </a:defRPr>
            </a:lvl1pPr>
            <a:lvl2pPr marL="990600" indent="-381000" defTabSz="1219200">
              <a:defRPr>
                <a:solidFill>
                  <a:srgbClr val="000000"/>
                </a:solidFill>
                <a:latin typeface="Gill Sans" pitchFamily="34" charset="0"/>
                <a:ea typeface="ＭＳ Ｐゴシック" panose="020B0600070205080204" pitchFamily="34" charset="-128"/>
              </a:defRPr>
            </a:lvl2pPr>
            <a:lvl3pPr marL="1522413" indent="-303213" defTabSz="1219200">
              <a:defRPr>
                <a:solidFill>
                  <a:srgbClr val="000000"/>
                </a:solidFill>
                <a:latin typeface="Gill Sans" pitchFamily="34" charset="0"/>
                <a:ea typeface="ＭＳ Ｐゴシック" panose="020B0600070205080204" pitchFamily="34" charset="-128"/>
              </a:defRPr>
            </a:lvl3pPr>
            <a:lvl4pPr marL="2132013" indent="-304800" defTabSz="1219200">
              <a:defRPr>
                <a:solidFill>
                  <a:srgbClr val="000000"/>
                </a:solidFill>
                <a:latin typeface="Gill Sans" pitchFamily="34" charset="0"/>
                <a:ea typeface="ＭＳ Ｐゴシック" panose="020B0600070205080204" pitchFamily="34" charset="-128"/>
              </a:defRPr>
            </a:lvl4pPr>
            <a:lvl5pPr marL="2741613" indent="-304800" defTabSz="1219200">
              <a:defRPr>
                <a:solidFill>
                  <a:srgbClr val="000000"/>
                </a:solidFill>
                <a:latin typeface="Gill Sans" pitchFamily="34" charset="0"/>
                <a:ea typeface="ＭＳ Ｐゴシック" panose="020B0600070205080204" pitchFamily="34" charset="-128"/>
              </a:defRPr>
            </a:lvl5pPr>
            <a:lvl6pPr marL="3198813"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3656013"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4113213"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4570413"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algn="ctr" eaLnBrk="1" hangingPunct="1">
              <a:lnSpc>
                <a:spcPct val="95000"/>
              </a:lnSpc>
              <a:spcBef>
                <a:spcPct val="0"/>
              </a:spcBef>
              <a:buClrTx/>
              <a:buFontTx/>
              <a:buNone/>
            </a:pPr>
            <a:r>
              <a:rPr lang="en-US" altLang="en-US" sz="2100" b="1">
                <a:solidFill>
                  <a:schemeClr val="tx1"/>
                </a:solidFill>
                <a:latin typeface="Arial" panose="020B0604020202020204" pitchFamily="34" charset="0"/>
              </a:rPr>
              <a:t>Data Platform</a:t>
            </a:r>
          </a:p>
        </p:txBody>
      </p:sp>
      <p:sp>
        <p:nvSpPr>
          <p:cNvPr id="28677" name="TextBox 53"/>
          <p:cNvSpPr txBox="1">
            <a:spLocks noChangeAspect="1" noChangeArrowheads="1"/>
          </p:cNvSpPr>
          <p:nvPr/>
        </p:nvSpPr>
        <p:spPr bwMode="auto">
          <a:xfrm>
            <a:off x="190500" y="5626100"/>
            <a:ext cx="359092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926" tIns="60926" rIns="60926" bIns="60926">
            <a:spAutoFit/>
          </a:bodyPr>
          <a:lstStyle>
            <a:lvl1pPr defTabSz="1219200">
              <a:defRPr>
                <a:solidFill>
                  <a:srgbClr val="000000"/>
                </a:solidFill>
                <a:latin typeface="Gill Sans" pitchFamily="34" charset="0"/>
                <a:ea typeface="ＭＳ Ｐゴシック" panose="020B0600070205080204" pitchFamily="34" charset="-128"/>
              </a:defRPr>
            </a:lvl1pPr>
            <a:lvl2pPr marL="990600" indent="-381000" defTabSz="1219200">
              <a:defRPr>
                <a:solidFill>
                  <a:srgbClr val="000000"/>
                </a:solidFill>
                <a:latin typeface="Gill Sans" pitchFamily="34" charset="0"/>
                <a:ea typeface="ＭＳ Ｐゴシック" panose="020B0600070205080204" pitchFamily="34" charset="-128"/>
              </a:defRPr>
            </a:lvl2pPr>
            <a:lvl3pPr marL="1522413" indent="-303213" defTabSz="1219200">
              <a:defRPr>
                <a:solidFill>
                  <a:srgbClr val="000000"/>
                </a:solidFill>
                <a:latin typeface="Gill Sans" pitchFamily="34" charset="0"/>
                <a:ea typeface="ＭＳ Ｐゴシック" panose="020B0600070205080204" pitchFamily="34" charset="-128"/>
              </a:defRPr>
            </a:lvl3pPr>
            <a:lvl4pPr marL="2132013" indent="-304800" defTabSz="1219200">
              <a:defRPr>
                <a:solidFill>
                  <a:srgbClr val="000000"/>
                </a:solidFill>
                <a:latin typeface="Gill Sans" pitchFamily="34" charset="0"/>
                <a:ea typeface="ＭＳ Ｐゴシック" panose="020B0600070205080204" pitchFamily="34" charset="-128"/>
              </a:defRPr>
            </a:lvl4pPr>
            <a:lvl5pPr marL="2741613" indent="-304800" defTabSz="1219200">
              <a:defRPr>
                <a:solidFill>
                  <a:srgbClr val="000000"/>
                </a:solidFill>
                <a:latin typeface="Gill Sans" pitchFamily="34" charset="0"/>
                <a:ea typeface="ＭＳ Ｐゴシック" panose="020B0600070205080204" pitchFamily="34" charset="-128"/>
              </a:defRPr>
            </a:lvl5pPr>
            <a:lvl6pPr marL="3198813"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3656013"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4113213"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4570413"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algn="ctr" eaLnBrk="1" hangingPunct="1">
              <a:lnSpc>
                <a:spcPct val="85000"/>
              </a:lnSpc>
              <a:spcBef>
                <a:spcPct val="0"/>
              </a:spcBef>
              <a:buClrTx/>
              <a:buFontTx/>
              <a:buNone/>
            </a:pPr>
            <a:r>
              <a:rPr lang="en-US" altLang="en-US" sz="1600" i="1">
                <a:solidFill>
                  <a:schemeClr val="tx1"/>
                </a:solidFill>
                <a:latin typeface="Arial" panose="020B0604020202020204" pitchFamily="34" charset="0"/>
              </a:rPr>
              <a:t>Delivering Big Data Platform Services</a:t>
            </a:r>
          </a:p>
        </p:txBody>
      </p:sp>
      <p:pic>
        <p:nvPicPr>
          <p:cNvPr id="28678" name="Picture 8" descr="IBM_PureData_wordmark_black"/>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35050" y="1054100"/>
            <a:ext cx="19002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Line 9"/>
          <p:cNvSpPr>
            <a:spLocks noChangeAspect="1" noChangeShapeType="1"/>
          </p:cNvSpPr>
          <p:nvPr/>
        </p:nvSpPr>
        <p:spPr bwMode="auto">
          <a:xfrm>
            <a:off x="288925" y="5546725"/>
            <a:ext cx="33924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8680" name="Picture 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19525" y="1198563"/>
            <a:ext cx="5057775" cy="3779837"/>
          </a:xfrm>
          <a:prstGeom prst="rect">
            <a:avLst/>
          </a:prstGeom>
          <a:noFill/>
          <a:ln>
            <a:noFill/>
          </a:ln>
          <a:effectLst/>
          <a:extLst>
            <a:ext uri="{909E8E84-426E-40DD-AFC4-6F175D3DCCD1}">
              <a14:hiddenFill xmlns:a14="http://schemas.microsoft.com/office/drawing/2010/main">
                <a:gradFill rotWithShape="0">
                  <a:gsLst>
                    <a:gs pos="0">
                      <a:srgbClr val="0E538C">
                        <a:alpha val="21999"/>
                      </a:srgbClr>
                    </a:gs>
                    <a:gs pos="100000">
                      <a:srgbClr val="000000">
                        <a:alpha val="0"/>
                      </a:srgbClr>
                    </a:gs>
                  </a:gsLst>
                  <a:lin ang="5400000" scaled="1"/>
                </a:gradFill>
              </a14:hiddenFill>
            </a:ext>
            <a:ext uri="{91240B29-F687-4F45-9708-019B960494DF}">
              <a14:hiddenLine xmlns:a14="http://schemas.microsoft.com/office/drawing/2010/main" w="216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81" name="Rectangle 3"/>
          <p:cNvSpPr>
            <a:spLocks noChangeArrowheads="1"/>
          </p:cNvSpPr>
          <p:nvPr/>
        </p:nvSpPr>
        <p:spPr bwMode="auto">
          <a:xfrm>
            <a:off x="4230688" y="1441450"/>
            <a:ext cx="3763962"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53" tIns="60926" rIns="121853" bIns="60926">
            <a:spAutoFit/>
          </a:bodyPr>
          <a:lstStyle>
            <a:lvl1pPr marL="230188" indent="-230188" defTabSz="1219200">
              <a:tabLst>
                <a:tab pos="174625" algn="l"/>
              </a:tabLst>
              <a:defRPr>
                <a:solidFill>
                  <a:srgbClr val="000000"/>
                </a:solidFill>
                <a:latin typeface="Gill Sans" pitchFamily="34" charset="0"/>
                <a:ea typeface="ＭＳ Ｐゴシック" panose="020B0600070205080204" pitchFamily="34" charset="-128"/>
              </a:defRPr>
            </a:lvl1pPr>
            <a:lvl2pPr marL="990600" indent="-381000" defTabSz="1219200">
              <a:tabLst>
                <a:tab pos="174625" algn="l"/>
              </a:tabLst>
              <a:defRPr>
                <a:solidFill>
                  <a:srgbClr val="000000"/>
                </a:solidFill>
                <a:latin typeface="Gill Sans" pitchFamily="34" charset="0"/>
                <a:ea typeface="ＭＳ Ｐゴシック" panose="020B0600070205080204" pitchFamily="34" charset="-128"/>
              </a:defRPr>
            </a:lvl2pPr>
            <a:lvl3pPr marL="1522413" indent="-303213" defTabSz="1219200">
              <a:tabLst>
                <a:tab pos="174625" algn="l"/>
              </a:tabLst>
              <a:defRPr>
                <a:solidFill>
                  <a:srgbClr val="000000"/>
                </a:solidFill>
                <a:latin typeface="Gill Sans" pitchFamily="34" charset="0"/>
                <a:ea typeface="ＭＳ Ｐゴシック" panose="020B0600070205080204" pitchFamily="34" charset="-128"/>
              </a:defRPr>
            </a:lvl3pPr>
            <a:lvl4pPr marL="2132013" indent="-304800" defTabSz="1219200">
              <a:tabLst>
                <a:tab pos="174625" algn="l"/>
              </a:tabLst>
              <a:defRPr>
                <a:solidFill>
                  <a:srgbClr val="000000"/>
                </a:solidFill>
                <a:latin typeface="Gill Sans" pitchFamily="34" charset="0"/>
                <a:ea typeface="ＭＳ Ｐゴシック" panose="020B0600070205080204" pitchFamily="34" charset="-128"/>
              </a:defRPr>
            </a:lvl4pPr>
            <a:lvl5pPr marL="2741613" indent="-304800" defTabSz="1219200">
              <a:tabLst>
                <a:tab pos="174625" algn="l"/>
              </a:tabLst>
              <a:defRPr>
                <a:solidFill>
                  <a:srgbClr val="000000"/>
                </a:solidFill>
                <a:latin typeface="Gill Sans" pitchFamily="34" charset="0"/>
                <a:ea typeface="ＭＳ Ｐゴシック" panose="020B0600070205080204" pitchFamily="34" charset="-128"/>
              </a:defRPr>
            </a:lvl5pPr>
            <a:lvl6pPr marL="3198813" indent="-304800" defTabSz="1219200" eaLnBrk="0" fontAlgn="base" hangingPunct="0">
              <a:spcBef>
                <a:spcPct val="50000"/>
              </a:spcBef>
              <a:spcAft>
                <a:spcPct val="0"/>
              </a:spcAft>
              <a:buClr>
                <a:schemeClr val="tx1"/>
              </a:buClr>
              <a:buFont typeface="Wingdings" panose="05000000000000000000" pitchFamily="2" charset="2"/>
              <a:buChar char="§"/>
              <a:tabLst>
                <a:tab pos="174625" algn="l"/>
              </a:tabLst>
              <a:defRPr>
                <a:solidFill>
                  <a:srgbClr val="000000"/>
                </a:solidFill>
                <a:latin typeface="Gill Sans" pitchFamily="34" charset="0"/>
                <a:ea typeface="ＭＳ Ｐゴシック" panose="020B0600070205080204" pitchFamily="34" charset="-128"/>
              </a:defRPr>
            </a:lvl6pPr>
            <a:lvl7pPr marL="3656013" indent="-304800" defTabSz="1219200" eaLnBrk="0" fontAlgn="base" hangingPunct="0">
              <a:spcBef>
                <a:spcPct val="50000"/>
              </a:spcBef>
              <a:spcAft>
                <a:spcPct val="0"/>
              </a:spcAft>
              <a:buClr>
                <a:schemeClr val="tx1"/>
              </a:buClr>
              <a:buFont typeface="Wingdings" panose="05000000000000000000" pitchFamily="2" charset="2"/>
              <a:buChar char="§"/>
              <a:tabLst>
                <a:tab pos="174625" algn="l"/>
              </a:tabLst>
              <a:defRPr>
                <a:solidFill>
                  <a:srgbClr val="000000"/>
                </a:solidFill>
                <a:latin typeface="Gill Sans" pitchFamily="34" charset="0"/>
                <a:ea typeface="ＭＳ Ｐゴシック" panose="020B0600070205080204" pitchFamily="34" charset="-128"/>
              </a:defRPr>
            </a:lvl7pPr>
            <a:lvl8pPr marL="4113213" indent="-304800" defTabSz="1219200" eaLnBrk="0" fontAlgn="base" hangingPunct="0">
              <a:spcBef>
                <a:spcPct val="50000"/>
              </a:spcBef>
              <a:spcAft>
                <a:spcPct val="0"/>
              </a:spcAft>
              <a:buClr>
                <a:schemeClr val="tx1"/>
              </a:buClr>
              <a:buFont typeface="Wingdings" panose="05000000000000000000" pitchFamily="2" charset="2"/>
              <a:buChar char="§"/>
              <a:tabLst>
                <a:tab pos="174625" algn="l"/>
              </a:tabLst>
              <a:defRPr>
                <a:solidFill>
                  <a:srgbClr val="000000"/>
                </a:solidFill>
                <a:latin typeface="Gill Sans" pitchFamily="34" charset="0"/>
                <a:ea typeface="ＭＳ Ｐゴシック" panose="020B0600070205080204" pitchFamily="34" charset="-128"/>
              </a:defRPr>
            </a:lvl8pPr>
            <a:lvl9pPr marL="4570413" indent="-304800" defTabSz="1219200" eaLnBrk="0" fontAlgn="base" hangingPunct="0">
              <a:spcBef>
                <a:spcPct val="50000"/>
              </a:spcBef>
              <a:spcAft>
                <a:spcPct val="0"/>
              </a:spcAft>
              <a:buClr>
                <a:schemeClr val="tx1"/>
              </a:buClr>
              <a:buFont typeface="Wingdings" panose="05000000000000000000" pitchFamily="2" charset="2"/>
              <a:buChar char="§"/>
              <a:tabLst>
                <a:tab pos="174625" algn="l"/>
              </a:tabLst>
              <a:defRPr>
                <a:solidFill>
                  <a:srgbClr val="000000"/>
                </a:solidFill>
                <a:latin typeface="Gill Sans" pitchFamily="34" charset="0"/>
                <a:ea typeface="ＭＳ Ｐゴシック" panose="020B0600070205080204" pitchFamily="34" charset="-128"/>
              </a:defRPr>
            </a:lvl9pPr>
          </a:lstStyle>
          <a:p>
            <a:pPr eaLnBrk="1" hangingPunct="1">
              <a:spcBef>
                <a:spcPct val="65000"/>
              </a:spcBef>
              <a:buClrTx/>
              <a:buSzPct val="90000"/>
            </a:pPr>
            <a:r>
              <a:rPr lang="en-US" altLang="ja-JP" sz="2200" i="1">
                <a:solidFill>
                  <a:schemeClr val="bg1"/>
                </a:solidFill>
                <a:latin typeface="Arial" panose="020B0604020202020204" pitchFamily="34" charset="0"/>
              </a:rPr>
              <a:t>Workload optimized performance</a:t>
            </a:r>
          </a:p>
          <a:p>
            <a:pPr eaLnBrk="1" hangingPunct="1">
              <a:spcBef>
                <a:spcPct val="65000"/>
              </a:spcBef>
              <a:buClrTx/>
              <a:buSzPct val="90000"/>
            </a:pPr>
            <a:r>
              <a:rPr lang="en-US" altLang="ja-JP" sz="2200" i="1">
                <a:solidFill>
                  <a:schemeClr val="bg1"/>
                </a:solidFill>
                <a:latin typeface="Arial" panose="020B0604020202020204" pitchFamily="34" charset="0"/>
              </a:rPr>
              <a:t>Data load </a:t>
            </a:r>
            <a:r>
              <a:rPr lang="en-US" altLang="en-US" sz="2200" i="1">
                <a:solidFill>
                  <a:schemeClr val="bg1"/>
                </a:solidFill>
                <a:latin typeface="Arial" panose="020B0604020202020204" pitchFamily="34" charset="0"/>
              </a:rPr>
              <a:t>ready in hours</a:t>
            </a:r>
          </a:p>
          <a:p>
            <a:pPr eaLnBrk="1" hangingPunct="1">
              <a:spcBef>
                <a:spcPct val="65000"/>
              </a:spcBef>
              <a:buClrTx/>
              <a:buSzPct val="90000"/>
            </a:pPr>
            <a:r>
              <a:rPr lang="en-US" altLang="ja-JP" sz="2200" i="1">
                <a:solidFill>
                  <a:schemeClr val="bg1"/>
                </a:solidFill>
                <a:latin typeface="Arial" panose="020B0604020202020204" pitchFamily="34" charset="0"/>
              </a:rPr>
              <a:t>Integrated management</a:t>
            </a:r>
          </a:p>
          <a:p>
            <a:pPr eaLnBrk="1" hangingPunct="1">
              <a:spcBef>
                <a:spcPct val="65000"/>
              </a:spcBef>
              <a:buClrTx/>
              <a:buSzPct val="90000"/>
            </a:pPr>
            <a:r>
              <a:rPr lang="en-US" altLang="en-US" sz="2200" i="1">
                <a:solidFill>
                  <a:schemeClr val="bg1"/>
                </a:solidFill>
                <a:latin typeface="Arial" panose="020B0604020202020204" pitchFamily="34" charset="0"/>
              </a:rPr>
              <a:t>Automated maintenance</a:t>
            </a:r>
          </a:p>
          <a:p>
            <a:pPr eaLnBrk="1" hangingPunct="1">
              <a:spcBef>
                <a:spcPct val="65000"/>
              </a:spcBef>
              <a:buClrTx/>
              <a:buSzPct val="90000"/>
            </a:pPr>
            <a:r>
              <a:rPr lang="en-US" altLang="en-US" sz="2200" i="1">
                <a:solidFill>
                  <a:schemeClr val="bg1"/>
                </a:solidFill>
                <a:latin typeface="Arial" panose="020B0604020202020204" pitchFamily="34" charset="0"/>
              </a:rPr>
              <a:t>Single point of support</a:t>
            </a:r>
          </a:p>
        </p:txBody>
      </p:sp>
      <p:pic>
        <p:nvPicPr>
          <p:cNvPr id="28682" name="Picture 11" descr="IBM_PureSystems_wordmark_blu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26013" y="5326063"/>
            <a:ext cx="358775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59523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3848" y="546297"/>
            <a:ext cx="2424043" cy="639763"/>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r>
              <a:rPr lang="en-US" sz="4800" b="1" dirty="0" smtClean="0">
                <a:solidFill>
                  <a:srgbClr val="00B050"/>
                </a:solidFill>
                <a:latin typeface="Bradley Hand ITC" panose="03070402050302030203" pitchFamily="66" charset="0"/>
              </a:rPr>
              <a:t>Agenda</a:t>
            </a:r>
            <a:endParaRPr lang="en-US" sz="4800" b="1" dirty="0">
              <a:solidFill>
                <a:srgbClr val="00B050"/>
              </a:solidFill>
              <a:latin typeface="Bradley Hand ITC" panose="03070402050302030203" pitchFamily="66" charset="0"/>
            </a:endParaRPr>
          </a:p>
        </p:txBody>
      </p:sp>
      <p:sp>
        <p:nvSpPr>
          <p:cNvPr id="4" name="Slide Number Placeholder 3"/>
          <p:cNvSpPr>
            <a:spLocks noGrp="1"/>
          </p:cNvSpPr>
          <p:nvPr>
            <p:ph type="sldNum" sz="quarter" idx="10"/>
          </p:nvPr>
        </p:nvSpPr>
        <p:spPr/>
        <p:txBody>
          <a:bodyPr/>
          <a:lstStyle/>
          <a:p>
            <a:fld id="{06DFDA0B-A894-4EA2-84EA-2E3E1FAE3762}" type="slidenum">
              <a:rPr lang="en-US" smtClean="0">
                <a:solidFill>
                  <a:srgbClr val="00B050"/>
                </a:solidFill>
              </a:rPr>
              <a:pPr/>
              <a:t>2</a:t>
            </a:fld>
            <a:endParaRPr lang="en-US">
              <a:solidFill>
                <a:srgbClr val="00B050"/>
              </a:solidFill>
            </a:endParaRPr>
          </a:p>
        </p:txBody>
      </p:sp>
      <p:sp>
        <p:nvSpPr>
          <p:cNvPr id="6" name="TextBox 5"/>
          <p:cNvSpPr txBox="1"/>
          <p:nvPr/>
        </p:nvSpPr>
        <p:spPr>
          <a:xfrm>
            <a:off x="756321" y="2193773"/>
            <a:ext cx="8272497" cy="66172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342900" indent="-342900">
              <a:buFont typeface="Arial" panose="020B0604020202020204" pitchFamily="34" charset="0"/>
              <a:buChar char="•"/>
            </a:pPr>
            <a:r>
              <a:rPr lang="en-US" sz="4000" dirty="0" smtClean="0">
                <a:solidFill>
                  <a:schemeClr val="tx1"/>
                </a:solidFill>
                <a:latin typeface="Bradley Hand ITC" panose="03070402050302030203" pitchFamily="66" charset="0"/>
              </a:rPr>
              <a:t>IBM </a:t>
            </a:r>
            <a:r>
              <a:rPr lang="en-US" sz="4000" dirty="0" err="1" smtClean="0">
                <a:solidFill>
                  <a:schemeClr val="tx1"/>
                </a:solidFill>
                <a:latin typeface="Bradley Hand ITC" panose="03070402050302030203" pitchFamily="66" charset="0"/>
              </a:rPr>
              <a:t>PureSystems</a:t>
            </a:r>
            <a:r>
              <a:rPr lang="en-US" sz="4000" dirty="0" smtClean="0">
                <a:solidFill>
                  <a:schemeClr val="tx1"/>
                </a:solidFill>
                <a:latin typeface="Bradley Hand ITC" panose="03070402050302030203" pitchFamily="66" charset="0"/>
              </a:rPr>
              <a:t> Family.</a:t>
            </a:r>
          </a:p>
        </p:txBody>
      </p:sp>
      <p:sp>
        <p:nvSpPr>
          <p:cNvPr id="7" name="TextBox 6"/>
          <p:cNvSpPr txBox="1"/>
          <p:nvPr/>
        </p:nvSpPr>
        <p:spPr>
          <a:xfrm>
            <a:off x="755650" y="3029395"/>
            <a:ext cx="7632774" cy="64633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342900" indent="-342900">
              <a:buFont typeface="Arial" panose="020B0604020202020204" pitchFamily="34" charset="0"/>
              <a:buChar char="•"/>
            </a:pPr>
            <a:r>
              <a:rPr lang="en-US" sz="4000" dirty="0" smtClean="0">
                <a:solidFill>
                  <a:srgbClr val="00B050"/>
                </a:solidFill>
                <a:latin typeface="Bradley Hand ITC" panose="03070402050302030203" pitchFamily="66" charset="0"/>
              </a:rPr>
              <a:t>Software Defined Environment.</a:t>
            </a:r>
            <a:endParaRPr lang="en-US" sz="4000" dirty="0">
              <a:solidFill>
                <a:srgbClr val="00B050"/>
              </a:solidFill>
              <a:latin typeface="Bradley Hand ITC" panose="03070402050302030203" pitchFamily="66" charset="0"/>
            </a:endParaRPr>
          </a:p>
        </p:txBody>
      </p:sp>
      <p:sp>
        <p:nvSpPr>
          <p:cNvPr id="10" name="TextBox 9"/>
          <p:cNvSpPr txBox="1"/>
          <p:nvPr/>
        </p:nvSpPr>
        <p:spPr>
          <a:xfrm>
            <a:off x="731056" y="3856764"/>
            <a:ext cx="7774197" cy="66172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342900" indent="-342900">
              <a:buFont typeface="Arial" panose="020B0604020202020204" pitchFamily="34" charset="0"/>
              <a:buChar char="•"/>
            </a:pPr>
            <a:r>
              <a:rPr lang="en-US" sz="4000" dirty="0" smtClean="0">
                <a:solidFill>
                  <a:srgbClr val="00B050"/>
                </a:solidFill>
                <a:latin typeface="Bradley Hand ITC" panose="03070402050302030203" pitchFamily="66" charset="0"/>
              </a:rPr>
              <a:t>IBM Positioning</a:t>
            </a:r>
            <a:endParaRPr lang="en-US" sz="4000" dirty="0">
              <a:solidFill>
                <a:srgbClr val="00B050"/>
              </a:solidFill>
              <a:latin typeface="Bradley Hand ITC" panose="03070402050302030203" pitchFamily="66" charset="0"/>
            </a:endParaRPr>
          </a:p>
        </p:txBody>
      </p:sp>
      <p:sp>
        <p:nvSpPr>
          <p:cNvPr id="8" name="TextBox 7"/>
          <p:cNvSpPr txBox="1"/>
          <p:nvPr/>
        </p:nvSpPr>
        <p:spPr>
          <a:xfrm>
            <a:off x="755650" y="4648881"/>
            <a:ext cx="7774197" cy="66172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342900" indent="-342900">
              <a:buFont typeface="Arial" panose="020B0604020202020204" pitchFamily="34" charset="0"/>
              <a:buChar char="•"/>
            </a:pPr>
            <a:r>
              <a:rPr lang="en-US" sz="4000" dirty="0" smtClean="0">
                <a:solidFill>
                  <a:srgbClr val="00B050"/>
                </a:solidFill>
                <a:latin typeface="Bradley Hand ITC" panose="03070402050302030203" pitchFamily="66" charset="0"/>
              </a:rPr>
              <a:t>Questions &amp; Answers</a:t>
            </a:r>
            <a:endParaRPr lang="en-US" sz="4000" dirty="0">
              <a:solidFill>
                <a:srgbClr val="00B050"/>
              </a:solidFill>
              <a:latin typeface="Bradley Hand ITC" panose="03070402050302030203" pitchFamily="66" charset="0"/>
            </a:endParaRPr>
          </a:p>
        </p:txBody>
      </p:sp>
      <p:sp>
        <p:nvSpPr>
          <p:cNvPr id="5" name="Rounded Rectangle 4"/>
          <p:cNvSpPr/>
          <p:nvPr/>
        </p:nvSpPr>
        <p:spPr bwMode="auto">
          <a:xfrm>
            <a:off x="406268" y="2102792"/>
            <a:ext cx="8019201" cy="726046"/>
          </a:xfrm>
          <a:prstGeom prst="roundRect">
            <a:avLst/>
          </a:prstGeom>
          <a:gradFill flip="none" rotWithShape="1">
            <a:gsLst>
              <a:gs pos="41000">
                <a:schemeClr val="bg2">
                  <a:lumMod val="60000"/>
                  <a:lumOff val="40000"/>
                  <a:shade val="30000"/>
                  <a:satMod val="115000"/>
                  <a:alpha val="0"/>
                </a:schemeClr>
              </a:gs>
              <a:gs pos="100000">
                <a:schemeClr val="bg2">
                  <a:lumMod val="60000"/>
                  <a:lumOff val="40000"/>
                  <a:shade val="67500"/>
                  <a:satMod val="115000"/>
                </a:schemeClr>
              </a:gs>
              <a:gs pos="100000">
                <a:schemeClr val="bg2">
                  <a:lumMod val="60000"/>
                  <a:lumOff val="40000"/>
                  <a:shade val="100000"/>
                  <a:satMod val="115000"/>
                </a:schemeClr>
              </a:gs>
            </a:gsLst>
            <a:lin ang="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0" i="0" u="none" strike="noStrike" cap="none" normalizeH="0" baseline="0" smtClean="0">
              <a:ln>
                <a:noFill/>
              </a:ln>
              <a:solidFill>
                <a:schemeClr val="hlink"/>
              </a:solidFill>
              <a:effectLst/>
              <a:latin typeface="Arial" panose="020B0604020202020204" pitchFamily="34" charset="0"/>
            </a:endParaRPr>
          </a:p>
        </p:txBody>
      </p:sp>
    </p:spTree>
    <p:extLst>
      <p:ext uri="{BB962C8B-B14F-4D97-AF65-F5344CB8AC3E}">
        <p14:creationId xmlns:p14="http://schemas.microsoft.com/office/powerpoint/2010/main" val="2138484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lstStyle/>
          <a:p>
            <a:r>
              <a:rPr lang="en-US" altLang="en-US" smtClean="0"/>
              <a:t>Data systems need to be optimized for different data workloads</a:t>
            </a:r>
          </a:p>
        </p:txBody>
      </p:sp>
      <p:pic>
        <p:nvPicPr>
          <p:cNvPr id="29699" name="Group 3"/>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1288" y="1812925"/>
            <a:ext cx="22796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43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2725" y="1331913"/>
            <a:ext cx="2252663" cy="61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9701" name="Text Box 14"/>
          <p:cNvSpPr txBox="1">
            <a:spLocks noChangeArrowheads="1"/>
          </p:cNvSpPr>
          <p:nvPr/>
        </p:nvSpPr>
        <p:spPr bwMode="auto">
          <a:xfrm>
            <a:off x="265113" y="3254375"/>
            <a:ext cx="203517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53" tIns="60926" rIns="121853" bIns="60926">
            <a:spAutoFit/>
          </a:bodyPr>
          <a:lstStyle>
            <a:lvl1pPr defTabSz="1219200">
              <a:defRPr>
                <a:solidFill>
                  <a:srgbClr val="000000"/>
                </a:solidFill>
                <a:latin typeface="Gill Sans" pitchFamily="34" charset="0"/>
                <a:ea typeface="ＭＳ Ｐゴシック" panose="020B0600070205080204" pitchFamily="34" charset="-128"/>
              </a:defRPr>
            </a:lvl1pPr>
            <a:lvl2pPr marL="742950" indent="-285750" defTabSz="1219200">
              <a:defRPr>
                <a:solidFill>
                  <a:srgbClr val="000000"/>
                </a:solidFill>
                <a:latin typeface="Gill Sans" pitchFamily="34" charset="0"/>
                <a:ea typeface="ＭＳ Ｐゴシック" panose="020B0600070205080204" pitchFamily="34" charset="-128"/>
              </a:defRPr>
            </a:lvl2pPr>
            <a:lvl3pPr marL="1143000" indent="-228600" defTabSz="1219200">
              <a:defRPr>
                <a:solidFill>
                  <a:srgbClr val="000000"/>
                </a:solidFill>
                <a:latin typeface="Gill Sans" pitchFamily="34" charset="0"/>
                <a:ea typeface="ＭＳ Ｐゴシック" panose="020B0600070205080204" pitchFamily="34" charset="-128"/>
              </a:defRPr>
            </a:lvl3pPr>
            <a:lvl4pPr marL="1600200" indent="-228600" defTabSz="1219200">
              <a:defRPr>
                <a:solidFill>
                  <a:srgbClr val="000000"/>
                </a:solidFill>
                <a:latin typeface="Gill Sans" pitchFamily="34" charset="0"/>
                <a:ea typeface="ＭＳ Ｐゴシック" panose="020B0600070205080204" pitchFamily="34" charset="-128"/>
              </a:defRPr>
            </a:lvl4pPr>
            <a:lvl5pPr marL="2057400" indent="-228600" defTabSz="1219200">
              <a:defRPr>
                <a:solidFill>
                  <a:srgbClr val="000000"/>
                </a:solidFill>
                <a:latin typeface="Gill Sans" pitchFamily="34" charset="0"/>
                <a:ea typeface="ＭＳ Ｐゴシック" panose="020B0600070205080204" pitchFamily="34" charset="-128"/>
              </a:defRPr>
            </a:lvl5pPr>
            <a:lvl6pPr marL="2514600" indent="-2286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2971800" indent="-2286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3429000" indent="-2286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3886200" indent="-2286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algn="ctr" eaLnBrk="1" hangingPunct="1">
              <a:lnSpc>
                <a:spcPct val="85000"/>
              </a:lnSpc>
              <a:spcBef>
                <a:spcPct val="0"/>
              </a:spcBef>
              <a:buClrTx/>
              <a:buFontTx/>
              <a:buNone/>
            </a:pPr>
            <a:r>
              <a:rPr lang="en-US" altLang="en-US" sz="1600" b="1">
                <a:solidFill>
                  <a:schemeClr val="tx1"/>
                </a:solidFill>
                <a:latin typeface="Arial" panose="020B0604020202020204" pitchFamily="34" charset="0"/>
              </a:rPr>
              <a:t>Transaction Processing</a:t>
            </a:r>
          </a:p>
        </p:txBody>
      </p:sp>
      <p:sp>
        <p:nvSpPr>
          <p:cNvPr id="29702" name="Text Box 15"/>
          <p:cNvSpPr txBox="1">
            <a:spLocks noChangeArrowheads="1"/>
          </p:cNvSpPr>
          <p:nvPr/>
        </p:nvSpPr>
        <p:spPr bwMode="auto">
          <a:xfrm>
            <a:off x="2751138" y="3254375"/>
            <a:ext cx="15192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53" tIns="60926" rIns="121853" bIns="60926">
            <a:spAutoFit/>
          </a:bodyPr>
          <a:lstStyle>
            <a:lvl1pPr defTabSz="1219200">
              <a:defRPr>
                <a:solidFill>
                  <a:srgbClr val="000000"/>
                </a:solidFill>
                <a:latin typeface="Gill Sans" pitchFamily="34" charset="0"/>
                <a:ea typeface="ＭＳ Ｐゴシック" panose="020B0600070205080204" pitchFamily="34" charset="-128"/>
              </a:defRPr>
            </a:lvl1pPr>
            <a:lvl2pPr marL="742950" indent="-285750" defTabSz="1219200">
              <a:defRPr>
                <a:solidFill>
                  <a:srgbClr val="000000"/>
                </a:solidFill>
                <a:latin typeface="Gill Sans" pitchFamily="34" charset="0"/>
                <a:ea typeface="ＭＳ Ｐゴシック" panose="020B0600070205080204" pitchFamily="34" charset="-128"/>
              </a:defRPr>
            </a:lvl2pPr>
            <a:lvl3pPr marL="1143000" indent="-228600" defTabSz="1219200">
              <a:defRPr>
                <a:solidFill>
                  <a:srgbClr val="000000"/>
                </a:solidFill>
                <a:latin typeface="Gill Sans" pitchFamily="34" charset="0"/>
                <a:ea typeface="ＭＳ Ｐゴシック" panose="020B0600070205080204" pitchFamily="34" charset="-128"/>
              </a:defRPr>
            </a:lvl3pPr>
            <a:lvl4pPr marL="1600200" indent="-228600" defTabSz="1219200">
              <a:defRPr>
                <a:solidFill>
                  <a:srgbClr val="000000"/>
                </a:solidFill>
                <a:latin typeface="Gill Sans" pitchFamily="34" charset="0"/>
                <a:ea typeface="ＭＳ Ｐゴシック" panose="020B0600070205080204" pitchFamily="34" charset="-128"/>
              </a:defRPr>
            </a:lvl4pPr>
            <a:lvl5pPr marL="2057400" indent="-228600" defTabSz="1219200">
              <a:defRPr>
                <a:solidFill>
                  <a:srgbClr val="000000"/>
                </a:solidFill>
                <a:latin typeface="Gill Sans" pitchFamily="34" charset="0"/>
                <a:ea typeface="ＭＳ Ｐゴシック" panose="020B0600070205080204" pitchFamily="34" charset="-128"/>
              </a:defRPr>
            </a:lvl5pPr>
            <a:lvl6pPr marL="2514600" indent="-2286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2971800" indent="-2286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3429000" indent="-2286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3886200" indent="-2286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algn="ctr" eaLnBrk="1" hangingPunct="1">
              <a:lnSpc>
                <a:spcPct val="85000"/>
              </a:lnSpc>
              <a:spcBef>
                <a:spcPct val="0"/>
              </a:spcBef>
              <a:buClrTx/>
              <a:buFontTx/>
              <a:buNone/>
            </a:pPr>
            <a:r>
              <a:rPr lang="en-US" altLang="en-US" sz="1600" b="1">
                <a:solidFill>
                  <a:schemeClr val="tx1"/>
                </a:solidFill>
                <a:latin typeface="Arial" panose="020B0604020202020204" pitchFamily="34" charset="0"/>
              </a:rPr>
              <a:t>Reporting and Analytics</a:t>
            </a:r>
          </a:p>
        </p:txBody>
      </p:sp>
      <p:sp>
        <p:nvSpPr>
          <p:cNvPr id="29703" name="Text Box 16"/>
          <p:cNvSpPr txBox="1">
            <a:spLocks noChangeArrowheads="1"/>
          </p:cNvSpPr>
          <p:nvPr/>
        </p:nvSpPr>
        <p:spPr bwMode="auto">
          <a:xfrm>
            <a:off x="4948238" y="3254375"/>
            <a:ext cx="151606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53" tIns="60926" rIns="121853" bIns="60926">
            <a:spAutoFit/>
          </a:bodyPr>
          <a:lstStyle>
            <a:lvl1pPr defTabSz="1219200">
              <a:defRPr>
                <a:solidFill>
                  <a:srgbClr val="000000"/>
                </a:solidFill>
                <a:latin typeface="Gill Sans" pitchFamily="34" charset="0"/>
                <a:ea typeface="ＭＳ Ｐゴシック" panose="020B0600070205080204" pitchFamily="34" charset="-128"/>
              </a:defRPr>
            </a:lvl1pPr>
            <a:lvl2pPr marL="742950" indent="-285750" defTabSz="1219200">
              <a:defRPr>
                <a:solidFill>
                  <a:srgbClr val="000000"/>
                </a:solidFill>
                <a:latin typeface="Gill Sans" pitchFamily="34" charset="0"/>
                <a:ea typeface="ＭＳ Ｐゴシック" panose="020B0600070205080204" pitchFamily="34" charset="-128"/>
              </a:defRPr>
            </a:lvl2pPr>
            <a:lvl3pPr marL="1143000" indent="-228600" defTabSz="1219200">
              <a:defRPr>
                <a:solidFill>
                  <a:srgbClr val="000000"/>
                </a:solidFill>
                <a:latin typeface="Gill Sans" pitchFamily="34" charset="0"/>
                <a:ea typeface="ＭＳ Ｐゴシック" panose="020B0600070205080204" pitchFamily="34" charset="-128"/>
              </a:defRPr>
            </a:lvl3pPr>
            <a:lvl4pPr marL="1600200" indent="-228600" defTabSz="1219200">
              <a:defRPr>
                <a:solidFill>
                  <a:srgbClr val="000000"/>
                </a:solidFill>
                <a:latin typeface="Gill Sans" pitchFamily="34" charset="0"/>
                <a:ea typeface="ＭＳ Ｐゴシック" panose="020B0600070205080204" pitchFamily="34" charset="-128"/>
              </a:defRPr>
            </a:lvl4pPr>
            <a:lvl5pPr marL="2057400" indent="-228600" defTabSz="1219200">
              <a:defRPr>
                <a:solidFill>
                  <a:srgbClr val="000000"/>
                </a:solidFill>
                <a:latin typeface="Gill Sans" pitchFamily="34" charset="0"/>
                <a:ea typeface="ＭＳ Ｐゴシック" panose="020B0600070205080204" pitchFamily="34" charset="-128"/>
              </a:defRPr>
            </a:lvl5pPr>
            <a:lvl6pPr marL="2514600" indent="-2286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2971800" indent="-2286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3429000" indent="-2286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3886200" indent="-2286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algn="ctr" eaLnBrk="1" hangingPunct="1">
              <a:lnSpc>
                <a:spcPct val="85000"/>
              </a:lnSpc>
              <a:spcBef>
                <a:spcPct val="0"/>
              </a:spcBef>
              <a:buClrTx/>
              <a:buFontTx/>
              <a:buNone/>
            </a:pPr>
            <a:r>
              <a:rPr lang="en-US" altLang="en-US" sz="1600" b="1">
                <a:solidFill>
                  <a:schemeClr val="tx1"/>
                </a:solidFill>
                <a:latin typeface="Arial" panose="020B0604020202020204" pitchFamily="34" charset="0"/>
              </a:rPr>
              <a:t>Operational Analytics</a:t>
            </a:r>
          </a:p>
        </p:txBody>
      </p:sp>
      <p:sp>
        <p:nvSpPr>
          <p:cNvPr id="275" name="Rectangle 274"/>
          <p:cNvSpPr/>
          <p:nvPr/>
        </p:nvSpPr>
        <p:spPr bwMode="auto">
          <a:xfrm>
            <a:off x="6877443" y="3960813"/>
            <a:ext cx="2099078" cy="2022881"/>
          </a:xfrm>
          <a:prstGeom prst="rect">
            <a:avLst/>
          </a:prstGeom>
          <a:solidFill>
            <a:schemeClr val="bg2">
              <a:lumMod val="20000"/>
              <a:lumOff val="80000"/>
            </a:schemeClr>
          </a:solidFill>
          <a:ln w="9525" cap="flat" cmpd="sng" algn="ctr">
            <a:noFill/>
            <a:prstDash val="solid"/>
            <a:round/>
            <a:headEnd type="none" w="med" len="med"/>
            <a:tailEnd type="none" w="med" len="med"/>
          </a:ln>
          <a:effectLst>
            <a:innerShdw blurRad="114300">
              <a:prstClr val="black">
                <a:alpha val="12000"/>
              </a:prstClr>
            </a:innerShdw>
          </a:effectLst>
          <a:extLst/>
        </p:spPr>
        <p:txBody>
          <a:bodyPr/>
          <a:lstStyle>
            <a:lvl1pPr>
              <a:spcBef>
                <a:spcPct val="0"/>
              </a:spcBef>
              <a:defRPr>
                <a:solidFill>
                  <a:schemeClr val="tx1"/>
                </a:solidFill>
                <a:latin typeface="Arial" pitchFamily="34" charset="0"/>
                <a:ea typeface="ＭＳ Ｐゴシック" pitchFamily="34" charset="-128"/>
              </a:defRPr>
            </a:lvl1pPr>
            <a:lvl2pPr marL="742950" indent="-285750">
              <a:spcBef>
                <a:spcPct val="0"/>
              </a:spcBef>
              <a:defRPr>
                <a:solidFill>
                  <a:schemeClr val="tx1"/>
                </a:solidFill>
                <a:latin typeface="Arial" pitchFamily="34" charset="0"/>
                <a:ea typeface="ＭＳ Ｐゴシック" pitchFamily="34" charset="-128"/>
              </a:defRPr>
            </a:lvl2pPr>
            <a:lvl3pPr marL="1143000" indent="-228600">
              <a:spcBef>
                <a:spcPct val="0"/>
              </a:spcBef>
              <a:defRPr>
                <a:solidFill>
                  <a:schemeClr val="tx1"/>
                </a:solidFill>
                <a:latin typeface="Arial" pitchFamily="34" charset="0"/>
                <a:ea typeface="ＭＳ Ｐゴシック" pitchFamily="34" charset="-128"/>
              </a:defRPr>
            </a:lvl3pPr>
            <a:lvl4pPr marL="1600200" indent="-228600">
              <a:spcBef>
                <a:spcPct val="0"/>
              </a:spcBef>
              <a:defRPr>
                <a:solidFill>
                  <a:schemeClr val="tx1"/>
                </a:solidFill>
                <a:latin typeface="Arial" pitchFamily="34" charset="0"/>
                <a:ea typeface="ＭＳ Ｐゴシック" pitchFamily="34" charset="-128"/>
              </a:defRPr>
            </a:lvl4pPr>
            <a:lvl5pPr marL="2057400" indent="-228600">
              <a:spcBef>
                <a:spcPct val="0"/>
              </a:spcBef>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buClrTx/>
              <a:buFontTx/>
              <a:buNone/>
              <a:defRPr/>
            </a:pPr>
            <a:endParaRPr lang="en-US" altLang="en-US" sz="1600" smtClean="0"/>
          </a:p>
        </p:txBody>
      </p:sp>
      <p:sp>
        <p:nvSpPr>
          <p:cNvPr id="274" name="Rectangle 273"/>
          <p:cNvSpPr/>
          <p:nvPr/>
        </p:nvSpPr>
        <p:spPr bwMode="auto">
          <a:xfrm>
            <a:off x="4662482" y="3960813"/>
            <a:ext cx="2099079" cy="2022881"/>
          </a:xfrm>
          <a:prstGeom prst="rect">
            <a:avLst/>
          </a:prstGeom>
          <a:solidFill>
            <a:schemeClr val="bg2">
              <a:lumMod val="20000"/>
              <a:lumOff val="80000"/>
            </a:schemeClr>
          </a:solidFill>
          <a:ln w="9525" cap="flat" cmpd="sng" algn="ctr">
            <a:noFill/>
            <a:prstDash val="solid"/>
            <a:round/>
            <a:headEnd type="none" w="med" len="med"/>
            <a:tailEnd type="none" w="med" len="med"/>
          </a:ln>
          <a:effectLst>
            <a:innerShdw blurRad="114300">
              <a:prstClr val="black">
                <a:alpha val="12000"/>
              </a:prstClr>
            </a:innerShdw>
          </a:effectLst>
          <a:extLst/>
        </p:spPr>
        <p:txBody>
          <a:bodyPr/>
          <a:lstStyle>
            <a:lvl1pPr>
              <a:spcBef>
                <a:spcPct val="0"/>
              </a:spcBef>
              <a:defRPr>
                <a:solidFill>
                  <a:schemeClr val="tx1"/>
                </a:solidFill>
                <a:latin typeface="Arial" pitchFamily="34" charset="0"/>
                <a:ea typeface="ＭＳ Ｐゴシック" pitchFamily="34" charset="-128"/>
              </a:defRPr>
            </a:lvl1pPr>
            <a:lvl2pPr marL="742950" indent="-285750">
              <a:spcBef>
                <a:spcPct val="0"/>
              </a:spcBef>
              <a:defRPr>
                <a:solidFill>
                  <a:schemeClr val="tx1"/>
                </a:solidFill>
                <a:latin typeface="Arial" pitchFamily="34" charset="0"/>
                <a:ea typeface="ＭＳ Ｐゴシック" pitchFamily="34" charset="-128"/>
              </a:defRPr>
            </a:lvl2pPr>
            <a:lvl3pPr marL="1143000" indent="-228600">
              <a:spcBef>
                <a:spcPct val="0"/>
              </a:spcBef>
              <a:defRPr>
                <a:solidFill>
                  <a:schemeClr val="tx1"/>
                </a:solidFill>
                <a:latin typeface="Arial" pitchFamily="34" charset="0"/>
                <a:ea typeface="ＭＳ Ｐゴシック" pitchFamily="34" charset="-128"/>
              </a:defRPr>
            </a:lvl3pPr>
            <a:lvl4pPr marL="1600200" indent="-228600">
              <a:spcBef>
                <a:spcPct val="0"/>
              </a:spcBef>
              <a:defRPr>
                <a:solidFill>
                  <a:schemeClr val="tx1"/>
                </a:solidFill>
                <a:latin typeface="Arial" pitchFamily="34" charset="0"/>
                <a:ea typeface="ＭＳ Ｐゴシック" pitchFamily="34" charset="-128"/>
              </a:defRPr>
            </a:lvl4pPr>
            <a:lvl5pPr marL="2057400" indent="-228600">
              <a:spcBef>
                <a:spcPct val="0"/>
              </a:spcBef>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buClrTx/>
              <a:buFontTx/>
              <a:buNone/>
              <a:defRPr/>
            </a:pPr>
            <a:endParaRPr lang="en-US" altLang="en-US" sz="1600" smtClean="0"/>
          </a:p>
        </p:txBody>
      </p:sp>
      <p:sp>
        <p:nvSpPr>
          <p:cNvPr id="273" name="Rectangle 272"/>
          <p:cNvSpPr/>
          <p:nvPr/>
        </p:nvSpPr>
        <p:spPr bwMode="auto">
          <a:xfrm>
            <a:off x="2452688" y="3960813"/>
            <a:ext cx="2100262" cy="2022881"/>
          </a:xfrm>
          <a:prstGeom prst="rect">
            <a:avLst/>
          </a:prstGeom>
          <a:solidFill>
            <a:schemeClr val="bg2">
              <a:lumMod val="20000"/>
              <a:lumOff val="80000"/>
            </a:schemeClr>
          </a:solidFill>
          <a:ln w="9525" cap="flat" cmpd="sng" algn="ctr">
            <a:noFill/>
            <a:prstDash val="solid"/>
            <a:round/>
            <a:headEnd type="none" w="med" len="med"/>
            <a:tailEnd type="none" w="med" len="med"/>
          </a:ln>
          <a:effectLst>
            <a:innerShdw blurRad="114300">
              <a:prstClr val="black">
                <a:alpha val="12000"/>
              </a:prstClr>
            </a:innerShdw>
          </a:effectLst>
          <a:extLst/>
        </p:spPr>
        <p:txBody>
          <a:bodyPr/>
          <a:lstStyle>
            <a:lvl1pPr>
              <a:spcBef>
                <a:spcPct val="0"/>
              </a:spcBef>
              <a:defRPr>
                <a:solidFill>
                  <a:schemeClr val="tx1"/>
                </a:solidFill>
                <a:latin typeface="Arial" pitchFamily="34" charset="0"/>
                <a:ea typeface="ＭＳ Ｐゴシック" pitchFamily="34" charset="-128"/>
              </a:defRPr>
            </a:lvl1pPr>
            <a:lvl2pPr marL="742950" indent="-285750">
              <a:spcBef>
                <a:spcPct val="0"/>
              </a:spcBef>
              <a:defRPr>
                <a:solidFill>
                  <a:schemeClr val="tx1"/>
                </a:solidFill>
                <a:latin typeface="Arial" pitchFamily="34" charset="0"/>
                <a:ea typeface="ＭＳ Ｐゴシック" pitchFamily="34" charset="-128"/>
              </a:defRPr>
            </a:lvl2pPr>
            <a:lvl3pPr marL="1143000" indent="-228600">
              <a:spcBef>
                <a:spcPct val="0"/>
              </a:spcBef>
              <a:defRPr>
                <a:solidFill>
                  <a:schemeClr val="tx1"/>
                </a:solidFill>
                <a:latin typeface="Arial" pitchFamily="34" charset="0"/>
                <a:ea typeface="ＭＳ Ｐゴシック" pitchFamily="34" charset="-128"/>
              </a:defRPr>
            </a:lvl3pPr>
            <a:lvl4pPr marL="1600200" indent="-228600">
              <a:spcBef>
                <a:spcPct val="0"/>
              </a:spcBef>
              <a:defRPr>
                <a:solidFill>
                  <a:schemeClr val="tx1"/>
                </a:solidFill>
                <a:latin typeface="Arial" pitchFamily="34" charset="0"/>
                <a:ea typeface="ＭＳ Ｐゴシック" pitchFamily="34" charset="-128"/>
              </a:defRPr>
            </a:lvl4pPr>
            <a:lvl5pPr marL="2057400" indent="-228600">
              <a:spcBef>
                <a:spcPct val="0"/>
              </a:spcBef>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buClrTx/>
              <a:buFontTx/>
              <a:buNone/>
              <a:defRPr/>
            </a:pPr>
            <a:endParaRPr lang="en-US" altLang="en-US" sz="1600" smtClean="0"/>
          </a:p>
        </p:txBody>
      </p:sp>
      <p:sp>
        <p:nvSpPr>
          <p:cNvPr id="270" name="Rectangle 269"/>
          <p:cNvSpPr/>
          <p:nvPr/>
        </p:nvSpPr>
        <p:spPr bwMode="auto">
          <a:xfrm>
            <a:off x="242489" y="3960813"/>
            <a:ext cx="2099074" cy="2022881"/>
          </a:xfrm>
          <a:prstGeom prst="rect">
            <a:avLst/>
          </a:prstGeom>
          <a:solidFill>
            <a:schemeClr val="bg2">
              <a:lumMod val="20000"/>
              <a:lumOff val="80000"/>
            </a:schemeClr>
          </a:solidFill>
          <a:ln w="9525" cap="flat" cmpd="sng" algn="ctr">
            <a:noFill/>
            <a:prstDash val="solid"/>
            <a:round/>
            <a:headEnd type="none" w="med" len="med"/>
            <a:tailEnd type="none" w="med" len="med"/>
          </a:ln>
          <a:effectLst>
            <a:innerShdw blurRad="114300">
              <a:prstClr val="black">
                <a:alpha val="12000"/>
              </a:prstClr>
            </a:innerShdw>
          </a:effectLst>
          <a:extLst/>
        </p:spPr>
        <p:txBody>
          <a:bodyPr/>
          <a:lstStyle>
            <a:lvl1pPr>
              <a:spcBef>
                <a:spcPct val="0"/>
              </a:spcBef>
              <a:defRPr>
                <a:solidFill>
                  <a:schemeClr val="tx1"/>
                </a:solidFill>
                <a:latin typeface="Arial" pitchFamily="34" charset="0"/>
                <a:ea typeface="ＭＳ Ｐゴシック" pitchFamily="34" charset="-128"/>
              </a:defRPr>
            </a:lvl1pPr>
            <a:lvl2pPr marL="742950" indent="-285750">
              <a:spcBef>
                <a:spcPct val="0"/>
              </a:spcBef>
              <a:defRPr>
                <a:solidFill>
                  <a:schemeClr val="tx1"/>
                </a:solidFill>
                <a:latin typeface="Arial" pitchFamily="34" charset="0"/>
                <a:ea typeface="ＭＳ Ｐゴシック" pitchFamily="34" charset="-128"/>
              </a:defRPr>
            </a:lvl2pPr>
            <a:lvl3pPr marL="1143000" indent="-228600">
              <a:spcBef>
                <a:spcPct val="0"/>
              </a:spcBef>
              <a:defRPr>
                <a:solidFill>
                  <a:schemeClr val="tx1"/>
                </a:solidFill>
                <a:latin typeface="Arial" pitchFamily="34" charset="0"/>
                <a:ea typeface="ＭＳ Ｐゴシック" pitchFamily="34" charset="-128"/>
              </a:defRPr>
            </a:lvl3pPr>
            <a:lvl4pPr marL="1600200" indent="-228600">
              <a:spcBef>
                <a:spcPct val="0"/>
              </a:spcBef>
              <a:defRPr>
                <a:solidFill>
                  <a:schemeClr val="tx1"/>
                </a:solidFill>
                <a:latin typeface="Arial" pitchFamily="34" charset="0"/>
                <a:ea typeface="ＭＳ Ｐゴシック" pitchFamily="34" charset="-128"/>
              </a:defRPr>
            </a:lvl4pPr>
            <a:lvl5pPr marL="2057400" indent="-228600">
              <a:spcBef>
                <a:spcPct val="0"/>
              </a:spcBef>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buClrTx/>
              <a:buFontTx/>
              <a:buNone/>
              <a:defRPr/>
            </a:pPr>
            <a:endParaRPr lang="en-US" altLang="en-US" sz="1600" smtClean="0"/>
          </a:p>
        </p:txBody>
      </p:sp>
      <p:sp>
        <p:nvSpPr>
          <p:cNvPr id="1186835" name="Text Box 19"/>
          <p:cNvSpPr txBox="1">
            <a:spLocks noChangeArrowheads="1"/>
          </p:cNvSpPr>
          <p:nvPr/>
        </p:nvSpPr>
        <p:spPr bwMode="auto">
          <a:xfrm>
            <a:off x="461963" y="5259388"/>
            <a:ext cx="1724025" cy="696912"/>
          </a:xfrm>
          <a:prstGeom prst="rect">
            <a:avLst/>
          </a:prstGeom>
          <a:noFill/>
          <a:ln>
            <a:noFill/>
          </a:ln>
          <a:effectLst/>
          <a:extLst>
            <a:ext uri="{909E8E84-426E-40DD-AFC4-6F175D3DCCD1}">
              <a14:hiddenFill xmlns:a14="http://schemas.microsoft.com/office/drawing/2010/main">
                <a:solidFill>
                  <a:srgbClr val="83D1F5"/>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1899" tIns="60949" rIns="121899" bIns="60949">
            <a:spAutoFit/>
          </a:bodyPr>
          <a:lstStyle>
            <a:lvl1pPr defTabSz="1219200">
              <a:spcBef>
                <a:spcPct val="0"/>
              </a:spcBef>
              <a:defRPr>
                <a:solidFill>
                  <a:schemeClr val="tx1"/>
                </a:solidFill>
                <a:latin typeface="Arial" pitchFamily="34" charset="0"/>
                <a:ea typeface="ＭＳ Ｐゴシック" pitchFamily="34" charset="-128"/>
              </a:defRPr>
            </a:lvl1pPr>
            <a:lvl2pPr marL="742950" indent="-285750" defTabSz="1219200">
              <a:spcBef>
                <a:spcPct val="0"/>
              </a:spcBef>
              <a:defRPr>
                <a:solidFill>
                  <a:schemeClr val="tx1"/>
                </a:solidFill>
                <a:latin typeface="Arial" pitchFamily="34" charset="0"/>
                <a:ea typeface="ＭＳ Ｐゴシック" pitchFamily="34" charset="-128"/>
              </a:defRPr>
            </a:lvl2pPr>
            <a:lvl3pPr marL="1143000" indent="-228600" defTabSz="1219200">
              <a:spcBef>
                <a:spcPct val="0"/>
              </a:spcBef>
              <a:defRPr>
                <a:solidFill>
                  <a:schemeClr val="tx1"/>
                </a:solidFill>
                <a:latin typeface="Arial" pitchFamily="34" charset="0"/>
                <a:ea typeface="ＭＳ Ｐゴシック" pitchFamily="34" charset="-128"/>
              </a:defRPr>
            </a:lvl3pPr>
            <a:lvl4pPr marL="1600200" indent="-228600" defTabSz="1219200">
              <a:spcBef>
                <a:spcPct val="0"/>
              </a:spcBef>
              <a:defRPr>
                <a:solidFill>
                  <a:schemeClr val="tx1"/>
                </a:solidFill>
                <a:latin typeface="Arial" pitchFamily="34" charset="0"/>
                <a:ea typeface="ＭＳ Ｐゴシック" pitchFamily="34" charset="-128"/>
              </a:defRPr>
            </a:lvl4pPr>
            <a:lvl5pPr marL="2057400" indent="-228600" defTabSz="1219200">
              <a:spcBef>
                <a:spcPct val="0"/>
              </a:spcBef>
              <a:defRPr>
                <a:solidFill>
                  <a:schemeClr val="tx1"/>
                </a:solidFill>
                <a:latin typeface="Arial" pitchFamily="34" charset="0"/>
                <a:ea typeface="ＭＳ Ｐゴシック" pitchFamily="34" charset="-128"/>
              </a:defRPr>
            </a:lvl5pPr>
            <a:lvl6pPr marL="2514600" indent="-228600" defTabSz="1219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1219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1219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1219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90000"/>
              </a:lnSpc>
              <a:buClrTx/>
              <a:buFontTx/>
              <a:buNone/>
              <a:defRPr/>
            </a:pPr>
            <a:r>
              <a:rPr lang="en-US" altLang="en-US" sz="1400" smtClean="0">
                <a:solidFill>
                  <a:srgbClr val="000000"/>
                </a:solidFill>
              </a:rPr>
              <a:t>Scalable Transactional Database</a:t>
            </a:r>
          </a:p>
        </p:txBody>
      </p:sp>
      <p:sp>
        <p:nvSpPr>
          <p:cNvPr id="1186836" name="Text Box 20"/>
          <p:cNvSpPr txBox="1">
            <a:spLocks noChangeArrowheads="1"/>
          </p:cNvSpPr>
          <p:nvPr/>
        </p:nvSpPr>
        <p:spPr bwMode="auto">
          <a:xfrm>
            <a:off x="2559050" y="5259388"/>
            <a:ext cx="1806575" cy="503237"/>
          </a:xfrm>
          <a:prstGeom prst="rect">
            <a:avLst/>
          </a:prstGeom>
          <a:noFill/>
          <a:ln>
            <a:noFill/>
          </a:ln>
          <a:effectLst/>
          <a:extLst>
            <a:ext uri="{909E8E84-426E-40DD-AFC4-6F175D3DCCD1}">
              <a14:hiddenFill xmlns:a14="http://schemas.microsoft.com/office/drawing/2010/main">
                <a:solidFill>
                  <a:srgbClr val="83D1F5"/>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1899" tIns="60949" rIns="121899" bIns="60949">
            <a:spAutoFit/>
          </a:bodyPr>
          <a:lstStyle>
            <a:lvl1pPr defTabSz="1219200">
              <a:spcBef>
                <a:spcPct val="0"/>
              </a:spcBef>
              <a:defRPr>
                <a:solidFill>
                  <a:schemeClr val="tx1"/>
                </a:solidFill>
                <a:latin typeface="Arial" pitchFamily="34" charset="0"/>
                <a:ea typeface="ＭＳ Ｐゴシック" pitchFamily="34" charset="-128"/>
              </a:defRPr>
            </a:lvl1pPr>
            <a:lvl2pPr marL="742950" indent="-285750" defTabSz="1219200">
              <a:spcBef>
                <a:spcPct val="0"/>
              </a:spcBef>
              <a:defRPr>
                <a:solidFill>
                  <a:schemeClr val="tx1"/>
                </a:solidFill>
                <a:latin typeface="Arial" pitchFamily="34" charset="0"/>
                <a:ea typeface="ＭＳ Ｐゴシック" pitchFamily="34" charset="-128"/>
              </a:defRPr>
            </a:lvl2pPr>
            <a:lvl3pPr marL="1143000" indent="-228600" defTabSz="1219200">
              <a:spcBef>
                <a:spcPct val="0"/>
              </a:spcBef>
              <a:defRPr>
                <a:solidFill>
                  <a:schemeClr val="tx1"/>
                </a:solidFill>
                <a:latin typeface="Arial" pitchFamily="34" charset="0"/>
                <a:ea typeface="ＭＳ Ｐゴシック" pitchFamily="34" charset="-128"/>
              </a:defRPr>
            </a:lvl3pPr>
            <a:lvl4pPr marL="1600200" indent="-228600" defTabSz="1219200">
              <a:spcBef>
                <a:spcPct val="0"/>
              </a:spcBef>
              <a:defRPr>
                <a:solidFill>
                  <a:schemeClr val="tx1"/>
                </a:solidFill>
                <a:latin typeface="Arial" pitchFamily="34" charset="0"/>
                <a:ea typeface="ＭＳ Ｐゴシック" pitchFamily="34" charset="-128"/>
              </a:defRPr>
            </a:lvl4pPr>
            <a:lvl5pPr marL="2057400" indent="-228600" defTabSz="1219200">
              <a:spcBef>
                <a:spcPct val="0"/>
              </a:spcBef>
              <a:defRPr>
                <a:solidFill>
                  <a:schemeClr val="tx1"/>
                </a:solidFill>
                <a:latin typeface="Arial" pitchFamily="34" charset="0"/>
                <a:ea typeface="ＭＳ Ｐゴシック" pitchFamily="34" charset="-128"/>
              </a:defRPr>
            </a:lvl5pPr>
            <a:lvl6pPr marL="2514600" indent="-228600" defTabSz="1219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1219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1219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1219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90000"/>
              </a:lnSpc>
              <a:buClrTx/>
              <a:buFontTx/>
              <a:buNone/>
              <a:defRPr/>
            </a:pPr>
            <a:r>
              <a:rPr lang="en-US" altLang="en-US" sz="1400" smtClean="0">
                <a:solidFill>
                  <a:srgbClr val="000000"/>
                </a:solidFill>
              </a:rPr>
              <a:t>Analytics Data Warehouse</a:t>
            </a:r>
          </a:p>
        </p:txBody>
      </p:sp>
      <p:sp>
        <p:nvSpPr>
          <p:cNvPr id="1186837" name="Text Box 21"/>
          <p:cNvSpPr txBox="1">
            <a:spLocks noChangeArrowheads="1"/>
          </p:cNvSpPr>
          <p:nvPr/>
        </p:nvSpPr>
        <p:spPr bwMode="auto">
          <a:xfrm>
            <a:off x="4949825" y="5262563"/>
            <a:ext cx="1457325" cy="696912"/>
          </a:xfrm>
          <a:prstGeom prst="rect">
            <a:avLst/>
          </a:prstGeom>
          <a:noFill/>
          <a:ln>
            <a:noFill/>
          </a:ln>
          <a:effectLst/>
          <a:extLst>
            <a:ext uri="{909E8E84-426E-40DD-AFC4-6F175D3DCCD1}">
              <a14:hiddenFill xmlns:a14="http://schemas.microsoft.com/office/drawing/2010/main">
                <a:solidFill>
                  <a:srgbClr val="83D1F5"/>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1899" tIns="60949" rIns="121899" bIns="60949">
            <a:spAutoFit/>
          </a:bodyPr>
          <a:lstStyle>
            <a:lvl1pPr defTabSz="1219200">
              <a:spcBef>
                <a:spcPct val="0"/>
              </a:spcBef>
              <a:defRPr>
                <a:solidFill>
                  <a:schemeClr val="tx1"/>
                </a:solidFill>
                <a:latin typeface="Arial" pitchFamily="34" charset="0"/>
                <a:ea typeface="ＭＳ Ｐゴシック" pitchFamily="34" charset="-128"/>
              </a:defRPr>
            </a:lvl1pPr>
            <a:lvl2pPr marL="742950" indent="-285750" defTabSz="1219200">
              <a:spcBef>
                <a:spcPct val="0"/>
              </a:spcBef>
              <a:defRPr>
                <a:solidFill>
                  <a:schemeClr val="tx1"/>
                </a:solidFill>
                <a:latin typeface="Arial" pitchFamily="34" charset="0"/>
                <a:ea typeface="ＭＳ Ｐゴシック" pitchFamily="34" charset="-128"/>
              </a:defRPr>
            </a:lvl2pPr>
            <a:lvl3pPr marL="1143000" indent="-228600" defTabSz="1219200">
              <a:spcBef>
                <a:spcPct val="0"/>
              </a:spcBef>
              <a:defRPr>
                <a:solidFill>
                  <a:schemeClr val="tx1"/>
                </a:solidFill>
                <a:latin typeface="Arial" pitchFamily="34" charset="0"/>
                <a:ea typeface="ＭＳ Ｐゴシック" pitchFamily="34" charset="-128"/>
              </a:defRPr>
            </a:lvl3pPr>
            <a:lvl4pPr marL="1600200" indent="-228600" defTabSz="1219200">
              <a:spcBef>
                <a:spcPct val="0"/>
              </a:spcBef>
              <a:defRPr>
                <a:solidFill>
                  <a:schemeClr val="tx1"/>
                </a:solidFill>
                <a:latin typeface="Arial" pitchFamily="34" charset="0"/>
                <a:ea typeface="ＭＳ Ｐゴシック" pitchFamily="34" charset="-128"/>
              </a:defRPr>
            </a:lvl4pPr>
            <a:lvl5pPr marL="2057400" indent="-228600" defTabSz="1219200">
              <a:spcBef>
                <a:spcPct val="0"/>
              </a:spcBef>
              <a:defRPr>
                <a:solidFill>
                  <a:schemeClr val="tx1"/>
                </a:solidFill>
                <a:latin typeface="Arial" pitchFamily="34" charset="0"/>
                <a:ea typeface="ＭＳ Ｐゴシック" pitchFamily="34" charset="-128"/>
              </a:defRPr>
            </a:lvl5pPr>
            <a:lvl6pPr marL="2514600" indent="-228600" defTabSz="1219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1219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1219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1219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90000"/>
              </a:lnSpc>
              <a:buClrTx/>
              <a:buFontTx/>
              <a:buNone/>
              <a:defRPr/>
            </a:pPr>
            <a:r>
              <a:rPr lang="en-US" altLang="en-US" sz="1400" smtClean="0">
                <a:solidFill>
                  <a:srgbClr val="000000"/>
                </a:solidFill>
              </a:rPr>
              <a:t>Operational Data Warehouse</a:t>
            </a:r>
          </a:p>
        </p:txBody>
      </p:sp>
      <p:sp>
        <p:nvSpPr>
          <p:cNvPr id="1186838" name="AutoShape 22"/>
          <p:cNvSpPr>
            <a:spLocks noChangeArrowheads="1"/>
          </p:cNvSpPr>
          <p:nvPr/>
        </p:nvSpPr>
        <p:spPr bwMode="auto">
          <a:xfrm>
            <a:off x="384175" y="4089400"/>
            <a:ext cx="174625" cy="290513"/>
          </a:xfrm>
          <a:prstGeom prst="cube">
            <a:avLst>
              <a:gd name="adj" fmla="val 25000"/>
            </a:avLst>
          </a:prstGeom>
          <a:solidFill>
            <a:srgbClr val="A91D3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0"/>
              </a:spcBef>
              <a:defRPr>
                <a:solidFill>
                  <a:schemeClr val="tx1"/>
                </a:solidFill>
                <a:latin typeface="Arial" pitchFamily="34" charset="0"/>
                <a:ea typeface="ＭＳ Ｐゴシック" pitchFamily="34" charset="-128"/>
              </a:defRPr>
            </a:lvl1pPr>
            <a:lvl2pPr marL="742950" indent="-285750">
              <a:spcBef>
                <a:spcPct val="0"/>
              </a:spcBef>
              <a:defRPr>
                <a:solidFill>
                  <a:schemeClr val="tx1"/>
                </a:solidFill>
                <a:latin typeface="Arial" pitchFamily="34" charset="0"/>
                <a:ea typeface="ＭＳ Ｐゴシック" pitchFamily="34" charset="-128"/>
              </a:defRPr>
            </a:lvl2pPr>
            <a:lvl3pPr marL="1143000" indent="-228600">
              <a:spcBef>
                <a:spcPct val="0"/>
              </a:spcBef>
              <a:defRPr>
                <a:solidFill>
                  <a:schemeClr val="tx1"/>
                </a:solidFill>
                <a:latin typeface="Arial" pitchFamily="34" charset="0"/>
                <a:ea typeface="ＭＳ Ｐゴシック" pitchFamily="34" charset="-128"/>
              </a:defRPr>
            </a:lvl3pPr>
            <a:lvl4pPr marL="1600200" indent="-228600">
              <a:spcBef>
                <a:spcPct val="0"/>
              </a:spcBef>
              <a:defRPr>
                <a:solidFill>
                  <a:schemeClr val="tx1"/>
                </a:solidFill>
                <a:latin typeface="Arial" pitchFamily="34" charset="0"/>
                <a:ea typeface="ＭＳ Ｐゴシック" pitchFamily="34" charset="-128"/>
              </a:defRPr>
            </a:lvl4pPr>
            <a:lvl5pPr marL="2057400" indent="-228600">
              <a:spcBef>
                <a:spcPct val="0"/>
              </a:spcBef>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90000"/>
              </a:lnSpc>
              <a:buClrTx/>
              <a:buFontTx/>
              <a:buNone/>
              <a:defRPr/>
            </a:pPr>
            <a:endParaRPr lang="en-US" altLang="en-US" sz="1400" i="1" smtClean="0"/>
          </a:p>
        </p:txBody>
      </p:sp>
      <p:sp>
        <p:nvSpPr>
          <p:cNvPr id="1186839" name="AutoShape 23"/>
          <p:cNvSpPr>
            <a:spLocks noChangeArrowheads="1"/>
          </p:cNvSpPr>
          <p:nvPr/>
        </p:nvSpPr>
        <p:spPr bwMode="auto">
          <a:xfrm>
            <a:off x="949325" y="4089400"/>
            <a:ext cx="174625" cy="290513"/>
          </a:xfrm>
          <a:prstGeom prst="cube">
            <a:avLst>
              <a:gd name="adj" fmla="val 25000"/>
            </a:avLst>
          </a:prstGeom>
          <a:solidFill>
            <a:srgbClr val="99CC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0"/>
              </a:spcBef>
              <a:defRPr>
                <a:solidFill>
                  <a:schemeClr val="tx1"/>
                </a:solidFill>
                <a:latin typeface="Arial" pitchFamily="34" charset="0"/>
                <a:ea typeface="ＭＳ Ｐゴシック" pitchFamily="34" charset="-128"/>
              </a:defRPr>
            </a:lvl1pPr>
            <a:lvl2pPr marL="742950" indent="-285750">
              <a:spcBef>
                <a:spcPct val="0"/>
              </a:spcBef>
              <a:defRPr>
                <a:solidFill>
                  <a:schemeClr val="tx1"/>
                </a:solidFill>
                <a:latin typeface="Arial" pitchFamily="34" charset="0"/>
                <a:ea typeface="ＭＳ Ｐゴシック" pitchFamily="34" charset="-128"/>
              </a:defRPr>
            </a:lvl2pPr>
            <a:lvl3pPr marL="1143000" indent="-228600">
              <a:spcBef>
                <a:spcPct val="0"/>
              </a:spcBef>
              <a:defRPr>
                <a:solidFill>
                  <a:schemeClr val="tx1"/>
                </a:solidFill>
                <a:latin typeface="Arial" pitchFamily="34" charset="0"/>
                <a:ea typeface="ＭＳ Ｐゴシック" pitchFamily="34" charset="-128"/>
              </a:defRPr>
            </a:lvl3pPr>
            <a:lvl4pPr marL="1600200" indent="-228600">
              <a:spcBef>
                <a:spcPct val="0"/>
              </a:spcBef>
              <a:defRPr>
                <a:solidFill>
                  <a:schemeClr val="tx1"/>
                </a:solidFill>
                <a:latin typeface="Arial" pitchFamily="34" charset="0"/>
                <a:ea typeface="ＭＳ Ｐゴシック" pitchFamily="34" charset="-128"/>
              </a:defRPr>
            </a:lvl4pPr>
            <a:lvl5pPr marL="2057400" indent="-228600">
              <a:spcBef>
                <a:spcPct val="0"/>
              </a:spcBef>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90000"/>
              </a:lnSpc>
              <a:buClrTx/>
              <a:buFontTx/>
              <a:buNone/>
              <a:defRPr/>
            </a:pPr>
            <a:endParaRPr lang="en-US" altLang="en-US" sz="1400" i="1" smtClean="0"/>
          </a:p>
        </p:txBody>
      </p:sp>
      <p:sp>
        <p:nvSpPr>
          <p:cNvPr id="1186840" name="AutoShape 24"/>
          <p:cNvSpPr>
            <a:spLocks noChangeArrowheads="1"/>
          </p:cNvSpPr>
          <p:nvPr/>
        </p:nvSpPr>
        <p:spPr bwMode="auto">
          <a:xfrm>
            <a:off x="1231900" y="4089400"/>
            <a:ext cx="174625" cy="290513"/>
          </a:xfrm>
          <a:prstGeom prst="cube">
            <a:avLst>
              <a:gd name="adj" fmla="val 25000"/>
            </a:avLst>
          </a:prstGeom>
          <a:solidFill>
            <a:srgbClr val="0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0"/>
              </a:spcBef>
              <a:defRPr>
                <a:solidFill>
                  <a:schemeClr val="tx1"/>
                </a:solidFill>
                <a:latin typeface="Arial" pitchFamily="34" charset="0"/>
                <a:ea typeface="ＭＳ Ｐゴシック" pitchFamily="34" charset="-128"/>
              </a:defRPr>
            </a:lvl1pPr>
            <a:lvl2pPr marL="742950" indent="-285750">
              <a:spcBef>
                <a:spcPct val="0"/>
              </a:spcBef>
              <a:defRPr>
                <a:solidFill>
                  <a:schemeClr val="tx1"/>
                </a:solidFill>
                <a:latin typeface="Arial" pitchFamily="34" charset="0"/>
                <a:ea typeface="ＭＳ Ｐゴシック" pitchFamily="34" charset="-128"/>
              </a:defRPr>
            </a:lvl2pPr>
            <a:lvl3pPr marL="1143000" indent="-228600">
              <a:spcBef>
                <a:spcPct val="0"/>
              </a:spcBef>
              <a:defRPr>
                <a:solidFill>
                  <a:schemeClr val="tx1"/>
                </a:solidFill>
                <a:latin typeface="Arial" pitchFamily="34" charset="0"/>
                <a:ea typeface="ＭＳ Ｐゴシック" pitchFamily="34" charset="-128"/>
              </a:defRPr>
            </a:lvl3pPr>
            <a:lvl4pPr marL="1600200" indent="-228600">
              <a:spcBef>
                <a:spcPct val="0"/>
              </a:spcBef>
              <a:defRPr>
                <a:solidFill>
                  <a:schemeClr val="tx1"/>
                </a:solidFill>
                <a:latin typeface="Arial" pitchFamily="34" charset="0"/>
                <a:ea typeface="ＭＳ Ｐゴシック" pitchFamily="34" charset="-128"/>
              </a:defRPr>
            </a:lvl4pPr>
            <a:lvl5pPr marL="2057400" indent="-228600">
              <a:spcBef>
                <a:spcPct val="0"/>
              </a:spcBef>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90000"/>
              </a:lnSpc>
              <a:buClrTx/>
              <a:buFontTx/>
              <a:buNone/>
              <a:defRPr/>
            </a:pPr>
            <a:endParaRPr lang="en-US" altLang="en-US" sz="1400" i="1" smtClean="0"/>
          </a:p>
        </p:txBody>
      </p:sp>
      <p:sp>
        <p:nvSpPr>
          <p:cNvPr id="1186841" name="AutoShape 25"/>
          <p:cNvSpPr>
            <a:spLocks noChangeArrowheads="1"/>
          </p:cNvSpPr>
          <p:nvPr/>
        </p:nvSpPr>
        <p:spPr bwMode="auto">
          <a:xfrm>
            <a:off x="1514475" y="4089400"/>
            <a:ext cx="174625" cy="290513"/>
          </a:xfrm>
          <a:prstGeom prst="cube">
            <a:avLst>
              <a:gd name="adj" fmla="val 25000"/>
            </a:avLst>
          </a:prstGeom>
          <a:solidFill>
            <a:srgbClr val="3366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0"/>
              </a:spcBef>
              <a:defRPr>
                <a:solidFill>
                  <a:schemeClr val="tx1"/>
                </a:solidFill>
                <a:latin typeface="Arial" pitchFamily="34" charset="0"/>
                <a:ea typeface="ＭＳ Ｐゴシック" pitchFamily="34" charset="-128"/>
              </a:defRPr>
            </a:lvl1pPr>
            <a:lvl2pPr marL="742950" indent="-285750">
              <a:spcBef>
                <a:spcPct val="0"/>
              </a:spcBef>
              <a:defRPr>
                <a:solidFill>
                  <a:schemeClr val="tx1"/>
                </a:solidFill>
                <a:latin typeface="Arial" pitchFamily="34" charset="0"/>
                <a:ea typeface="ＭＳ Ｐゴシック" pitchFamily="34" charset="-128"/>
              </a:defRPr>
            </a:lvl2pPr>
            <a:lvl3pPr marL="1143000" indent="-228600">
              <a:spcBef>
                <a:spcPct val="0"/>
              </a:spcBef>
              <a:defRPr>
                <a:solidFill>
                  <a:schemeClr val="tx1"/>
                </a:solidFill>
                <a:latin typeface="Arial" pitchFamily="34" charset="0"/>
                <a:ea typeface="ＭＳ Ｐゴシック" pitchFamily="34" charset="-128"/>
              </a:defRPr>
            </a:lvl3pPr>
            <a:lvl4pPr marL="1600200" indent="-228600">
              <a:spcBef>
                <a:spcPct val="0"/>
              </a:spcBef>
              <a:defRPr>
                <a:solidFill>
                  <a:schemeClr val="tx1"/>
                </a:solidFill>
                <a:latin typeface="Arial" pitchFamily="34" charset="0"/>
                <a:ea typeface="ＭＳ Ｐゴシック" pitchFamily="34" charset="-128"/>
              </a:defRPr>
            </a:lvl4pPr>
            <a:lvl5pPr marL="2057400" indent="-228600">
              <a:spcBef>
                <a:spcPct val="0"/>
              </a:spcBef>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90000"/>
              </a:lnSpc>
              <a:buClrTx/>
              <a:buFontTx/>
              <a:buNone/>
              <a:defRPr/>
            </a:pPr>
            <a:endParaRPr lang="en-US" altLang="en-US" sz="1400" i="1" smtClean="0"/>
          </a:p>
        </p:txBody>
      </p:sp>
      <p:sp>
        <p:nvSpPr>
          <p:cNvPr id="1186842" name="AutoShape 26"/>
          <p:cNvSpPr>
            <a:spLocks noChangeArrowheads="1"/>
          </p:cNvSpPr>
          <p:nvPr/>
        </p:nvSpPr>
        <p:spPr bwMode="auto">
          <a:xfrm>
            <a:off x="1797050" y="4089400"/>
            <a:ext cx="173038" cy="290513"/>
          </a:xfrm>
          <a:prstGeom prst="cube">
            <a:avLst>
              <a:gd name="adj" fmla="val 25000"/>
            </a:avLst>
          </a:prstGeom>
          <a:solidFill>
            <a:srgbClr val="3333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0"/>
              </a:spcBef>
              <a:defRPr>
                <a:solidFill>
                  <a:schemeClr val="tx1"/>
                </a:solidFill>
                <a:latin typeface="Arial" pitchFamily="34" charset="0"/>
                <a:ea typeface="ＭＳ Ｐゴシック" pitchFamily="34" charset="-128"/>
              </a:defRPr>
            </a:lvl1pPr>
            <a:lvl2pPr marL="742950" indent="-285750">
              <a:spcBef>
                <a:spcPct val="0"/>
              </a:spcBef>
              <a:defRPr>
                <a:solidFill>
                  <a:schemeClr val="tx1"/>
                </a:solidFill>
                <a:latin typeface="Arial" pitchFamily="34" charset="0"/>
                <a:ea typeface="ＭＳ Ｐゴシック" pitchFamily="34" charset="-128"/>
              </a:defRPr>
            </a:lvl2pPr>
            <a:lvl3pPr marL="1143000" indent="-228600">
              <a:spcBef>
                <a:spcPct val="0"/>
              </a:spcBef>
              <a:defRPr>
                <a:solidFill>
                  <a:schemeClr val="tx1"/>
                </a:solidFill>
                <a:latin typeface="Arial" pitchFamily="34" charset="0"/>
                <a:ea typeface="ＭＳ Ｐゴシック" pitchFamily="34" charset="-128"/>
              </a:defRPr>
            </a:lvl3pPr>
            <a:lvl4pPr marL="1600200" indent="-228600">
              <a:spcBef>
                <a:spcPct val="0"/>
              </a:spcBef>
              <a:defRPr>
                <a:solidFill>
                  <a:schemeClr val="tx1"/>
                </a:solidFill>
                <a:latin typeface="Arial" pitchFamily="34" charset="0"/>
                <a:ea typeface="ＭＳ Ｐゴシック" pitchFamily="34" charset="-128"/>
              </a:defRPr>
            </a:lvl4pPr>
            <a:lvl5pPr marL="2057400" indent="-228600">
              <a:spcBef>
                <a:spcPct val="0"/>
              </a:spcBef>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90000"/>
              </a:lnSpc>
              <a:buClrTx/>
              <a:buFontTx/>
              <a:buNone/>
              <a:defRPr/>
            </a:pPr>
            <a:endParaRPr lang="en-US" altLang="en-US" sz="1400" i="1" smtClean="0"/>
          </a:p>
        </p:txBody>
      </p:sp>
      <p:sp>
        <p:nvSpPr>
          <p:cNvPr id="1186843" name="AutoShape 27"/>
          <p:cNvSpPr>
            <a:spLocks noChangeArrowheads="1"/>
          </p:cNvSpPr>
          <p:nvPr/>
        </p:nvSpPr>
        <p:spPr bwMode="auto">
          <a:xfrm>
            <a:off x="2079625" y="4089400"/>
            <a:ext cx="174625" cy="290513"/>
          </a:xfrm>
          <a:prstGeom prst="cube">
            <a:avLst>
              <a:gd name="adj" fmla="val 25000"/>
            </a:avLst>
          </a:prstGeom>
          <a:solidFill>
            <a:srgbClr val="800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0"/>
              </a:spcBef>
              <a:defRPr>
                <a:solidFill>
                  <a:schemeClr val="tx1"/>
                </a:solidFill>
                <a:latin typeface="Arial" pitchFamily="34" charset="0"/>
                <a:ea typeface="ＭＳ Ｐゴシック" pitchFamily="34" charset="-128"/>
              </a:defRPr>
            </a:lvl1pPr>
            <a:lvl2pPr marL="742950" indent="-285750">
              <a:spcBef>
                <a:spcPct val="0"/>
              </a:spcBef>
              <a:defRPr>
                <a:solidFill>
                  <a:schemeClr val="tx1"/>
                </a:solidFill>
                <a:latin typeface="Arial" pitchFamily="34" charset="0"/>
                <a:ea typeface="ＭＳ Ｐゴシック" pitchFamily="34" charset="-128"/>
              </a:defRPr>
            </a:lvl2pPr>
            <a:lvl3pPr marL="1143000" indent="-228600">
              <a:spcBef>
                <a:spcPct val="0"/>
              </a:spcBef>
              <a:defRPr>
                <a:solidFill>
                  <a:schemeClr val="tx1"/>
                </a:solidFill>
                <a:latin typeface="Arial" pitchFamily="34" charset="0"/>
                <a:ea typeface="ＭＳ Ｐゴシック" pitchFamily="34" charset="-128"/>
              </a:defRPr>
            </a:lvl3pPr>
            <a:lvl4pPr marL="1600200" indent="-228600">
              <a:spcBef>
                <a:spcPct val="0"/>
              </a:spcBef>
              <a:defRPr>
                <a:solidFill>
                  <a:schemeClr val="tx1"/>
                </a:solidFill>
                <a:latin typeface="Arial" pitchFamily="34" charset="0"/>
                <a:ea typeface="ＭＳ Ｐゴシック" pitchFamily="34" charset="-128"/>
              </a:defRPr>
            </a:lvl4pPr>
            <a:lvl5pPr marL="2057400" indent="-228600">
              <a:spcBef>
                <a:spcPct val="0"/>
              </a:spcBef>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90000"/>
              </a:lnSpc>
              <a:buClrTx/>
              <a:buFontTx/>
              <a:buNone/>
              <a:defRPr/>
            </a:pPr>
            <a:endParaRPr lang="en-US" altLang="en-US" sz="1400" i="1" smtClean="0"/>
          </a:p>
        </p:txBody>
      </p:sp>
      <p:sp>
        <p:nvSpPr>
          <p:cNvPr id="1186844" name="AutoShape 28"/>
          <p:cNvSpPr>
            <a:spLocks noChangeArrowheads="1"/>
          </p:cNvSpPr>
          <p:nvPr/>
        </p:nvSpPr>
        <p:spPr bwMode="auto">
          <a:xfrm>
            <a:off x="2601913" y="4818063"/>
            <a:ext cx="350837" cy="452437"/>
          </a:xfrm>
          <a:prstGeom prst="can">
            <a:avLst>
              <a:gd name="adj" fmla="val 32095"/>
            </a:avLst>
          </a:prstGeom>
          <a:gradFill rotWithShape="0">
            <a:gsLst>
              <a:gs pos="0">
                <a:srgbClr val="BCDAFA">
                  <a:gamma/>
                  <a:shade val="46275"/>
                  <a:invGamma/>
                </a:srgbClr>
              </a:gs>
              <a:gs pos="50000">
                <a:srgbClr val="BCDAFA"/>
              </a:gs>
              <a:gs pos="100000">
                <a:srgbClr val="BCDAFA">
                  <a:gamma/>
                  <a:shade val="46275"/>
                  <a:invGamma/>
                </a:srgbClr>
              </a:gs>
            </a:gsLst>
            <a:lin ang="0" scaled="1"/>
          </a:gradFill>
          <a:ln>
            <a:noFill/>
          </a:ln>
          <a:effectLst/>
          <a:extLst>
            <a:ext uri="{91240B29-F687-4F45-9708-019B960494DF}">
              <a14:hiddenLine xmlns:a14="http://schemas.microsoft.com/office/drawing/2010/main" w="21590">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spcBef>
                <a:spcPct val="0"/>
              </a:spcBef>
              <a:defRPr>
                <a:solidFill>
                  <a:schemeClr val="tx1"/>
                </a:solidFill>
                <a:latin typeface="Arial" pitchFamily="34" charset="0"/>
                <a:ea typeface="ＭＳ Ｐゴシック" pitchFamily="34" charset="-128"/>
              </a:defRPr>
            </a:lvl1pPr>
            <a:lvl2pPr marL="742950" indent="-285750">
              <a:spcBef>
                <a:spcPct val="0"/>
              </a:spcBef>
              <a:defRPr>
                <a:solidFill>
                  <a:schemeClr val="tx1"/>
                </a:solidFill>
                <a:latin typeface="Arial" pitchFamily="34" charset="0"/>
                <a:ea typeface="ＭＳ Ｐゴシック" pitchFamily="34" charset="-128"/>
              </a:defRPr>
            </a:lvl2pPr>
            <a:lvl3pPr marL="1143000" indent="-228600">
              <a:spcBef>
                <a:spcPct val="0"/>
              </a:spcBef>
              <a:defRPr>
                <a:solidFill>
                  <a:schemeClr val="tx1"/>
                </a:solidFill>
                <a:latin typeface="Arial" pitchFamily="34" charset="0"/>
                <a:ea typeface="ＭＳ Ｐゴシック" pitchFamily="34" charset="-128"/>
              </a:defRPr>
            </a:lvl3pPr>
            <a:lvl4pPr marL="1600200" indent="-228600">
              <a:spcBef>
                <a:spcPct val="0"/>
              </a:spcBef>
              <a:defRPr>
                <a:solidFill>
                  <a:schemeClr val="tx1"/>
                </a:solidFill>
                <a:latin typeface="Arial" pitchFamily="34" charset="0"/>
                <a:ea typeface="ＭＳ Ｐゴシック" pitchFamily="34" charset="-128"/>
              </a:defRPr>
            </a:lvl4pPr>
            <a:lvl5pPr marL="2057400" indent="-228600">
              <a:spcBef>
                <a:spcPct val="0"/>
              </a:spcBef>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90000"/>
              </a:lnSpc>
              <a:buClrTx/>
              <a:buFontTx/>
              <a:buNone/>
              <a:defRPr/>
            </a:pPr>
            <a:endParaRPr lang="en-US" altLang="en-US" sz="1400" i="1" smtClean="0"/>
          </a:p>
        </p:txBody>
      </p:sp>
      <p:sp>
        <p:nvSpPr>
          <p:cNvPr id="1186845" name="AutoShape 29"/>
          <p:cNvSpPr>
            <a:spLocks noChangeArrowheads="1"/>
          </p:cNvSpPr>
          <p:nvPr/>
        </p:nvSpPr>
        <p:spPr bwMode="auto">
          <a:xfrm>
            <a:off x="3078163" y="4818063"/>
            <a:ext cx="352425" cy="452437"/>
          </a:xfrm>
          <a:prstGeom prst="can">
            <a:avLst>
              <a:gd name="adj" fmla="val 31987"/>
            </a:avLst>
          </a:prstGeom>
          <a:gradFill rotWithShape="0">
            <a:gsLst>
              <a:gs pos="0">
                <a:srgbClr val="BCDAFA">
                  <a:gamma/>
                  <a:shade val="46275"/>
                  <a:invGamma/>
                </a:srgbClr>
              </a:gs>
              <a:gs pos="50000">
                <a:srgbClr val="BCDAFA"/>
              </a:gs>
              <a:gs pos="100000">
                <a:srgbClr val="BCDAFA">
                  <a:gamma/>
                  <a:shade val="46275"/>
                  <a:invGamma/>
                </a:srgbClr>
              </a:gs>
            </a:gsLst>
            <a:lin ang="0" scaled="1"/>
          </a:gradFill>
          <a:ln>
            <a:noFill/>
          </a:ln>
          <a:effectLst/>
          <a:extLst>
            <a:ext uri="{91240B29-F687-4F45-9708-019B960494DF}">
              <a14:hiddenLine xmlns:a14="http://schemas.microsoft.com/office/drawing/2010/main" w="21590">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spcBef>
                <a:spcPct val="0"/>
              </a:spcBef>
              <a:defRPr>
                <a:solidFill>
                  <a:schemeClr val="tx1"/>
                </a:solidFill>
                <a:latin typeface="Arial" pitchFamily="34" charset="0"/>
                <a:ea typeface="ＭＳ Ｐゴシック" pitchFamily="34" charset="-128"/>
              </a:defRPr>
            </a:lvl1pPr>
            <a:lvl2pPr marL="742950" indent="-285750">
              <a:spcBef>
                <a:spcPct val="0"/>
              </a:spcBef>
              <a:defRPr>
                <a:solidFill>
                  <a:schemeClr val="tx1"/>
                </a:solidFill>
                <a:latin typeface="Arial" pitchFamily="34" charset="0"/>
                <a:ea typeface="ＭＳ Ｐゴシック" pitchFamily="34" charset="-128"/>
              </a:defRPr>
            </a:lvl2pPr>
            <a:lvl3pPr marL="1143000" indent="-228600">
              <a:spcBef>
                <a:spcPct val="0"/>
              </a:spcBef>
              <a:defRPr>
                <a:solidFill>
                  <a:schemeClr val="tx1"/>
                </a:solidFill>
                <a:latin typeface="Arial" pitchFamily="34" charset="0"/>
                <a:ea typeface="ＭＳ Ｐゴシック" pitchFamily="34" charset="-128"/>
              </a:defRPr>
            </a:lvl3pPr>
            <a:lvl4pPr marL="1600200" indent="-228600">
              <a:spcBef>
                <a:spcPct val="0"/>
              </a:spcBef>
              <a:defRPr>
                <a:solidFill>
                  <a:schemeClr val="tx1"/>
                </a:solidFill>
                <a:latin typeface="Arial" pitchFamily="34" charset="0"/>
                <a:ea typeface="ＭＳ Ｐゴシック" pitchFamily="34" charset="-128"/>
              </a:defRPr>
            </a:lvl4pPr>
            <a:lvl5pPr marL="2057400" indent="-228600">
              <a:spcBef>
                <a:spcPct val="0"/>
              </a:spcBef>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90000"/>
              </a:lnSpc>
              <a:buClrTx/>
              <a:buFontTx/>
              <a:buNone/>
              <a:defRPr/>
            </a:pPr>
            <a:endParaRPr lang="en-US" altLang="en-US" sz="1400" i="1" smtClean="0"/>
          </a:p>
        </p:txBody>
      </p:sp>
      <p:sp>
        <p:nvSpPr>
          <p:cNvPr id="1186846" name="AutoShape 30"/>
          <p:cNvSpPr>
            <a:spLocks noChangeArrowheads="1"/>
          </p:cNvSpPr>
          <p:nvPr/>
        </p:nvSpPr>
        <p:spPr bwMode="auto">
          <a:xfrm>
            <a:off x="3556000" y="4818063"/>
            <a:ext cx="354013" cy="452437"/>
          </a:xfrm>
          <a:prstGeom prst="can">
            <a:avLst>
              <a:gd name="adj" fmla="val 31987"/>
            </a:avLst>
          </a:prstGeom>
          <a:gradFill rotWithShape="0">
            <a:gsLst>
              <a:gs pos="0">
                <a:srgbClr val="BCDAFA">
                  <a:gamma/>
                  <a:shade val="46275"/>
                  <a:invGamma/>
                </a:srgbClr>
              </a:gs>
              <a:gs pos="50000">
                <a:srgbClr val="BCDAFA"/>
              </a:gs>
              <a:gs pos="100000">
                <a:srgbClr val="BCDAFA">
                  <a:gamma/>
                  <a:shade val="46275"/>
                  <a:invGamma/>
                </a:srgbClr>
              </a:gs>
            </a:gsLst>
            <a:lin ang="0" scaled="1"/>
          </a:gradFill>
          <a:ln>
            <a:noFill/>
          </a:ln>
          <a:effectLst/>
          <a:extLst>
            <a:ext uri="{91240B29-F687-4F45-9708-019B960494DF}">
              <a14:hiddenLine xmlns:a14="http://schemas.microsoft.com/office/drawing/2010/main" w="21590">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spcBef>
                <a:spcPct val="0"/>
              </a:spcBef>
              <a:defRPr>
                <a:solidFill>
                  <a:schemeClr val="tx1"/>
                </a:solidFill>
                <a:latin typeface="Arial" pitchFamily="34" charset="0"/>
                <a:ea typeface="ＭＳ Ｐゴシック" pitchFamily="34" charset="-128"/>
              </a:defRPr>
            </a:lvl1pPr>
            <a:lvl2pPr marL="742950" indent="-285750">
              <a:spcBef>
                <a:spcPct val="0"/>
              </a:spcBef>
              <a:defRPr>
                <a:solidFill>
                  <a:schemeClr val="tx1"/>
                </a:solidFill>
                <a:latin typeface="Arial" pitchFamily="34" charset="0"/>
                <a:ea typeface="ＭＳ Ｐゴシック" pitchFamily="34" charset="-128"/>
              </a:defRPr>
            </a:lvl2pPr>
            <a:lvl3pPr marL="1143000" indent="-228600">
              <a:spcBef>
                <a:spcPct val="0"/>
              </a:spcBef>
              <a:defRPr>
                <a:solidFill>
                  <a:schemeClr val="tx1"/>
                </a:solidFill>
                <a:latin typeface="Arial" pitchFamily="34" charset="0"/>
                <a:ea typeface="ＭＳ Ｐゴシック" pitchFamily="34" charset="-128"/>
              </a:defRPr>
            </a:lvl3pPr>
            <a:lvl4pPr marL="1600200" indent="-228600">
              <a:spcBef>
                <a:spcPct val="0"/>
              </a:spcBef>
              <a:defRPr>
                <a:solidFill>
                  <a:schemeClr val="tx1"/>
                </a:solidFill>
                <a:latin typeface="Arial" pitchFamily="34" charset="0"/>
                <a:ea typeface="ＭＳ Ｐゴシック" pitchFamily="34" charset="-128"/>
              </a:defRPr>
            </a:lvl4pPr>
            <a:lvl5pPr marL="2057400" indent="-228600">
              <a:spcBef>
                <a:spcPct val="0"/>
              </a:spcBef>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90000"/>
              </a:lnSpc>
              <a:buClrTx/>
              <a:buFontTx/>
              <a:buNone/>
              <a:defRPr/>
            </a:pPr>
            <a:endParaRPr lang="en-US" altLang="en-US" sz="1400" i="1" smtClean="0"/>
          </a:p>
        </p:txBody>
      </p:sp>
      <p:sp>
        <p:nvSpPr>
          <p:cNvPr id="1186847" name="AutoShape 31"/>
          <p:cNvSpPr>
            <a:spLocks noChangeArrowheads="1"/>
          </p:cNvSpPr>
          <p:nvPr/>
        </p:nvSpPr>
        <p:spPr bwMode="auto">
          <a:xfrm>
            <a:off x="4035425" y="4818063"/>
            <a:ext cx="354013" cy="452437"/>
          </a:xfrm>
          <a:prstGeom prst="can">
            <a:avLst>
              <a:gd name="adj" fmla="val 31987"/>
            </a:avLst>
          </a:prstGeom>
          <a:gradFill rotWithShape="0">
            <a:gsLst>
              <a:gs pos="0">
                <a:srgbClr val="BCDAFA">
                  <a:gamma/>
                  <a:shade val="46275"/>
                  <a:invGamma/>
                </a:srgbClr>
              </a:gs>
              <a:gs pos="50000">
                <a:srgbClr val="BCDAFA"/>
              </a:gs>
              <a:gs pos="100000">
                <a:srgbClr val="BCDAFA">
                  <a:gamma/>
                  <a:shade val="46275"/>
                  <a:invGamma/>
                </a:srgbClr>
              </a:gs>
            </a:gsLst>
            <a:lin ang="0" scaled="1"/>
          </a:gradFill>
          <a:ln>
            <a:noFill/>
          </a:ln>
          <a:effectLst/>
          <a:extLst>
            <a:ext uri="{91240B29-F687-4F45-9708-019B960494DF}">
              <a14:hiddenLine xmlns:a14="http://schemas.microsoft.com/office/drawing/2010/main" w="21590">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spcBef>
                <a:spcPct val="0"/>
              </a:spcBef>
              <a:defRPr>
                <a:solidFill>
                  <a:schemeClr val="tx1"/>
                </a:solidFill>
                <a:latin typeface="Arial" pitchFamily="34" charset="0"/>
                <a:ea typeface="ＭＳ Ｐゴシック" pitchFamily="34" charset="-128"/>
              </a:defRPr>
            </a:lvl1pPr>
            <a:lvl2pPr marL="742950" indent="-285750">
              <a:spcBef>
                <a:spcPct val="0"/>
              </a:spcBef>
              <a:defRPr>
                <a:solidFill>
                  <a:schemeClr val="tx1"/>
                </a:solidFill>
                <a:latin typeface="Arial" pitchFamily="34" charset="0"/>
                <a:ea typeface="ＭＳ Ｐゴシック" pitchFamily="34" charset="-128"/>
              </a:defRPr>
            </a:lvl2pPr>
            <a:lvl3pPr marL="1143000" indent="-228600">
              <a:spcBef>
                <a:spcPct val="0"/>
              </a:spcBef>
              <a:defRPr>
                <a:solidFill>
                  <a:schemeClr val="tx1"/>
                </a:solidFill>
                <a:latin typeface="Arial" pitchFamily="34" charset="0"/>
                <a:ea typeface="ＭＳ Ｐゴシック" pitchFamily="34" charset="-128"/>
              </a:defRPr>
            </a:lvl3pPr>
            <a:lvl4pPr marL="1600200" indent="-228600">
              <a:spcBef>
                <a:spcPct val="0"/>
              </a:spcBef>
              <a:defRPr>
                <a:solidFill>
                  <a:schemeClr val="tx1"/>
                </a:solidFill>
                <a:latin typeface="Arial" pitchFamily="34" charset="0"/>
                <a:ea typeface="ＭＳ Ｐゴシック" pitchFamily="34" charset="-128"/>
              </a:defRPr>
            </a:lvl4pPr>
            <a:lvl5pPr marL="2057400" indent="-228600">
              <a:spcBef>
                <a:spcPct val="0"/>
              </a:spcBef>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90000"/>
              </a:lnSpc>
              <a:buClrTx/>
              <a:buFontTx/>
              <a:buNone/>
              <a:defRPr/>
            </a:pPr>
            <a:endParaRPr lang="en-US" altLang="en-US" sz="1400" i="1" smtClean="0"/>
          </a:p>
        </p:txBody>
      </p:sp>
      <p:sp>
        <p:nvSpPr>
          <p:cNvPr id="1186848" name="AutoShape 32"/>
          <p:cNvSpPr>
            <a:spLocks noChangeArrowheads="1"/>
          </p:cNvSpPr>
          <p:nvPr/>
        </p:nvSpPr>
        <p:spPr bwMode="auto">
          <a:xfrm>
            <a:off x="776288" y="4818063"/>
            <a:ext cx="1089025" cy="452437"/>
          </a:xfrm>
          <a:prstGeom prst="can">
            <a:avLst>
              <a:gd name="adj" fmla="val 25000"/>
            </a:avLst>
          </a:prstGeom>
          <a:gradFill rotWithShape="0">
            <a:gsLst>
              <a:gs pos="0">
                <a:srgbClr val="BCDAFA">
                  <a:gamma/>
                  <a:shade val="46275"/>
                  <a:invGamma/>
                </a:srgbClr>
              </a:gs>
              <a:gs pos="50000">
                <a:srgbClr val="BCDAFA"/>
              </a:gs>
              <a:gs pos="100000">
                <a:srgbClr val="BCDAFA">
                  <a:gamma/>
                  <a:shade val="46275"/>
                  <a:invGamma/>
                </a:srgbClr>
              </a:gs>
            </a:gsLst>
            <a:lin ang="0" scaled="1"/>
          </a:gradFill>
          <a:ln>
            <a:noFill/>
          </a:ln>
          <a:effectLst/>
          <a:extLst>
            <a:ext uri="{91240B29-F687-4F45-9708-019B960494DF}">
              <a14:hiddenLine xmlns:a14="http://schemas.microsoft.com/office/drawing/2010/main" w="21590">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spcBef>
                <a:spcPct val="0"/>
              </a:spcBef>
              <a:defRPr>
                <a:solidFill>
                  <a:schemeClr val="tx1"/>
                </a:solidFill>
                <a:latin typeface="Arial" pitchFamily="34" charset="0"/>
                <a:ea typeface="ＭＳ Ｐゴシック" pitchFamily="34" charset="-128"/>
              </a:defRPr>
            </a:lvl1pPr>
            <a:lvl2pPr marL="742950" indent="-285750">
              <a:spcBef>
                <a:spcPct val="0"/>
              </a:spcBef>
              <a:defRPr>
                <a:solidFill>
                  <a:schemeClr val="tx1"/>
                </a:solidFill>
                <a:latin typeface="Arial" pitchFamily="34" charset="0"/>
                <a:ea typeface="ＭＳ Ｐゴシック" pitchFamily="34" charset="-128"/>
              </a:defRPr>
            </a:lvl2pPr>
            <a:lvl3pPr marL="1143000" indent="-228600">
              <a:spcBef>
                <a:spcPct val="0"/>
              </a:spcBef>
              <a:defRPr>
                <a:solidFill>
                  <a:schemeClr val="tx1"/>
                </a:solidFill>
                <a:latin typeface="Arial" pitchFamily="34" charset="0"/>
                <a:ea typeface="ＭＳ Ｐゴシック" pitchFamily="34" charset="-128"/>
              </a:defRPr>
            </a:lvl3pPr>
            <a:lvl4pPr marL="1600200" indent="-228600">
              <a:spcBef>
                <a:spcPct val="0"/>
              </a:spcBef>
              <a:defRPr>
                <a:solidFill>
                  <a:schemeClr val="tx1"/>
                </a:solidFill>
                <a:latin typeface="Arial" pitchFamily="34" charset="0"/>
                <a:ea typeface="ＭＳ Ｐゴシック" pitchFamily="34" charset="-128"/>
              </a:defRPr>
            </a:lvl4pPr>
            <a:lvl5pPr marL="2057400" indent="-228600">
              <a:spcBef>
                <a:spcPct val="0"/>
              </a:spcBef>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90000"/>
              </a:lnSpc>
              <a:buClrTx/>
              <a:buFontTx/>
              <a:buNone/>
              <a:defRPr/>
            </a:pPr>
            <a:endParaRPr lang="en-US" altLang="en-US" sz="1400" i="1" smtClean="0"/>
          </a:p>
        </p:txBody>
      </p:sp>
      <p:sp>
        <p:nvSpPr>
          <p:cNvPr id="1186849" name="Rectangle 33"/>
          <p:cNvSpPr>
            <a:spLocks noChangeArrowheads="1"/>
          </p:cNvSpPr>
          <p:nvPr/>
        </p:nvSpPr>
        <p:spPr bwMode="auto">
          <a:xfrm>
            <a:off x="2517775" y="4060825"/>
            <a:ext cx="885825" cy="352425"/>
          </a:xfrm>
          <a:prstGeom prst="rect">
            <a:avLst/>
          </a:prstGeom>
          <a:noFill/>
          <a:ln w="15240">
            <a:solidFill>
              <a:srgbClr val="FF6600"/>
            </a:solidFill>
            <a:miter lim="800000"/>
            <a:headEnd/>
            <a:tailEnd/>
          </a:ln>
          <a:effectLst/>
          <a:extLst>
            <a:ext uri="{909E8E84-426E-40DD-AFC4-6F175D3DCCD1}">
              <a14:hiddenFill xmlns:a14="http://schemas.microsoft.com/office/drawing/2010/main">
                <a:solidFill>
                  <a:srgbClr val="0E538C">
                    <a:alpha val="22000"/>
                  </a:srgbClr>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spcBef>
                <a:spcPct val="0"/>
              </a:spcBef>
              <a:defRPr>
                <a:solidFill>
                  <a:schemeClr val="tx1"/>
                </a:solidFill>
                <a:latin typeface="Arial" pitchFamily="34" charset="0"/>
                <a:ea typeface="ＭＳ Ｐゴシック" pitchFamily="34" charset="-128"/>
              </a:defRPr>
            </a:lvl1pPr>
            <a:lvl2pPr marL="742950" indent="-285750">
              <a:spcBef>
                <a:spcPct val="0"/>
              </a:spcBef>
              <a:defRPr>
                <a:solidFill>
                  <a:schemeClr val="tx1"/>
                </a:solidFill>
                <a:latin typeface="Arial" pitchFamily="34" charset="0"/>
                <a:ea typeface="ＭＳ Ｐゴシック" pitchFamily="34" charset="-128"/>
              </a:defRPr>
            </a:lvl2pPr>
            <a:lvl3pPr marL="1143000" indent="-228600">
              <a:spcBef>
                <a:spcPct val="0"/>
              </a:spcBef>
              <a:defRPr>
                <a:solidFill>
                  <a:schemeClr val="tx1"/>
                </a:solidFill>
                <a:latin typeface="Arial" pitchFamily="34" charset="0"/>
                <a:ea typeface="ＭＳ Ｐゴシック" pitchFamily="34" charset="-128"/>
              </a:defRPr>
            </a:lvl3pPr>
            <a:lvl4pPr marL="1600200" indent="-228600">
              <a:spcBef>
                <a:spcPct val="0"/>
              </a:spcBef>
              <a:defRPr>
                <a:solidFill>
                  <a:schemeClr val="tx1"/>
                </a:solidFill>
                <a:latin typeface="Arial" pitchFamily="34" charset="0"/>
                <a:ea typeface="ＭＳ Ｐゴシック" pitchFamily="34" charset="-128"/>
              </a:defRPr>
            </a:lvl4pPr>
            <a:lvl5pPr marL="2057400" indent="-228600">
              <a:spcBef>
                <a:spcPct val="0"/>
              </a:spcBef>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90000"/>
              </a:lnSpc>
              <a:buClrTx/>
              <a:buFontTx/>
              <a:buNone/>
              <a:defRPr/>
            </a:pPr>
            <a:endParaRPr lang="en-US" altLang="en-US" sz="1400" i="1" smtClean="0"/>
          </a:p>
        </p:txBody>
      </p:sp>
      <p:sp>
        <p:nvSpPr>
          <p:cNvPr id="1186850" name="AutoShape 34"/>
          <p:cNvSpPr>
            <a:spLocks noChangeArrowheads="1"/>
          </p:cNvSpPr>
          <p:nvPr/>
        </p:nvSpPr>
        <p:spPr bwMode="auto">
          <a:xfrm>
            <a:off x="2549525" y="4092575"/>
            <a:ext cx="174625" cy="290513"/>
          </a:xfrm>
          <a:prstGeom prst="cube">
            <a:avLst>
              <a:gd name="adj" fmla="val 25000"/>
            </a:avLst>
          </a:prstGeom>
          <a:solidFill>
            <a:srgbClr val="FF66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0"/>
              </a:spcBef>
              <a:defRPr>
                <a:solidFill>
                  <a:schemeClr val="tx1"/>
                </a:solidFill>
                <a:latin typeface="Arial" pitchFamily="34" charset="0"/>
                <a:ea typeface="ＭＳ Ｐゴシック" pitchFamily="34" charset="-128"/>
              </a:defRPr>
            </a:lvl1pPr>
            <a:lvl2pPr marL="742950" indent="-285750">
              <a:spcBef>
                <a:spcPct val="0"/>
              </a:spcBef>
              <a:defRPr>
                <a:solidFill>
                  <a:schemeClr val="tx1"/>
                </a:solidFill>
                <a:latin typeface="Arial" pitchFamily="34" charset="0"/>
                <a:ea typeface="ＭＳ Ｐゴシック" pitchFamily="34" charset="-128"/>
              </a:defRPr>
            </a:lvl2pPr>
            <a:lvl3pPr marL="1143000" indent="-228600">
              <a:spcBef>
                <a:spcPct val="0"/>
              </a:spcBef>
              <a:defRPr>
                <a:solidFill>
                  <a:schemeClr val="tx1"/>
                </a:solidFill>
                <a:latin typeface="Arial" pitchFamily="34" charset="0"/>
                <a:ea typeface="ＭＳ Ｐゴシック" pitchFamily="34" charset="-128"/>
              </a:defRPr>
            </a:lvl3pPr>
            <a:lvl4pPr marL="1600200" indent="-228600">
              <a:spcBef>
                <a:spcPct val="0"/>
              </a:spcBef>
              <a:defRPr>
                <a:solidFill>
                  <a:schemeClr val="tx1"/>
                </a:solidFill>
                <a:latin typeface="Arial" pitchFamily="34" charset="0"/>
                <a:ea typeface="ＭＳ Ｐゴシック" pitchFamily="34" charset="-128"/>
              </a:defRPr>
            </a:lvl4pPr>
            <a:lvl5pPr marL="2057400" indent="-228600">
              <a:spcBef>
                <a:spcPct val="0"/>
              </a:spcBef>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90000"/>
              </a:lnSpc>
              <a:buClrTx/>
              <a:buFontTx/>
              <a:buNone/>
              <a:defRPr/>
            </a:pPr>
            <a:endParaRPr lang="en-US" altLang="en-US" sz="1400" i="1" smtClean="0"/>
          </a:p>
        </p:txBody>
      </p:sp>
      <p:sp>
        <p:nvSpPr>
          <p:cNvPr id="1186851" name="AutoShape 35"/>
          <p:cNvSpPr>
            <a:spLocks noChangeArrowheads="1"/>
          </p:cNvSpPr>
          <p:nvPr/>
        </p:nvSpPr>
        <p:spPr bwMode="auto">
          <a:xfrm>
            <a:off x="2765425" y="4092575"/>
            <a:ext cx="174625" cy="290513"/>
          </a:xfrm>
          <a:prstGeom prst="cube">
            <a:avLst>
              <a:gd name="adj" fmla="val 25000"/>
            </a:avLst>
          </a:prstGeom>
          <a:solidFill>
            <a:srgbClr val="FF66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0"/>
              </a:spcBef>
              <a:defRPr>
                <a:solidFill>
                  <a:schemeClr val="tx1"/>
                </a:solidFill>
                <a:latin typeface="Arial" pitchFamily="34" charset="0"/>
                <a:ea typeface="ＭＳ Ｐゴシック" pitchFamily="34" charset="-128"/>
              </a:defRPr>
            </a:lvl1pPr>
            <a:lvl2pPr marL="742950" indent="-285750">
              <a:spcBef>
                <a:spcPct val="0"/>
              </a:spcBef>
              <a:defRPr>
                <a:solidFill>
                  <a:schemeClr val="tx1"/>
                </a:solidFill>
                <a:latin typeface="Arial" pitchFamily="34" charset="0"/>
                <a:ea typeface="ＭＳ Ｐゴシック" pitchFamily="34" charset="-128"/>
              </a:defRPr>
            </a:lvl2pPr>
            <a:lvl3pPr marL="1143000" indent="-228600">
              <a:spcBef>
                <a:spcPct val="0"/>
              </a:spcBef>
              <a:defRPr>
                <a:solidFill>
                  <a:schemeClr val="tx1"/>
                </a:solidFill>
                <a:latin typeface="Arial" pitchFamily="34" charset="0"/>
                <a:ea typeface="ＭＳ Ｐゴシック" pitchFamily="34" charset="-128"/>
              </a:defRPr>
            </a:lvl3pPr>
            <a:lvl4pPr marL="1600200" indent="-228600">
              <a:spcBef>
                <a:spcPct val="0"/>
              </a:spcBef>
              <a:defRPr>
                <a:solidFill>
                  <a:schemeClr val="tx1"/>
                </a:solidFill>
                <a:latin typeface="Arial" pitchFamily="34" charset="0"/>
                <a:ea typeface="ＭＳ Ｐゴシック" pitchFamily="34" charset="-128"/>
              </a:defRPr>
            </a:lvl4pPr>
            <a:lvl5pPr marL="2057400" indent="-228600">
              <a:spcBef>
                <a:spcPct val="0"/>
              </a:spcBef>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90000"/>
              </a:lnSpc>
              <a:buClrTx/>
              <a:buFontTx/>
              <a:buNone/>
              <a:defRPr/>
            </a:pPr>
            <a:endParaRPr lang="en-US" altLang="en-US" sz="1400" i="1" smtClean="0"/>
          </a:p>
        </p:txBody>
      </p:sp>
      <p:sp>
        <p:nvSpPr>
          <p:cNvPr id="1186852" name="AutoShape 36"/>
          <p:cNvSpPr>
            <a:spLocks noChangeArrowheads="1"/>
          </p:cNvSpPr>
          <p:nvPr/>
        </p:nvSpPr>
        <p:spPr bwMode="auto">
          <a:xfrm>
            <a:off x="2981325" y="4092575"/>
            <a:ext cx="174625" cy="290513"/>
          </a:xfrm>
          <a:prstGeom prst="cube">
            <a:avLst>
              <a:gd name="adj" fmla="val 25000"/>
            </a:avLst>
          </a:prstGeom>
          <a:solidFill>
            <a:srgbClr val="FF66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0"/>
              </a:spcBef>
              <a:defRPr>
                <a:solidFill>
                  <a:schemeClr val="tx1"/>
                </a:solidFill>
                <a:latin typeface="Arial" pitchFamily="34" charset="0"/>
                <a:ea typeface="ＭＳ Ｐゴシック" pitchFamily="34" charset="-128"/>
              </a:defRPr>
            </a:lvl1pPr>
            <a:lvl2pPr marL="742950" indent="-285750">
              <a:spcBef>
                <a:spcPct val="0"/>
              </a:spcBef>
              <a:defRPr>
                <a:solidFill>
                  <a:schemeClr val="tx1"/>
                </a:solidFill>
                <a:latin typeface="Arial" pitchFamily="34" charset="0"/>
                <a:ea typeface="ＭＳ Ｐゴシック" pitchFamily="34" charset="-128"/>
              </a:defRPr>
            </a:lvl2pPr>
            <a:lvl3pPr marL="1143000" indent="-228600">
              <a:spcBef>
                <a:spcPct val="0"/>
              </a:spcBef>
              <a:defRPr>
                <a:solidFill>
                  <a:schemeClr val="tx1"/>
                </a:solidFill>
                <a:latin typeface="Arial" pitchFamily="34" charset="0"/>
                <a:ea typeface="ＭＳ Ｐゴシック" pitchFamily="34" charset="-128"/>
              </a:defRPr>
            </a:lvl3pPr>
            <a:lvl4pPr marL="1600200" indent="-228600">
              <a:spcBef>
                <a:spcPct val="0"/>
              </a:spcBef>
              <a:defRPr>
                <a:solidFill>
                  <a:schemeClr val="tx1"/>
                </a:solidFill>
                <a:latin typeface="Arial" pitchFamily="34" charset="0"/>
                <a:ea typeface="ＭＳ Ｐゴシック" pitchFamily="34" charset="-128"/>
              </a:defRPr>
            </a:lvl4pPr>
            <a:lvl5pPr marL="2057400" indent="-228600">
              <a:spcBef>
                <a:spcPct val="0"/>
              </a:spcBef>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90000"/>
              </a:lnSpc>
              <a:buClrTx/>
              <a:buFontTx/>
              <a:buNone/>
              <a:defRPr/>
            </a:pPr>
            <a:endParaRPr lang="en-US" altLang="en-US" sz="1400" i="1" smtClean="0"/>
          </a:p>
        </p:txBody>
      </p:sp>
      <p:sp>
        <p:nvSpPr>
          <p:cNvPr id="1186853" name="AutoShape 37"/>
          <p:cNvSpPr>
            <a:spLocks noChangeArrowheads="1"/>
          </p:cNvSpPr>
          <p:nvPr/>
        </p:nvSpPr>
        <p:spPr bwMode="auto">
          <a:xfrm>
            <a:off x="3197225" y="4092575"/>
            <a:ext cx="174625" cy="290513"/>
          </a:xfrm>
          <a:prstGeom prst="cube">
            <a:avLst>
              <a:gd name="adj" fmla="val 25000"/>
            </a:avLst>
          </a:prstGeom>
          <a:solidFill>
            <a:srgbClr val="FF66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0"/>
              </a:spcBef>
              <a:defRPr>
                <a:solidFill>
                  <a:schemeClr val="tx1"/>
                </a:solidFill>
                <a:latin typeface="Arial" pitchFamily="34" charset="0"/>
                <a:ea typeface="ＭＳ Ｐゴシック" pitchFamily="34" charset="-128"/>
              </a:defRPr>
            </a:lvl1pPr>
            <a:lvl2pPr marL="742950" indent="-285750">
              <a:spcBef>
                <a:spcPct val="0"/>
              </a:spcBef>
              <a:defRPr>
                <a:solidFill>
                  <a:schemeClr val="tx1"/>
                </a:solidFill>
                <a:latin typeface="Arial" pitchFamily="34" charset="0"/>
                <a:ea typeface="ＭＳ Ｐゴシック" pitchFamily="34" charset="-128"/>
              </a:defRPr>
            </a:lvl2pPr>
            <a:lvl3pPr marL="1143000" indent="-228600">
              <a:spcBef>
                <a:spcPct val="0"/>
              </a:spcBef>
              <a:defRPr>
                <a:solidFill>
                  <a:schemeClr val="tx1"/>
                </a:solidFill>
                <a:latin typeface="Arial" pitchFamily="34" charset="0"/>
                <a:ea typeface="ＭＳ Ｐゴシック" pitchFamily="34" charset="-128"/>
              </a:defRPr>
            </a:lvl3pPr>
            <a:lvl4pPr marL="1600200" indent="-228600">
              <a:spcBef>
                <a:spcPct val="0"/>
              </a:spcBef>
              <a:defRPr>
                <a:solidFill>
                  <a:schemeClr val="tx1"/>
                </a:solidFill>
                <a:latin typeface="Arial" pitchFamily="34" charset="0"/>
                <a:ea typeface="ＭＳ Ｐゴシック" pitchFamily="34" charset="-128"/>
              </a:defRPr>
            </a:lvl4pPr>
            <a:lvl5pPr marL="2057400" indent="-228600">
              <a:spcBef>
                <a:spcPct val="0"/>
              </a:spcBef>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90000"/>
              </a:lnSpc>
              <a:buClrTx/>
              <a:buFontTx/>
              <a:buNone/>
              <a:defRPr/>
            </a:pPr>
            <a:endParaRPr lang="en-US" altLang="en-US" sz="1400" i="1" smtClean="0"/>
          </a:p>
        </p:txBody>
      </p:sp>
      <p:sp>
        <p:nvSpPr>
          <p:cNvPr id="1186854" name="Rectangle 38"/>
          <p:cNvSpPr>
            <a:spLocks noChangeArrowheads="1"/>
          </p:cNvSpPr>
          <p:nvPr/>
        </p:nvSpPr>
        <p:spPr bwMode="auto">
          <a:xfrm>
            <a:off x="3540125" y="4060825"/>
            <a:ext cx="889000" cy="352425"/>
          </a:xfrm>
          <a:prstGeom prst="rect">
            <a:avLst/>
          </a:prstGeom>
          <a:noFill/>
          <a:ln w="15240">
            <a:solidFill>
              <a:srgbClr val="3333CC"/>
            </a:solidFill>
            <a:miter lim="800000"/>
            <a:headEnd/>
            <a:tailEnd/>
          </a:ln>
          <a:effectLst/>
          <a:extLst>
            <a:ext uri="{909E8E84-426E-40DD-AFC4-6F175D3DCCD1}">
              <a14:hiddenFill xmlns:a14="http://schemas.microsoft.com/office/drawing/2010/main">
                <a:solidFill>
                  <a:srgbClr val="0E538C">
                    <a:alpha val="22000"/>
                  </a:srgbClr>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spcBef>
                <a:spcPct val="0"/>
              </a:spcBef>
              <a:defRPr>
                <a:solidFill>
                  <a:schemeClr val="tx1"/>
                </a:solidFill>
                <a:latin typeface="Arial" pitchFamily="34" charset="0"/>
                <a:ea typeface="ＭＳ Ｐゴシック" pitchFamily="34" charset="-128"/>
              </a:defRPr>
            </a:lvl1pPr>
            <a:lvl2pPr marL="742950" indent="-285750">
              <a:spcBef>
                <a:spcPct val="0"/>
              </a:spcBef>
              <a:defRPr>
                <a:solidFill>
                  <a:schemeClr val="tx1"/>
                </a:solidFill>
                <a:latin typeface="Arial" pitchFamily="34" charset="0"/>
                <a:ea typeface="ＭＳ Ｐゴシック" pitchFamily="34" charset="-128"/>
              </a:defRPr>
            </a:lvl2pPr>
            <a:lvl3pPr marL="1143000" indent="-228600">
              <a:spcBef>
                <a:spcPct val="0"/>
              </a:spcBef>
              <a:defRPr>
                <a:solidFill>
                  <a:schemeClr val="tx1"/>
                </a:solidFill>
                <a:latin typeface="Arial" pitchFamily="34" charset="0"/>
                <a:ea typeface="ＭＳ Ｐゴシック" pitchFamily="34" charset="-128"/>
              </a:defRPr>
            </a:lvl3pPr>
            <a:lvl4pPr marL="1600200" indent="-228600">
              <a:spcBef>
                <a:spcPct val="0"/>
              </a:spcBef>
              <a:defRPr>
                <a:solidFill>
                  <a:schemeClr val="tx1"/>
                </a:solidFill>
                <a:latin typeface="Arial" pitchFamily="34" charset="0"/>
                <a:ea typeface="ＭＳ Ｐゴシック" pitchFamily="34" charset="-128"/>
              </a:defRPr>
            </a:lvl4pPr>
            <a:lvl5pPr marL="2057400" indent="-228600">
              <a:spcBef>
                <a:spcPct val="0"/>
              </a:spcBef>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90000"/>
              </a:lnSpc>
              <a:buClrTx/>
              <a:buFontTx/>
              <a:buNone/>
              <a:defRPr/>
            </a:pPr>
            <a:endParaRPr lang="en-US" altLang="en-US" sz="1400" i="1" smtClean="0"/>
          </a:p>
        </p:txBody>
      </p:sp>
      <p:sp>
        <p:nvSpPr>
          <p:cNvPr id="1186855" name="AutoShape 39"/>
          <p:cNvSpPr>
            <a:spLocks noChangeArrowheads="1"/>
          </p:cNvSpPr>
          <p:nvPr/>
        </p:nvSpPr>
        <p:spPr bwMode="auto">
          <a:xfrm>
            <a:off x="3571875" y="4092575"/>
            <a:ext cx="174625" cy="290513"/>
          </a:xfrm>
          <a:prstGeom prst="cube">
            <a:avLst>
              <a:gd name="adj" fmla="val 25000"/>
            </a:avLst>
          </a:prstGeom>
          <a:solidFill>
            <a:srgbClr val="3333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0"/>
              </a:spcBef>
              <a:defRPr>
                <a:solidFill>
                  <a:schemeClr val="tx1"/>
                </a:solidFill>
                <a:latin typeface="Arial" pitchFamily="34" charset="0"/>
                <a:ea typeface="ＭＳ Ｐゴシック" pitchFamily="34" charset="-128"/>
              </a:defRPr>
            </a:lvl1pPr>
            <a:lvl2pPr marL="742950" indent="-285750">
              <a:spcBef>
                <a:spcPct val="0"/>
              </a:spcBef>
              <a:defRPr>
                <a:solidFill>
                  <a:schemeClr val="tx1"/>
                </a:solidFill>
                <a:latin typeface="Arial" pitchFamily="34" charset="0"/>
                <a:ea typeface="ＭＳ Ｐゴシック" pitchFamily="34" charset="-128"/>
              </a:defRPr>
            </a:lvl2pPr>
            <a:lvl3pPr marL="1143000" indent="-228600">
              <a:spcBef>
                <a:spcPct val="0"/>
              </a:spcBef>
              <a:defRPr>
                <a:solidFill>
                  <a:schemeClr val="tx1"/>
                </a:solidFill>
                <a:latin typeface="Arial" pitchFamily="34" charset="0"/>
                <a:ea typeface="ＭＳ Ｐゴシック" pitchFamily="34" charset="-128"/>
              </a:defRPr>
            </a:lvl3pPr>
            <a:lvl4pPr marL="1600200" indent="-228600">
              <a:spcBef>
                <a:spcPct val="0"/>
              </a:spcBef>
              <a:defRPr>
                <a:solidFill>
                  <a:schemeClr val="tx1"/>
                </a:solidFill>
                <a:latin typeface="Arial" pitchFamily="34" charset="0"/>
                <a:ea typeface="ＭＳ Ｐゴシック" pitchFamily="34" charset="-128"/>
              </a:defRPr>
            </a:lvl4pPr>
            <a:lvl5pPr marL="2057400" indent="-228600">
              <a:spcBef>
                <a:spcPct val="0"/>
              </a:spcBef>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90000"/>
              </a:lnSpc>
              <a:buClrTx/>
              <a:buFontTx/>
              <a:buNone/>
              <a:defRPr/>
            </a:pPr>
            <a:endParaRPr lang="en-US" altLang="en-US" sz="1400" i="1" smtClean="0"/>
          </a:p>
        </p:txBody>
      </p:sp>
      <p:sp>
        <p:nvSpPr>
          <p:cNvPr id="1186856" name="AutoShape 40"/>
          <p:cNvSpPr>
            <a:spLocks noChangeArrowheads="1"/>
          </p:cNvSpPr>
          <p:nvPr/>
        </p:nvSpPr>
        <p:spPr bwMode="auto">
          <a:xfrm>
            <a:off x="3787775" y="4092575"/>
            <a:ext cx="174625" cy="290513"/>
          </a:xfrm>
          <a:prstGeom prst="cube">
            <a:avLst>
              <a:gd name="adj" fmla="val 25000"/>
            </a:avLst>
          </a:prstGeom>
          <a:solidFill>
            <a:srgbClr val="3333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0"/>
              </a:spcBef>
              <a:defRPr>
                <a:solidFill>
                  <a:schemeClr val="tx1"/>
                </a:solidFill>
                <a:latin typeface="Arial" pitchFamily="34" charset="0"/>
                <a:ea typeface="ＭＳ Ｐゴシック" pitchFamily="34" charset="-128"/>
              </a:defRPr>
            </a:lvl1pPr>
            <a:lvl2pPr marL="742950" indent="-285750">
              <a:spcBef>
                <a:spcPct val="0"/>
              </a:spcBef>
              <a:defRPr>
                <a:solidFill>
                  <a:schemeClr val="tx1"/>
                </a:solidFill>
                <a:latin typeface="Arial" pitchFamily="34" charset="0"/>
                <a:ea typeface="ＭＳ Ｐゴシック" pitchFamily="34" charset="-128"/>
              </a:defRPr>
            </a:lvl2pPr>
            <a:lvl3pPr marL="1143000" indent="-228600">
              <a:spcBef>
                <a:spcPct val="0"/>
              </a:spcBef>
              <a:defRPr>
                <a:solidFill>
                  <a:schemeClr val="tx1"/>
                </a:solidFill>
                <a:latin typeface="Arial" pitchFamily="34" charset="0"/>
                <a:ea typeface="ＭＳ Ｐゴシック" pitchFamily="34" charset="-128"/>
              </a:defRPr>
            </a:lvl3pPr>
            <a:lvl4pPr marL="1600200" indent="-228600">
              <a:spcBef>
                <a:spcPct val="0"/>
              </a:spcBef>
              <a:defRPr>
                <a:solidFill>
                  <a:schemeClr val="tx1"/>
                </a:solidFill>
                <a:latin typeface="Arial" pitchFamily="34" charset="0"/>
                <a:ea typeface="ＭＳ Ｐゴシック" pitchFamily="34" charset="-128"/>
              </a:defRPr>
            </a:lvl4pPr>
            <a:lvl5pPr marL="2057400" indent="-228600">
              <a:spcBef>
                <a:spcPct val="0"/>
              </a:spcBef>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90000"/>
              </a:lnSpc>
              <a:buClrTx/>
              <a:buFontTx/>
              <a:buNone/>
              <a:defRPr/>
            </a:pPr>
            <a:endParaRPr lang="en-US" altLang="en-US" sz="1400" i="1" smtClean="0"/>
          </a:p>
        </p:txBody>
      </p:sp>
      <p:sp>
        <p:nvSpPr>
          <p:cNvPr id="1186857" name="AutoShape 41"/>
          <p:cNvSpPr>
            <a:spLocks noChangeArrowheads="1"/>
          </p:cNvSpPr>
          <p:nvPr/>
        </p:nvSpPr>
        <p:spPr bwMode="auto">
          <a:xfrm>
            <a:off x="4003675" y="4092575"/>
            <a:ext cx="173038" cy="290513"/>
          </a:xfrm>
          <a:prstGeom prst="cube">
            <a:avLst>
              <a:gd name="adj" fmla="val 25000"/>
            </a:avLst>
          </a:prstGeom>
          <a:solidFill>
            <a:srgbClr val="3333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0"/>
              </a:spcBef>
              <a:defRPr>
                <a:solidFill>
                  <a:schemeClr val="tx1"/>
                </a:solidFill>
                <a:latin typeface="Arial" pitchFamily="34" charset="0"/>
                <a:ea typeface="ＭＳ Ｐゴシック" pitchFamily="34" charset="-128"/>
              </a:defRPr>
            </a:lvl1pPr>
            <a:lvl2pPr marL="742950" indent="-285750">
              <a:spcBef>
                <a:spcPct val="0"/>
              </a:spcBef>
              <a:defRPr>
                <a:solidFill>
                  <a:schemeClr val="tx1"/>
                </a:solidFill>
                <a:latin typeface="Arial" pitchFamily="34" charset="0"/>
                <a:ea typeface="ＭＳ Ｐゴシック" pitchFamily="34" charset="-128"/>
              </a:defRPr>
            </a:lvl2pPr>
            <a:lvl3pPr marL="1143000" indent="-228600">
              <a:spcBef>
                <a:spcPct val="0"/>
              </a:spcBef>
              <a:defRPr>
                <a:solidFill>
                  <a:schemeClr val="tx1"/>
                </a:solidFill>
                <a:latin typeface="Arial" pitchFamily="34" charset="0"/>
                <a:ea typeface="ＭＳ Ｐゴシック" pitchFamily="34" charset="-128"/>
              </a:defRPr>
            </a:lvl3pPr>
            <a:lvl4pPr marL="1600200" indent="-228600">
              <a:spcBef>
                <a:spcPct val="0"/>
              </a:spcBef>
              <a:defRPr>
                <a:solidFill>
                  <a:schemeClr val="tx1"/>
                </a:solidFill>
                <a:latin typeface="Arial" pitchFamily="34" charset="0"/>
                <a:ea typeface="ＭＳ Ｐゴシック" pitchFamily="34" charset="-128"/>
              </a:defRPr>
            </a:lvl4pPr>
            <a:lvl5pPr marL="2057400" indent="-228600">
              <a:spcBef>
                <a:spcPct val="0"/>
              </a:spcBef>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90000"/>
              </a:lnSpc>
              <a:buClrTx/>
              <a:buFontTx/>
              <a:buNone/>
              <a:defRPr/>
            </a:pPr>
            <a:endParaRPr lang="en-US" altLang="en-US" sz="1400" i="1" smtClean="0"/>
          </a:p>
        </p:txBody>
      </p:sp>
      <p:sp>
        <p:nvSpPr>
          <p:cNvPr id="1186858" name="AutoShape 42"/>
          <p:cNvSpPr>
            <a:spLocks noChangeArrowheads="1"/>
          </p:cNvSpPr>
          <p:nvPr/>
        </p:nvSpPr>
        <p:spPr bwMode="auto">
          <a:xfrm>
            <a:off x="4217988" y="4092575"/>
            <a:ext cx="176212" cy="290513"/>
          </a:xfrm>
          <a:prstGeom prst="cube">
            <a:avLst>
              <a:gd name="adj" fmla="val 25000"/>
            </a:avLst>
          </a:prstGeom>
          <a:solidFill>
            <a:srgbClr val="3333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0"/>
              </a:spcBef>
              <a:defRPr>
                <a:solidFill>
                  <a:schemeClr val="tx1"/>
                </a:solidFill>
                <a:latin typeface="Arial" pitchFamily="34" charset="0"/>
                <a:ea typeface="ＭＳ Ｐゴシック" pitchFamily="34" charset="-128"/>
              </a:defRPr>
            </a:lvl1pPr>
            <a:lvl2pPr marL="742950" indent="-285750">
              <a:spcBef>
                <a:spcPct val="0"/>
              </a:spcBef>
              <a:defRPr>
                <a:solidFill>
                  <a:schemeClr val="tx1"/>
                </a:solidFill>
                <a:latin typeface="Arial" pitchFamily="34" charset="0"/>
                <a:ea typeface="ＭＳ Ｐゴシック" pitchFamily="34" charset="-128"/>
              </a:defRPr>
            </a:lvl2pPr>
            <a:lvl3pPr marL="1143000" indent="-228600">
              <a:spcBef>
                <a:spcPct val="0"/>
              </a:spcBef>
              <a:defRPr>
                <a:solidFill>
                  <a:schemeClr val="tx1"/>
                </a:solidFill>
                <a:latin typeface="Arial" pitchFamily="34" charset="0"/>
                <a:ea typeface="ＭＳ Ｐゴシック" pitchFamily="34" charset="-128"/>
              </a:defRPr>
            </a:lvl3pPr>
            <a:lvl4pPr marL="1600200" indent="-228600">
              <a:spcBef>
                <a:spcPct val="0"/>
              </a:spcBef>
              <a:defRPr>
                <a:solidFill>
                  <a:schemeClr val="tx1"/>
                </a:solidFill>
                <a:latin typeface="Arial" pitchFamily="34" charset="0"/>
                <a:ea typeface="ＭＳ Ｐゴシック" pitchFamily="34" charset="-128"/>
              </a:defRPr>
            </a:lvl4pPr>
            <a:lvl5pPr marL="2057400" indent="-228600">
              <a:spcBef>
                <a:spcPct val="0"/>
              </a:spcBef>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90000"/>
              </a:lnSpc>
              <a:buClrTx/>
              <a:buFontTx/>
              <a:buNone/>
              <a:defRPr/>
            </a:pPr>
            <a:endParaRPr lang="en-US" altLang="en-US" sz="1400" i="1" smtClean="0"/>
          </a:p>
        </p:txBody>
      </p:sp>
      <p:sp>
        <p:nvSpPr>
          <p:cNvPr id="1186859" name="AutoShape 43"/>
          <p:cNvSpPr>
            <a:spLocks noChangeArrowheads="1"/>
          </p:cNvSpPr>
          <p:nvPr/>
        </p:nvSpPr>
        <p:spPr bwMode="auto">
          <a:xfrm>
            <a:off x="665163" y="4089400"/>
            <a:ext cx="176212" cy="290513"/>
          </a:xfrm>
          <a:prstGeom prst="cube">
            <a:avLst>
              <a:gd name="adj" fmla="val 25000"/>
            </a:avLst>
          </a:prstGeom>
          <a:solidFill>
            <a:srgbClr val="FF66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0"/>
              </a:spcBef>
              <a:defRPr>
                <a:solidFill>
                  <a:schemeClr val="tx1"/>
                </a:solidFill>
                <a:latin typeface="Arial" pitchFamily="34" charset="0"/>
                <a:ea typeface="ＭＳ Ｐゴシック" pitchFamily="34" charset="-128"/>
              </a:defRPr>
            </a:lvl1pPr>
            <a:lvl2pPr marL="742950" indent="-285750">
              <a:spcBef>
                <a:spcPct val="0"/>
              </a:spcBef>
              <a:defRPr>
                <a:solidFill>
                  <a:schemeClr val="tx1"/>
                </a:solidFill>
                <a:latin typeface="Arial" pitchFamily="34" charset="0"/>
                <a:ea typeface="ＭＳ Ｐゴシック" pitchFamily="34" charset="-128"/>
              </a:defRPr>
            </a:lvl2pPr>
            <a:lvl3pPr marL="1143000" indent="-228600">
              <a:spcBef>
                <a:spcPct val="0"/>
              </a:spcBef>
              <a:defRPr>
                <a:solidFill>
                  <a:schemeClr val="tx1"/>
                </a:solidFill>
                <a:latin typeface="Arial" pitchFamily="34" charset="0"/>
                <a:ea typeface="ＭＳ Ｐゴシック" pitchFamily="34" charset="-128"/>
              </a:defRPr>
            </a:lvl3pPr>
            <a:lvl4pPr marL="1600200" indent="-228600">
              <a:spcBef>
                <a:spcPct val="0"/>
              </a:spcBef>
              <a:defRPr>
                <a:solidFill>
                  <a:schemeClr val="tx1"/>
                </a:solidFill>
                <a:latin typeface="Arial" pitchFamily="34" charset="0"/>
                <a:ea typeface="ＭＳ Ｐゴシック" pitchFamily="34" charset="-128"/>
              </a:defRPr>
            </a:lvl4pPr>
            <a:lvl5pPr marL="2057400" indent="-228600">
              <a:spcBef>
                <a:spcPct val="0"/>
              </a:spcBef>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90000"/>
              </a:lnSpc>
              <a:buClrTx/>
              <a:buFontTx/>
              <a:buNone/>
              <a:defRPr/>
            </a:pPr>
            <a:endParaRPr lang="en-US" altLang="en-US" sz="1400" i="1" smtClean="0"/>
          </a:p>
        </p:txBody>
      </p:sp>
      <p:sp>
        <p:nvSpPr>
          <p:cNvPr id="1186860" name="AutoShape 44"/>
          <p:cNvSpPr>
            <a:spLocks noChangeArrowheads="1"/>
          </p:cNvSpPr>
          <p:nvPr/>
        </p:nvSpPr>
        <p:spPr bwMode="auto">
          <a:xfrm>
            <a:off x="4757738" y="4818063"/>
            <a:ext cx="352425" cy="452437"/>
          </a:xfrm>
          <a:prstGeom prst="can">
            <a:avLst>
              <a:gd name="adj" fmla="val 32095"/>
            </a:avLst>
          </a:prstGeom>
          <a:gradFill rotWithShape="0">
            <a:gsLst>
              <a:gs pos="0">
                <a:srgbClr val="BCDAFA">
                  <a:gamma/>
                  <a:shade val="46275"/>
                  <a:invGamma/>
                </a:srgbClr>
              </a:gs>
              <a:gs pos="50000">
                <a:srgbClr val="BCDAFA"/>
              </a:gs>
              <a:gs pos="100000">
                <a:srgbClr val="BCDAFA">
                  <a:gamma/>
                  <a:shade val="46275"/>
                  <a:invGamma/>
                </a:srgbClr>
              </a:gs>
            </a:gsLst>
            <a:lin ang="0" scaled="1"/>
          </a:gradFill>
          <a:ln>
            <a:noFill/>
          </a:ln>
          <a:effectLst/>
          <a:extLst>
            <a:ext uri="{91240B29-F687-4F45-9708-019B960494DF}">
              <a14:hiddenLine xmlns:a14="http://schemas.microsoft.com/office/drawing/2010/main" w="21590">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spcBef>
                <a:spcPct val="0"/>
              </a:spcBef>
              <a:defRPr>
                <a:solidFill>
                  <a:schemeClr val="tx1"/>
                </a:solidFill>
                <a:latin typeface="Arial" pitchFamily="34" charset="0"/>
                <a:ea typeface="ＭＳ Ｐゴシック" pitchFamily="34" charset="-128"/>
              </a:defRPr>
            </a:lvl1pPr>
            <a:lvl2pPr marL="742950" indent="-285750">
              <a:spcBef>
                <a:spcPct val="0"/>
              </a:spcBef>
              <a:defRPr>
                <a:solidFill>
                  <a:schemeClr val="tx1"/>
                </a:solidFill>
                <a:latin typeface="Arial" pitchFamily="34" charset="0"/>
                <a:ea typeface="ＭＳ Ｐゴシック" pitchFamily="34" charset="-128"/>
              </a:defRPr>
            </a:lvl2pPr>
            <a:lvl3pPr marL="1143000" indent="-228600">
              <a:spcBef>
                <a:spcPct val="0"/>
              </a:spcBef>
              <a:defRPr>
                <a:solidFill>
                  <a:schemeClr val="tx1"/>
                </a:solidFill>
                <a:latin typeface="Arial" pitchFamily="34" charset="0"/>
                <a:ea typeface="ＭＳ Ｐゴシック" pitchFamily="34" charset="-128"/>
              </a:defRPr>
            </a:lvl3pPr>
            <a:lvl4pPr marL="1600200" indent="-228600">
              <a:spcBef>
                <a:spcPct val="0"/>
              </a:spcBef>
              <a:defRPr>
                <a:solidFill>
                  <a:schemeClr val="tx1"/>
                </a:solidFill>
                <a:latin typeface="Arial" pitchFamily="34" charset="0"/>
                <a:ea typeface="ＭＳ Ｐゴシック" pitchFamily="34" charset="-128"/>
              </a:defRPr>
            </a:lvl4pPr>
            <a:lvl5pPr marL="2057400" indent="-228600">
              <a:spcBef>
                <a:spcPct val="0"/>
              </a:spcBef>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90000"/>
              </a:lnSpc>
              <a:buClrTx/>
              <a:buFontTx/>
              <a:buNone/>
              <a:defRPr/>
            </a:pPr>
            <a:endParaRPr lang="en-US" altLang="en-US" sz="1400" i="1" smtClean="0"/>
          </a:p>
        </p:txBody>
      </p:sp>
      <p:sp>
        <p:nvSpPr>
          <p:cNvPr id="1186861" name="AutoShape 45"/>
          <p:cNvSpPr>
            <a:spLocks noChangeArrowheads="1"/>
          </p:cNvSpPr>
          <p:nvPr/>
        </p:nvSpPr>
        <p:spPr bwMode="auto">
          <a:xfrm>
            <a:off x="5233988" y="4818063"/>
            <a:ext cx="354012" cy="452437"/>
          </a:xfrm>
          <a:prstGeom prst="can">
            <a:avLst>
              <a:gd name="adj" fmla="val 31987"/>
            </a:avLst>
          </a:prstGeom>
          <a:gradFill rotWithShape="0">
            <a:gsLst>
              <a:gs pos="0">
                <a:srgbClr val="BCDAFA">
                  <a:gamma/>
                  <a:shade val="46275"/>
                  <a:invGamma/>
                </a:srgbClr>
              </a:gs>
              <a:gs pos="50000">
                <a:srgbClr val="BCDAFA"/>
              </a:gs>
              <a:gs pos="100000">
                <a:srgbClr val="BCDAFA">
                  <a:gamma/>
                  <a:shade val="46275"/>
                  <a:invGamma/>
                </a:srgbClr>
              </a:gs>
            </a:gsLst>
            <a:lin ang="0" scaled="1"/>
          </a:gradFill>
          <a:ln>
            <a:noFill/>
          </a:ln>
          <a:effectLst/>
          <a:extLst>
            <a:ext uri="{91240B29-F687-4F45-9708-019B960494DF}">
              <a14:hiddenLine xmlns:a14="http://schemas.microsoft.com/office/drawing/2010/main" w="21590">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spcBef>
                <a:spcPct val="0"/>
              </a:spcBef>
              <a:defRPr>
                <a:solidFill>
                  <a:schemeClr val="tx1"/>
                </a:solidFill>
                <a:latin typeface="Arial" pitchFamily="34" charset="0"/>
                <a:ea typeface="ＭＳ Ｐゴシック" pitchFamily="34" charset="-128"/>
              </a:defRPr>
            </a:lvl1pPr>
            <a:lvl2pPr marL="742950" indent="-285750">
              <a:spcBef>
                <a:spcPct val="0"/>
              </a:spcBef>
              <a:defRPr>
                <a:solidFill>
                  <a:schemeClr val="tx1"/>
                </a:solidFill>
                <a:latin typeface="Arial" pitchFamily="34" charset="0"/>
                <a:ea typeface="ＭＳ Ｐゴシック" pitchFamily="34" charset="-128"/>
              </a:defRPr>
            </a:lvl2pPr>
            <a:lvl3pPr marL="1143000" indent="-228600">
              <a:spcBef>
                <a:spcPct val="0"/>
              </a:spcBef>
              <a:defRPr>
                <a:solidFill>
                  <a:schemeClr val="tx1"/>
                </a:solidFill>
                <a:latin typeface="Arial" pitchFamily="34" charset="0"/>
                <a:ea typeface="ＭＳ Ｐゴシック" pitchFamily="34" charset="-128"/>
              </a:defRPr>
            </a:lvl3pPr>
            <a:lvl4pPr marL="1600200" indent="-228600">
              <a:spcBef>
                <a:spcPct val="0"/>
              </a:spcBef>
              <a:defRPr>
                <a:solidFill>
                  <a:schemeClr val="tx1"/>
                </a:solidFill>
                <a:latin typeface="Arial" pitchFamily="34" charset="0"/>
                <a:ea typeface="ＭＳ Ｐゴシック" pitchFamily="34" charset="-128"/>
              </a:defRPr>
            </a:lvl4pPr>
            <a:lvl5pPr marL="2057400" indent="-228600">
              <a:spcBef>
                <a:spcPct val="0"/>
              </a:spcBef>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90000"/>
              </a:lnSpc>
              <a:buClrTx/>
              <a:buFontTx/>
              <a:buNone/>
              <a:defRPr/>
            </a:pPr>
            <a:endParaRPr lang="en-US" altLang="en-US" sz="1400" i="1" smtClean="0"/>
          </a:p>
        </p:txBody>
      </p:sp>
      <p:sp>
        <p:nvSpPr>
          <p:cNvPr id="1186862" name="AutoShape 46"/>
          <p:cNvSpPr>
            <a:spLocks noChangeArrowheads="1"/>
          </p:cNvSpPr>
          <p:nvPr/>
        </p:nvSpPr>
        <p:spPr bwMode="auto">
          <a:xfrm>
            <a:off x="5713413" y="4818063"/>
            <a:ext cx="352425" cy="452437"/>
          </a:xfrm>
          <a:prstGeom prst="can">
            <a:avLst>
              <a:gd name="adj" fmla="val 31987"/>
            </a:avLst>
          </a:prstGeom>
          <a:gradFill rotWithShape="0">
            <a:gsLst>
              <a:gs pos="0">
                <a:srgbClr val="BCDAFA">
                  <a:gamma/>
                  <a:shade val="46275"/>
                  <a:invGamma/>
                </a:srgbClr>
              </a:gs>
              <a:gs pos="50000">
                <a:srgbClr val="BCDAFA"/>
              </a:gs>
              <a:gs pos="100000">
                <a:srgbClr val="BCDAFA">
                  <a:gamma/>
                  <a:shade val="46275"/>
                  <a:invGamma/>
                </a:srgbClr>
              </a:gs>
            </a:gsLst>
            <a:lin ang="0" scaled="1"/>
          </a:gradFill>
          <a:ln>
            <a:noFill/>
          </a:ln>
          <a:effectLst/>
          <a:extLst>
            <a:ext uri="{91240B29-F687-4F45-9708-019B960494DF}">
              <a14:hiddenLine xmlns:a14="http://schemas.microsoft.com/office/drawing/2010/main" w="21590">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spcBef>
                <a:spcPct val="0"/>
              </a:spcBef>
              <a:defRPr>
                <a:solidFill>
                  <a:schemeClr val="tx1"/>
                </a:solidFill>
                <a:latin typeface="Arial" pitchFamily="34" charset="0"/>
                <a:ea typeface="ＭＳ Ｐゴシック" pitchFamily="34" charset="-128"/>
              </a:defRPr>
            </a:lvl1pPr>
            <a:lvl2pPr marL="742950" indent="-285750">
              <a:spcBef>
                <a:spcPct val="0"/>
              </a:spcBef>
              <a:defRPr>
                <a:solidFill>
                  <a:schemeClr val="tx1"/>
                </a:solidFill>
                <a:latin typeface="Arial" pitchFamily="34" charset="0"/>
                <a:ea typeface="ＭＳ Ｐゴシック" pitchFamily="34" charset="-128"/>
              </a:defRPr>
            </a:lvl2pPr>
            <a:lvl3pPr marL="1143000" indent="-228600">
              <a:spcBef>
                <a:spcPct val="0"/>
              </a:spcBef>
              <a:defRPr>
                <a:solidFill>
                  <a:schemeClr val="tx1"/>
                </a:solidFill>
                <a:latin typeface="Arial" pitchFamily="34" charset="0"/>
                <a:ea typeface="ＭＳ Ｐゴシック" pitchFamily="34" charset="-128"/>
              </a:defRPr>
            </a:lvl3pPr>
            <a:lvl4pPr marL="1600200" indent="-228600">
              <a:spcBef>
                <a:spcPct val="0"/>
              </a:spcBef>
              <a:defRPr>
                <a:solidFill>
                  <a:schemeClr val="tx1"/>
                </a:solidFill>
                <a:latin typeface="Arial" pitchFamily="34" charset="0"/>
                <a:ea typeface="ＭＳ Ｐゴシック" pitchFamily="34" charset="-128"/>
              </a:defRPr>
            </a:lvl4pPr>
            <a:lvl5pPr marL="2057400" indent="-228600">
              <a:spcBef>
                <a:spcPct val="0"/>
              </a:spcBef>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90000"/>
              </a:lnSpc>
              <a:buClrTx/>
              <a:buFontTx/>
              <a:buNone/>
              <a:defRPr/>
            </a:pPr>
            <a:endParaRPr lang="en-US" altLang="en-US" sz="1400" i="1" smtClean="0"/>
          </a:p>
        </p:txBody>
      </p:sp>
      <p:sp>
        <p:nvSpPr>
          <p:cNvPr id="1186863" name="AutoShape 47"/>
          <p:cNvSpPr>
            <a:spLocks noChangeArrowheads="1"/>
          </p:cNvSpPr>
          <p:nvPr/>
        </p:nvSpPr>
        <p:spPr bwMode="auto">
          <a:xfrm>
            <a:off x="6192838" y="4818063"/>
            <a:ext cx="352425" cy="452437"/>
          </a:xfrm>
          <a:prstGeom prst="can">
            <a:avLst>
              <a:gd name="adj" fmla="val 31987"/>
            </a:avLst>
          </a:prstGeom>
          <a:gradFill rotWithShape="0">
            <a:gsLst>
              <a:gs pos="0">
                <a:srgbClr val="BCDAFA">
                  <a:gamma/>
                  <a:shade val="46275"/>
                  <a:invGamma/>
                </a:srgbClr>
              </a:gs>
              <a:gs pos="50000">
                <a:srgbClr val="BCDAFA"/>
              </a:gs>
              <a:gs pos="100000">
                <a:srgbClr val="BCDAFA">
                  <a:gamma/>
                  <a:shade val="46275"/>
                  <a:invGamma/>
                </a:srgbClr>
              </a:gs>
            </a:gsLst>
            <a:lin ang="0" scaled="1"/>
          </a:gradFill>
          <a:ln>
            <a:noFill/>
          </a:ln>
          <a:effectLst/>
          <a:extLst>
            <a:ext uri="{91240B29-F687-4F45-9708-019B960494DF}">
              <a14:hiddenLine xmlns:a14="http://schemas.microsoft.com/office/drawing/2010/main" w="21590">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spcBef>
                <a:spcPct val="0"/>
              </a:spcBef>
              <a:defRPr>
                <a:solidFill>
                  <a:schemeClr val="tx1"/>
                </a:solidFill>
                <a:latin typeface="Arial" pitchFamily="34" charset="0"/>
                <a:ea typeface="ＭＳ Ｐゴシック" pitchFamily="34" charset="-128"/>
              </a:defRPr>
            </a:lvl1pPr>
            <a:lvl2pPr marL="742950" indent="-285750">
              <a:spcBef>
                <a:spcPct val="0"/>
              </a:spcBef>
              <a:defRPr>
                <a:solidFill>
                  <a:schemeClr val="tx1"/>
                </a:solidFill>
                <a:latin typeface="Arial" pitchFamily="34" charset="0"/>
                <a:ea typeface="ＭＳ Ｐゴシック" pitchFamily="34" charset="-128"/>
              </a:defRPr>
            </a:lvl2pPr>
            <a:lvl3pPr marL="1143000" indent="-228600">
              <a:spcBef>
                <a:spcPct val="0"/>
              </a:spcBef>
              <a:defRPr>
                <a:solidFill>
                  <a:schemeClr val="tx1"/>
                </a:solidFill>
                <a:latin typeface="Arial" pitchFamily="34" charset="0"/>
                <a:ea typeface="ＭＳ Ｐゴシック" pitchFamily="34" charset="-128"/>
              </a:defRPr>
            </a:lvl3pPr>
            <a:lvl4pPr marL="1600200" indent="-228600">
              <a:spcBef>
                <a:spcPct val="0"/>
              </a:spcBef>
              <a:defRPr>
                <a:solidFill>
                  <a:schemeClr val="tx1"/>
                </a:solidFill>
                <a:latin typeface="Arial" pitchFamily="34" charset="0"/>
                <a:ea typeface="ＭＳ Ｐゴシック" pitchFamily="34" charset="-128"/>
              </a:defRPr>
            </a:lvl4pPr>
            <a:lvl5pPr marL="2057400" indent="-228600">
              <a:spcBef>
                <a:spcPct val="0"/>
              </a:spcBef>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90000"/>
              </a:lnSpc>
              <a:buClrTx/>
              <a:buFontTx/>
              <a:buNone/>
              <a:defRPr/>
            </a:pPr>
            <a:endParaRPr lang="en-US" altLang="en-US" sz="1400" i="1" smtClean="0"/>
          </a:p>
        </p:txBody>
      </p:sp>
      <p:sp>
        <p:nvSpPr>
          <p:cNvPr id="1186864" name="Rectangle 48"/>
          <p:cNvSpPr>
            <a:spLocks noChangeArrowheads="1"/>
          </p:cNvSpPr>
          <p:nvPr/>
        </p:nvSpPr>
        <p:spPr bwMode="auto">
          <a:xfrm>
            <a:off x="5367338" y="4049713"/>
            <a:ext cx="889000" cy="354012"/>
          </a:xfrm>
          <a:prstGeom prst="rect">
            <a:avLst/>
          </a:prstGeom>
          <a:noFill/>
          <a:ln w="15240">
            <a:solidFill>
              <a:srgbClr val="3333CC"/>
            </a:solidFill>
            <a:miter lim="800000"/>
            <a:headEnd/>
            <a:tailEnd/>
          </a:ln>
          <a:effectLst/>
          <a:extLst>
            <a:ext uri="{909E8E84-426E-40DD-AFC4-6F175D3DCCD1}">
              <a14:hiddenFill xmlns:a14="http://schemas.microsoft.com/office/drawing/2010/main">
                <a:solidFill>
                  <a:srgbClr val="0E538C">
                    <a:alpha val="22000"/>
                  </a:srgbClr>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spcBef>
                <a:spcPct val="0"/>
              </a:spcBef>
              <a:defRPr>
                <a:solidFill>
                  <a:schemeClr val="tx1"/>
                </a:solidFill>
                <a:latin typeface="Arial" pitchFamily="34" charset="0"/>
                <a:ea typeface="ＭＳ Ｐゴシック" pitchFamily="34" charset="-128"/>
              </a:defRPr>
            </a:lvl1pPr>
            <a:lvl2pPr marL="742950" indent="-285750">
              <a:spcBef>
                <a:spcPct val="0"/>
              </a:spcBef>
              <a:defRPr>
                <a:solidFill>
                  <a:schemeClr val="tx1"/>
                </a:solidFill>
                <a:latin typeface="Arial" pitchFamily="34" charset="0"/>
                <a:ea typeface="ＭＳ Ｐゴシック" pitchFamily="34" charset="-128"/>
              </a:defRPr>
            </a:lvl2pPr>
            <a:lvl3pPr marL="1143000" indent="-228600">
              <a:spcBef>
                <a:spcPct val="0"/>
              </a:spcBef>
              <a:defRPr>
                <a:solidFill>
                  <a:schemeClr val="tx1"/>
                </a:solidFill>
                <a:latin typeface="Arial" pitchFamily="34" charset="0"/>
                <a:ea typeface="ＭＳ Ｐゴシック" pitchFamily="34" charset="-128"/>
              </a:defRPr>
            </a:lvl3pPr>
            <a:lvl4pPr marL="1600200" indent="-228600">
              <a:spcBef>
                <a:spcPct val="0"/>
              </a:spcBef>
              <a:defRPr>
                <a:solidFill>
                  <a:schemeClr val="tx1"/>
                </a:solidFill>
                <a:latin typeface="Arial" pitchFamily="34" charset="0"/>
                <a:ea typeface="ＭＳ Ｐゴシック" pitchFamily="34" charset="-128"/>
              </a:defRPr>
            </a:lvl4pPr>
            <a:lvl5pPr marL="2057400" indent="-228600">
              <a:spcBef>
                <a:spcPct val="0"/>
              </a:spcBef>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90000"/>
              </a:lnSpc>
              <a:buClrTx/>
              <a:buFontTx/>
              <a:buNone/>
              <a:defRPr/>
            </a:pPr>
            <a:endParaRPr lang="en-US" altLang="en-US" sz="1400" i="1" smtClean="0"/>
          </a:p>
        </p:txBody>
      </p:sp>
      <p:sp>
        <p:nvSpPr>
          <p:cNvPr id="1186865" name="AutoShape 49"/>
          <p:cNvSpPr>
            <a:spLocks noChangeArrowheads="1"/>
          </p:cNvSpPr>
          <p:nvPr/>
        </p:nvSpPr>
        <p:spPr bwMode="auto">
          <a:xfrm>
            <a:off x="5399088" y="4081463"/>
            <a:ext cx="174625" cy="290512"/>
          </a:xfrm>
          <a:prstGeom prst="cube">
            <a:avLst>
              <a:gd name="adj" fmla="val 25000"/>
            </a:avLst>
          </a:prstGeom>
          <a:solidFill>
            <a:srgbClr val="3333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0"/>
              </a:spcBef>
              <a:defRPr>
                <a:solidFill>
                  <a:schemeClr val="tx1"/>
                </a:solidFill>
                <a:latin typeface="Arial" pitchFamily="34" charset="0"/>
                <a:ea typeface="ＭＳ Ｐゴシック" pitchFamily="34" charset="-128"/>
              </a:defRPr>
            </a:lvl1pPr>
            <a:lvl2pPr marL="742950" indent="-285750">
              <a:spcBef>
                <a:spcPct val="0"/>
              </a:spcBef>
              <a:defRPr>
                <a:solidFill>
                  <a:schemeClr val="tx1"/>
                </a:solidFill>
                <a:latin typeface="Arial" pitchFamily="34" charset="0"/>
                <a:ea typeface="ＭＳ Ｐゴシック" pitchFamily="34" charset="-128"/>
              </a:defRPr>
            </a:lvl2pPr>
            <a:lvl3pPr marL="1143000" indent="-228600">
              <a:spcBef>
                <a:spcPct val="0"/>
              </a:spcBef>
              <a:defRPr>
                <a:solidFill>
                  <a:schemeClr val="tx1"/>
                </a:solidFill>
                <a:latin typeface="Arial" pitchFamily="34" charset="0"/>
                <a:ea typeface="ＭＳ Ｐゴシック" pitchFamily="34" charset="-128"/>
              </a:defRPr>
            </a:lvl3pPr>
            <a:lvl4pPr marL="1600200" indent="-228600">
              <a:spcBef>
                <a:spcPct val="0"/>
              </a:spcBef>
              <a:defRPr>
                <a:solidFill>
                  <a:schemeClr val="tx1"/>
                </a:solidFill>
                <a:latin typeface="Arial" pitchFamily="34" charset="0"/>
                <a:ea typeface="ＭＳ Ｐゴシック" pitchFamily="34" charset="-128"/>
              </a:defRPr>
            </a:lvl4pPr>
            <a:lvl5pPr marL="2057400" indent="-228600">
              <a:spcBef>
                <a:spcPct val="0"/>
              </a:spcBef>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90000"/>
              </a:lnSpc>
              <a:buClrTx/>
              <a:buFontTx/>
              <a:buNone/>
              <a:defRPr/>
            </a:pPr>
            <a:endParaRPr lang="en-US" altLang="en-US" sz="1400" i="1" smtClean="0"/>
          </a:p>
        </p:txBody>
      </p:sp>
      <p:sp>
        <p:nvSpPr>
          <p:cNvPr id="1186866" name="AutoShape 50"/>
          <p:cNvSpPr>
            <a:spLocks noChangeArrowheads="1"/>
          </p:cNvSpPr>
          <p:nvPr/>
        </p:nvSpPr>
        <p:spPr bwMode="auto">
          <a:xfrm>
            <a:off x="5613400" y="4081463"/>
            <a:ext cx="176213" cy="290512"/>
          </a:xfrm>
          <a:prstGeom prst="cube">
            <a:avLst>
              <a:gd name="adj" fmla="val 25000"/>
            </a:avLst>
          </a:prstGeom>
          <a:solidFill>
            <a:srgbClr val="3333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0"/>
              </a:spcBef>
              <a:defRPr>
                <a:solidFill>
                  <a:schemeClr val="tx1"/>
                </a:solidFill>
                <a:latin typeface="Arial" pitchFamily="34" charset="0"/>
                <a:ea typeface="ＭＳ Ｐゴシック" pitchFamily="34" charset="-128"/>
              </a:defRPr>
            </a:lvl1pPr>
            <a:lvl2pPr marL="742950" indent="-285750">
              <a:spcBef>
                <a:spcPct val="0"/>
              </a:spcBef>
              <a:defRPr>
                <a:solidFill>
                  <a:schemeClr val="tx1"/>
                </a:solidFill>
                <a:latin typeface="Arial" pitchFamily="34" charset="0"/>
                <a:ea typeface="ＭＳ Ｐゴシック" pitchFamily="34" charset="-128"/>
              </a:defRPr>
            </a:lvl2pPr>
            <a:lvl3pPr marL="1143000" indent="-228600">
              <a:spcBef>
                <a:spcPct val="0"/>
              </a:spcBef>
              <a:defRPr>
                <a:solidFill>
                  <a:schemeClr val="tx1"/>
                </a:solidFill>
                <a:latin typeface="Arial" pitchFamily="34" charset="0"/>
                <a:ea typeface="ＭＳ Ｐゴシック" pitchFamily="34" charset="-128"/>
              </a:defRPr>
            </a:lvl3pPr>
            <a:lvl4pPr marL="1600200" indent="-228600">
              <a:spcBef>
                <a:spcPct val="0"/>
              </a:spcBef>
              <a:defRPr>
                <a:solidFill>
                  <a:schemeClr val="tx1"/>
                </a:solidFill>
                <a:latin typeface="Arial" pitchFamily="34" charset="0"/>
                <a:ea typeface="ＭＳ Ｐゴシック" pitchFamily="34" charset="-128"/>
              </a:defRPr>
            </a:lvl4pPr>
            <a:lvl5pPr marL="2057400" indent="-228600">
              <a:spcBef>
                <a:spcPct val="0"/>
              </a:spcBef>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90000"/>
              </a:lnSpc>
              <a:buClrTx/>
              <a:buFontTx/>
              <a:buNone/>
              <a:defRPr/>
            </a:pPr>
            <a:endParaRPr lang="en-US" altLang="en-US" sz="1400" i="1" smtClean="0"/>
          </a:p>
        </p:txBody>
      </p:sp>
      <p:sp>
        <p:nvSpPr>
          <p:cNvPr id="1186867" name="AutoShape 51"/>
          <p:cNvSpPr>
            <a:spLocks noChangeArrowheads="1"/>
          </p:cNvSpPr>
          <p:nvPr/>
        </p:nvSpPr>
        <p:spPr bwMode="auto">
          <a:xfrm>
            <a:off x="5830888" y="4081463"/>
            <a:ext cx="173037" cy="290512"/>
          </a:xfrm>
          <a:prstGeom prst="cube">
            <a:avLst>
              <a:gd name="adj" fmla="val 25000"/>
            </a:avLst>
          </a:prstGeom>
          <a:solidFill>
            <a:srgbClr val="3333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0"/>
              </a:spcBef>
              <a:defRPr>
                <a:solidFill>
                  <a:schemeClr val="tx1"/>
                </a:solidFill>
                <a:latin typeface="Arial" pitchFamily="34" charset="0"/>
                <a:ea typeface="ＭＳ Ｐゴシック" pitchFamily="34" charset="-128"/>
              </a:defRPr>
            </a:lvl1pPr>
            <a:lvl2pPr marL="742950" indent="-285750">
              <a:spcBef>
                <a:spcPct val="0"/>
              </a:spcBef>
              <a:defRPr>
                <a:solidFill>
                  <a:schemeClr val="tx1"/>
                </a:solidFill>
                <a:latin typeface="Arial" pitchFamily="34" charset="0"/>
                <a:ea typeface="ＭＳ Ｐゴシック" pitchFamily="34" charset="-128"/>
              </a:defRPr>
            </a:lvl2pPr>
            <a:lvl3pPr marL="1143000" indent="-228600">
              <a:spcBef>
                <a:spcPct val="0"/>
              </a:spcBef>
              <a:defRPr>
                <a:solidFill>
                  <a:schemeClr val="tx1"/>
                </a:solidFill>
                <a:latin typeface="Arial" pitchFamily="34" charset="0"/>
                <a:ea typeface="ＭＳ Ｐゴシック" pitchFamily="34" charset="-128"/>
              </a:defRPr>
            </a:lvl3pPr>
            <a:lvl4pPr marL="1600200" indent="-228600">
              <a:spcBef>
                <a:spcPct val="0"/>
              </a:spcBef>
              <a:defRPr>
                <a:solidFill>
                  <a:schemeClr val="tx1"/>
                </a:solidFill>
                <a:latin typeface="Arial" pitchFamily="34" charset="0"/>
                <a:ea typeface="ＭＳ Ｐゴシック" pitchFamily="34" charset="-128"/>
              </a:defRPr>
            </a:lvl4pPr>
            <a:lvl5pPr marL="2057400" indent="-228600">
              <a:spcBef>
                <a:spcPct val="0"/>
              </a:spcBef>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90000"/>
              </a:lnSpc>
              <a:buClrTx/>
              <a:buFontTx/>
              <a:buNone/>
              <a:defRPr/>
            </a:pPr>
            <a:endParaRPr lang="en-US" altLang="en-US" sz="1400" i="1" smtClean="0"/>
          </a:p>
        </p:txBody>
      </p:sp>
      <p:sp>
        <p:nvSpPr>
          <p:cNvPr id="1186868" name="AutoShape 52"/>
          <p:cNvSpPr>
            <a:spLocks noChangeArrowheads="1"/>
          </p:cNvSpPr>
          <p:nvPr/>
        </p:nvSpPr>
        <p:spPr bwMode="auto">
          <a:xfrm>
            <a:off x="6045200" y="4081463"/>
            <a:ext cx="174625" cy="290512"/>
          </a:xfrm>
          <a:prstGeom prst="cube">
            <a:avLst>
              <a:gd name="adj" fmla="val 25000"/>
            </a:avLst>
          </a:prstGeom>
          <a:solidFill>
            <a:srgbClr val="3333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0"/>
              </a:spcBef>
              <a:defRPr>
                <a:solidFill>
                  <a:schemeClr val="tx1"/>
                </a:solidFill>
                <a:latin typeface="Arial" pitchFamily="34" charset="0"/>
                <a:ea typeface="ＭＳ Ｐゴシック" pitchFamily="34" charset="-128"/>
              </a:defRPr>
            </a:lvl1pPr>
            <a:lvl2pPr marL="742950" indent="-285750">
              <a:spcBef>
                <a:spcPct val="0"/>
              </a:spcBef>
              <a:defRPr>
                <a:solidFill>
                  <a:schemeClr val="tx1"/>
                </a:solidFill>
                <a:latin typeface="Arial" pitchFamily="34" charset="0"/>
                <a:ea typeface="ＭＳ Ｐゴシック" pitchFamily="34" charset="-128"/>
              </a:defRPr>
            </a:lvl2pPr>
            <a:lvl3pPr marL="1143000" indent="-228600">
              <a:spcBef>
                <a:spcPct val="0"/>
              </a:spcBef>
              <a:defRPr>
                <a:solidFill>
                  <a:schemeClr val="tx1"/>
                </a:solidFill>
                <a:latin typeface="Arial" pitchFamily="34" charset="0"/>
                <a:ea typeface="ＭＳ Ｐゴシック" pitchFamily="34" charset="-128"/>
              </a:defRPr>
            </a:lvl3pPr>
            <a:lvl4pPr marL="1600200" indent="-228600">
              <a:spcBef>
                <a:spcPct val="0"/>
              </a:spcBef>
              <a:defRPr>
                <a:solidFill>
                  <a:schemeClr val="tx1"/>
                </a:solidFill>
                <a:latin typeface="Arial" pitchFamily="34" charset="0"/>
                <a:ea typeface="ＭＳ Ｐゴシック" pitchFamily="34" charset="-128"/>
              </a:defRPr>
            </a:lvl4pPr>
            <a:lvl5pPr marL="2057400" indent="-228600">
              <a:spcBef>
                <a:spcPct val="0"/>
              </a:spcBef>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90000"/>
              </a:lnSpc>
              <a:buClrTx/>
              <a:buFontTx/>
              <a:buNone/>
              <a:defRPr/>
            </a:pPr>
            <a:endParaRPr lang="en-US" altLang="en-US" sz="1400" i="1" smtClean="0"/>
          </a:p>
        </p:txBody>
      </p:sp>
      <p:sp>
        <p:nvSpPr>
          <p:cNvPr id="1186869" name="AutoShape 53"/>
          <p:cNvSpPr>
            <a:spLocks noChangeArrowheads="1"/>
          </p:cNvSpPr>
          <p:nvPr/>
        </p:nvSpPr>
        <p:spPr bwMode="auto">
          <a:xfrm>
            <a:off x="4730750" y="4089400"/>
            <a:ext cx="176213" cy="290513"/>
          </a:xfrm>
          <a:prstGeom prst="cube">
            <a:avLst>
              <a:gd name="adj" fmla="val 25000"/>
            </a:avLst>
          </a:prstGeom>
          <a:solidFill>
            <a:srgbClr val="A91D3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0"/>
              </a:spcBef>
              <a:defRPr>
                <a:solidFill>
                  <a:schemeClr val="tx1"/>
                </a:solidFill>
                <a:latin typeface="Arial" pitchFamily="34" charset="0"/>
                <a:ea typeface="ＭＳ Ｐゴシック" pitchFamily="34" charset="-128"/>
              </a:defRPr>
            </a:lvl1pPr>
            <a:lvl2pPr marL="742950" indent="-285750">
              <a:spcBef>
                <a:spcPct val="0"/>
              </a:spcBef>
              <a:defRPr>
                <a:solidFill>
                  <a:schemeClr val="tx1"/>
                </a:solidFill>
                <a:latin typeface="Arial" pitchFamily="34" charset="0"/>
                <a:ea typeface="ＭＳ Ｐゴシック" pitchFamily="34" charset="-128"/>
              </a:defRPr>
            </a:lvl2pPr>
            <a:lvl3pPr marL="1143000" indent="-228600">
              <a:spcBef>
                <a:spcPct val="0"/>
              </a:spcBef>
              <a:defRPr>
                <a:solidFill>
                  <a:schemeClr val="tx1"/>
                </a:solidFill>
                <a:latin typeface="Arial" pitchFamily="34" charset="0"/>
                <a:ea typeface="ＭＳ Ｐゴシック" pitchFamily="34" charset="-128"/>
              </a:defRPr>
            </a:lvl3pPr>
            <a:lvl4pPr marL="1600200" indent="-228600">
              <a:spcBef>
                <a:spcPct val="0"/>
              </a:spcBef>
              <a:defRPr>
                <a:solidFill>
                  <a:schemeClr val="tx1"/>
                </a:solidFill>
                <a:latin typeface="Arial" pitchFamily="34" charset="0"/>
                <a:ea typeface="ＭＳ Ｐゴシック" pitchFamily="34" charset="-128"/>
              </a:defRPr>
            </a:lvl4pPr>
            <a:lvl5pPr marL="2057400" indent="-228600">
              <a:spcBef>
                <a:spcPct val="0"/>
              </a:spcBef>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90000"/>
              </a:lnSpc>
              <a:buClrTx/>
              <a:buFontTx/>
              <a:buNone/>
              <a:defRPr/>
            </a:pPr>
            <a:endParaRPr lang="en-US" altLang="en-US" sz="1400" i="1" smtClean="0"/>
          </a:p>
        </p:txBody>
      </p:sp>
      <p:sp>
        <p:nvSpPr>
          <p:cNvPr id="1186870" name="AutoShape 54"/>
          <p:cNvSpPr>
            <a:spLocks noChangeArrowheads="1"/>
          </p:cNvSpPr>
          <p:nvPr/>
        </p:nvSpPr>
        <p:spPr bwMode="auto">
          <a:xfrm>
            <a:off x="6426200" y="4089400"/>
            <a:ext cx="174625" cy="290513"/>
          </a:xfrm>
          <a:prstGeom prst="cube">
            <a:avLst>
              <a:gd name="adj" fmla="val 25000"/>
            </a:avLst>
          </a:prstGeom>
          <a:solidFill>
            <a:srgbClr val="800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0"/>
              </a:spcBef>
              <a:defRPr>
                <a:solidFill>
                  <a:schemeClr val="tx1"/>
                </a:solidFill>
                <a:latin typeface="Arial" pitchFamily="34" charset="0"/>
                <a:ea typeface="ＭＳ Ｐゴシック" pitchFamily="34" charset="-128"/>
              </a:defRPr>
            </a:lvl1pPr>
            <a:lvl2pPr marL="742950" indent="-285750">
              <a:spcBef>
                <a:spcPct val="0"/>
              </a:spcBef>
              <a:defRPr>
                <a:solidFill>
                  <a:schemeClr val="tx1"/>
                </a:solidFill>
                <a:latin typeface="Arial" pitchFamily="34" charset="0"/>
                <a:ea typeface="ＭＳ Ｐゴシック" pitchFamily="34" charset="-128"/>
              </a:defRPr>
            </a:lvl2pPr>
            <a:lvl3pPr marL="1143000" indent="-228600">
              <a:spcBef>
                <a:spcPct val="0"/>
              </a:spcBef>
              <a:defRPr>
                <a:solidFill>
                  <a:schemeClr val="tx1"/>
                </a:solidFill>
                <a:latin typeface="Arial" pitchFamily="34" charset="0"/>
                <a:ea typeface="ＭＳ Ｐゴシック" pitchFamily="34" charset="-128"/>
              </a:defRPr>
            </a:lvl3pPr>
            <a:lvl4pPr marL="1600200" indent="-228600">
              <a:spcBef>
                <a:spcPct val="0"/>
              </a:spcBef>
              <a:defRPr>
                <a:solidFill>
                  <a:schemeClr val="tx1"/>
                </a:solidFill>
                <a:latin typeface="Arial" pitchFamily="34" charset="0"/>
                <a:ea typeface="ＭＳ Ｐゴシック" pitchFamily="34" charset="-128"/>
              </a:defRPr>
            </a:lvl4pPr>
            <a:lvl5pPr marL="2057400" indent="-228600">
              <a:spcBef>
                <a:spcPct val="0"/>
              </a:spcBef>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90000"/>
              </a:lnSpc>
              <a:buClrTx/>
              <a:buFontTx/>
              <a:buNone/>
              <a:defRPr/>
            </a:pPr>
            <a:endParaRPr lang="en-US" altLang="en-US" sz="1400" i="1" smtClean="0"/>
          </a:p>
        </p:txBody>
      </p:sp>
      <p:sp>
        <p:nvSpPr>
          <p:cNvPr id="1186871" name="AutoShape 55"/>
          <p:cNvSpPr>
            <a:spLocks noChangeArrowheads="1"/>
          </p:cNvSpPr>
          <p:nvPr/>
        </p:nvSpPr>
        <p:spPr bwMode="auto">
          <a:xfrm>
            <a:off x="5013325" y="4089400"/>
            <a:ext cx="174625" cy="290513"/>
          </a:xfrm>
          <a:prstGeom prst="cube">
            <a:avLst>
              <a:gd name="adj" fmla="val 25000"/>
            </a:avLst>
          </a:prstGeom>
          <a:solidFill>
            <a:srgbClr val="FF66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0"/>
              </a:spcBef>
              <a:defRPr>
                <a:solidFill>
                  <a:schemeClr val="tx1"/>
                </a:solidFill>
                <a:latin typeface="Arial" pitchFamily="34" charset="0"/>
                <a:ea typeface="ＭＳ Ｐゴシック" pitchFamily="34" charset="-128"/>
              </a:defRPr>
            </a:lvl1pPr>
            <a:lvl2pPr marL="742950" indent="-285750">
              <a:spcBef>
                <a:spcPct val="0"/>
              </a:spcBef>
              <a:defRPr>
                <a:solidFill>
                  <a:schemeClr val="tx1"/>
                </a:solidFill>
                <a:latin typeface="Arial" pitchFamily="34" charset="0"/>
                <a:ea typeface="ＭＳ Ｐゴシック" pitchFamily="34" charset="-128"/>
              </a:defRPr>
            </a:lvl2pPr>
            <a:lvl3pPr marL="1143000" indent="-228600">
              <a:spcBef>
                <a:spcPct val="0"/>
              </a:spcBef>
              <a:defRPr>
                <a:solidFill>
                  <a:schemeClr val="tx1"/>
                </a:solidFill>
                <a:latin typeface="Arial" pitchFamily="34" charset="0"/>
                <a:ea typeface="ＭＳ Ｐゴシック" pitchFamily="34" charset="-128"/>
              </a:defRPr>
            </a:lvl3pPr>
            <a:lvl4pPr marL="1600200" indent="-228600">
              <a:spcBef>
                <a:spcPct val="0"/>
              </a:spcBef>
              <a:defRPr>
                <a:solidFill>
                  <a:schemeClr val="tx1"/>
                </a:solidFill>
                <a:latin typeface="Arial" pitchFamily="34" charset="0"/>
                <a:ea typeface="ＭＳ Ｐゴシック" pitchFamily="34" charset="-128"/>
              </a:defRPr>
            </a:lvl4pPr>
            <a:lvl5pPr marL="2057400" indent="-228600">
              <a:spcBef>
                <a:spcPct val="0"/>
              </a:spcBef>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90000"/>
              </a:lnSpc>
              <a:buClrTx/>
              <a:buFontTx/>
              <a:buNone/>
              <a:defRPr/>
            </a:pPr>
            <a:endParaRPr lang="en-US" altLang="en-US" sz="1400" i="1" smtClean="0"/>
          </a:p>
        </p:txBody>
      </p:sp>
      <p:sp>
        <p:nvSpPr>
          <p:cNvPr id="29753" name="Text Box 37"/>
          <p:cNvSpPr txBox="1">
            <a:spLocks noChangeArrowheads="1"/>
          </p:cNvSpPr>
          <p:nvPr/>
        </p:nvSpPr>
        <p:spPr bwMode="auto">
          <a:xfrm>
            <a:off x="7019925" y="5262563"/>
            <a:ext cx="170815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rgbClr val="000000"/>
                </a:solidFill>
                <a:latin typeface="Gill Sans" pitchFamily="34" charset="0"/>
                <a:ea typeface="ＭＳ Ｐゴシック" panose="020B0600070205080204" pitchFamily="34" charset="-128"/>
              </a:defRPr>
            </a:lvl1pPr>
            <a:lvl2pPr marL="742950" indent="-285750" defTabSz="457200">
              <a:defRPr>
                <a:solidFill>
                  <a:srgbClr val="000000"/>
                </a:solidFill>
                <a:latin typeface="Gill Sans" pitchFamily="34" charset="0"/>
                <a:ea typeface="ＭＳ Ｐゴシック" panose="020B0600070205080204" pitchFamily="34" charset="-128"/>
              </a:defRPr>
            </a:lvl2pPr>
            <a:lvl3pPr marL="1143000" indent="-228600" defTabSz="457200">
              <a:defRPr>
                <a:solidFill>
                  <a:srgbClr val="000000"/>
                </a:solidFill>
                <a:latin typeface="Gill Sans" pitchFamily="34" charset="0"/>
                <a:ea typeface="ＭＳ Ｐゴシック" panose="020B0600070205080204" pitchFamily="34" charset="-128"/>
              </a:defRPr>
            </a:lvl3pPr>
            <a:lvl4pPr marL="1600200" indent="-228600" defTabSz="457200">
              <a:defRPr>
                <a:solidFill>
                  <a:srgbClr val="000000"/>
                </a:solidFill>
                <a:latin typeface="Gill Sans" pitchFamily="34" charset="0"/>
                <a:ea typeface="ＭＳ Ｐゴシック" panose="020B0600070205080204" pitchFamily="34" charset="-128"/>
              </a:defRPr>
            </a:lvl4pPr>
            <a:lvl5pPr marL="2057400" indent="-228600" defTabSz="457200">
              <a:defRPr>
                <a:solidFill>
                  <a:srgbClr val="000000"/>
                </a:solidFill>
                <a:latin typeface="Gill Sans" pitchFamily="34" charset="0"/>
                <a:ea typeface="ＭＳ Ｐゴシック" panose="020B0600070205080204" pitchFamily="34" charset="-128"/>
              </a:defRPr>
            </a:lvl5pPr>
            <a:lvl6pPr marL="2514600" indent="-228600" defTabSz="457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2971800" indent="-228600" defTabSz="457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3429000" indent="-228600" defTabSz="457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3886200" indent="-228600" defTabSz="457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algn="ctr" eaLnBrk="1" hangingPunct="1">
              <a:lnSpc>
                <a:spcPct val="90000"/>
              </a:lnSpc>
              <a:spcBef>
                <a:spcPct val="0"/>
              </a:spcBef>
              <a:buClrTx/>
              <a:buFontTx/>
              <a:buNone/>
            </a:pPr>
            <a:r>
              <a:rPr lang="en-US" altLang="en-US" sz="1400">
                <a:solidFill>
                  <a:schemeClr val="tx1"/>
                </a:solidFill>
                <a:latin typeface="Arial" panose="020B0604020202020204" pitchFamily="34" charset="0"/>
              </a:rPr>
              <a:t>Map-Reduce</a:t>
            </a:r>
          </a:p>
          <a:p>
            <a:pPr algn="ctr" eaLnBrk="1" hangingPunct="1">
              <a:lnSpc>
                <a:spcPct val="90000"/>
              </a:lnSpc>
              <a:spcBef>
                <a:spcPct val="0"/>
              </a:spcBef>
              <a:buClrTx/>
              <a:buFontTx/>
              <a:buNone/>
            </a:pPr>
            <a:r>
              <a:rPr lang="en-US" altLang="en-US" sz="1400">
                <a:solidFill>
                  <a:schemeClr val="tx1"/>
                </a:solidFill>
                <a:latin typeface="Arial" panose="020B0604020202020204" pitchFamily="34" charset="0"/>
              </a:rPr>
              <a:t>Distributed File System</a:t>
            </a:r>
          </a:p>
        </p:txBody>
      </p:sp>
      <p:sp>
        <p:nvSpPr>
          <p:cNvPr id="29754" name="Cube 229"/>
          <p:cNvSpPr>
            <a:spLocks noChangeArrowheads="1"/>
          </p:cNvSpPr>
          <p:nvPr/>
        </p:nvSpPr>
        <p:spPr bwMode="auto">
          <a:xfrm>
            <a:off x="7075488" y="4779963"/>
            <a:ext cx="377825" cy="363537"/>
          </a:xfrm>
          <a:prstGeom prst="cube">
            <a:avLst>
              <a:gd name="adj" fmla="val 25000"/>
            </a:avLst>
          </a:prstGeom>
          <a:solidFill>
            <a:srgbClr val="8DABC1"/>
          </a:solidFill>
          <a:ln w="3175">
            <a:solidFill>
              <a:srgbClr val="E3EFFD"/>
            </a:solidFill>
            <a:round/>
            <a:headEnd/>
            <a:tailEnd/>
          </a:ln>
        </p:spPr>
        <p:txBody>
          <a:bodyPr/>
          <a:lstStyle>
            <a:lvl1pPr>
              <a:defRPr>
                <a:solidFill>
                  <a:srgbClr val="000000"/>
                </a:solidFill>
                <a:latin typeface="Gill Sans" pitchFamily="34" charset="0"/>
                <a:ea typeface="ＭＳ Ｐゴシック" panose="020B0600070205080204" pitchFamily="34" charset="-128"/>
              </a:defRPr>
            </a:lvl1pPr>
            <a:lvl2pPr marL="742950" indent="-285750">
              <a:defRPr>
                <a:solidFill>
                  <a:srgbClr val="000000"/>
                </a:solidFill>
                <a:latin typeface="Gill Sans" pitchFamily="34" charset="0"/>
                <a:ea typeface="ＭＳ Ｐゴシック" panose="020B0600070205080204" pitchFamily="34" charset="-128"/>
              </a:defRPr>
            </a:lvl2pPr>
            <a:lvl3pPr marL="1143000" indent="-228600">
              <a:defRPr>
                <a:solidFill>
                  <a:srgbClr val="000000"/>
                </a:solidFill>
                <a:latin typeface="Gill Sans" pitchFamily="34" charset="0"/>
                <a:ea typeface="ＭＳ Ｐゴシック" panose="020B0600070205080204" pitchFamily="34" charset="-128"/>
              </a:defRPr>
            </a:lvl3pPr>
            <a:lvl4pPr marL="1600200" indent="-228600">
              <a:defRPr>
                <a:solidFill>
                  <a:srgbClr val="000000"/>
                </a:solidFill>
                <a:latin typeface="Gill Sans" pitchFamily="34" charset="0"/>
                <a:ea typeface="ＭＳ Ｐゴシック" panose="020B0600070205080204" pitchFamily="34" charset="-128"/>
              </a:defRPr>
            </a:lvl4pPr>
            <a:lvl5pPr marL="2057400" indent="-228600">
              <a:defRPr>
                <a:solidFill>
                  <a:srgbClr val="000000"/>
                </a:solidFill>
                <a:latin typeface="Gill Sans" pitchFamily="34" charset="0"/>
                <a:ea typeface="ＭＳ Ｐゴシック" panose="020B0600070205080204" pitchFamily="34" charset="-128"/>
              </a:defRPr>
            </a:lvl5pPr>
            <a:lvl6pPr marL="25146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29718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34290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38862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a:spcBef>
                <a:spcPct val="0"/>
              </a:spcBef>
              <a:buClrTx/>
              <a:buFontTx/>
              <a:buNone/>
            </a:pPr>
            <a:endParaRPr lang="en-US" altLang="en-US" sz="1200">
              <a:solidFill>
                <a:schemeClr val="tx1"/>
              </a:solidFill>
              <a:latin typeface="Arial" panose="020B0604020202020204" pitchFamily="34" charset="0"/>
            </a:endParaRPr>
          </a:p>
        </p:txBody>
      </p:sp>
      <p:sp>
        <p:nvSpPr>
          <p:cNvPr id="29755" name="Cube 232"/>
          <p:cNvSpPr>
            <a:spLocks noChangeArrowheads="1"/>
          </p:cNvSpPr>
          <p:nvPr/>
        </p:nvSpPr>
        <p:spPr bwMode="auto">
          <a:xfrm>
            <a:off x="7075488" y="4902200"/>
            <a:ext cx="377825" cy="363538"/>
          </a:xfrm>
          <a:prstGeom prst="cube">
            <a:avLst>
              <a:gd name="adj" fmla="val 25000"/>
            </a:avLst>
          </a:prstGeom>
          <a:solidFill>
            <a:srgbClr val="8DABC1"/>
          </a:solidFill>
          <a:ln w="3175">
            <a:solidFill>
              <a:srgbClr val="E3EFFD"/>
            </a:solidFill>
            <a:round/>
            <a:headEnd/>
            <a:tailEnd/>
          </a:ln>
        </p:spPr>
        <p:txBody>
          <a:bodyPr/>
          <a:lstStyle>
            <a:lvl1pPr>
              <a:defRPr>
                <a:solidFill>
                  <a:srgbClr val="000000"/>
                </a:solidFill>
                <a:latin typeface="Gill Sans" pitchFamily="34" charset="0"/>
                <a:ea typeface="ＭＳ Ｐゴシック" panose="020B0600070205080204" pitchFamily="34" charset="-128"/>
              </a:defRPr>
            </a:lvl1pPr>
            <a:lvl2pPr marL="742950" indent="-285750">
              <a:defRPr>
                <a:solidFill>
                  <a:srgbClr val="000000"/>
                </a:solidFill>
                <a:latin typeface="Gill Sans" pitchFamily="34" charset="0"/>
                <a:ea typeface="ＭＳ Ｐゴシック" panose="020B0600070205080204" pitchFamily="34" charset="-128"/>
              </a:defRPr>
            </a:lvl2pPr>
            <a:lvl3pPr marL="1143000" indent="-228600">
              <a:defRPr>
                <a:solidFill>
                  <a:srgbClr val="000000"/>
                </a:solidFill>
                <a:latin typeface="Gill Sans" pitchFamily="34" charset="0"/>
                <a:ea typeface="ＭＳ Ｐゴシック" panose="020B0600070205080204" pitchFamily="34" charset="-128"/>
              </a:defRPr>
            </a:lvl3pPr>
            <a:lvl4pPr marL="1600200" indent="-228600">
              <a:defRPr>
                <a:solidFill>
                  <a:srgbClr val="000000"/>
                </a:solidFill>
                <a:latin typeface="Gill Sans" pitchFamily="34" charset="0"/>
                <a:ea typeface="ＭＳ Ｐゴシック" panose="020B0600070205080204" pitchFamily="34" charset="-128"/>
              </a:defRPr>
            </a:lvl4pPr>
            <a:lvl5pPr marL="2057400" indent="-228600">
              <a:defRPr>
                <a:solidFill>
                  <a:srgbClr val="000000"/>
                </a:solidFill>
                <a:latin typeface="Gill Sans" pitchFamily="34" charset="0"/>
                <a:ea typeface="ＭＳ Ｐゴシック" panose="020B0600070205080204" pitchFamily="34" charset="-128"/>
              </a:defRPr>
            </a:lvl5pPr>
            <a:lvl6pPr marL="25146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29718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34290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38862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a:spcBef>
                <a:spcPct val="0"/>
              </a:spcBef>
              <a:buClrTx/>
              <a:buFontTx/>
              <a:buNone/>
            </a:pPr>
            <a:endParaRPr lang="en-US" altLang="en-US" sz="1200">
              <a:solidFill>
                <a:schemeClr val="tx1"/>
              </a:solidFill>
              <a:latin typeface="Arial" panose="020B0604020202020204" pitchFamily="34" charset="0"/>
            </a:endParaRPr>
          </a:p>
        </p:txBody>
      </p:sp>
      <p:sp>
        <p:nvSpPr>
          <p:cNvPr id="29756" name="Cube 234"/>
          <p:cNvSpPr>
            <a:spLocks noChangeArrowheads="1"/>
          </p:cNvSpPr>
          <p:nvPr/>
        </p:nvSpPr>
        <p:spPr bwMode="auto">
          <a:xfrm>
            <a:off x="7491413" y="4779963"/>
            <a:ext cx="379412" cy="363537"/>
          </a:xfrm>
          <a:prstGeom prst="cube">
            <a:avLst>
              <a:gd name="adj" fmla="val 25000"/>
            </a:avLst>
          </a:prstGeom>
          <a:solidFill>
            <a:srgbClr val="8DABC1"/>
          </a:solidFill>
          <a:ln w="3175">
            <a:solidFill>
              <a:srgbClr val="E3EFFD"/>
            </a:solidFill>
            <a:round/>
            <a:headEnd/>
            <a:tailEnd/>
          </a:ln>
        </p:spPr>
        <p:txBody>
          <a:bodyPr/>
          <a:lstStyle>
            <a:lvl1pPr>
              <a:defRPr>
                <a:solidFill>
                  <a:srgbClr val="000000"/>
                </a:solidFill>
                <a:latin typeface="Gill Sans" pitchFamily="34" charset="0"/>
                <a:ea typeface="ＭＳ Ｐゴシック" panose="020B0600070205080204" pitchFamily="34" charset="-128"/>
              </a:defRPr>
            </a:lvl1pPr>
            <a:lvl2pPr marL="742950" indent="-285750">
              <a:defRPr>
                <a:solidFill>
                  <a:srgbClr val="000000"/>
                </a:solidFill>
                <a:latin typeface="Gill Sans" pitchFamily="34" charset="0"/>
                <a:ea typeface="ＭＳ Ｐゴシック" panose="020B0600070205080204" pitchFamily="34" charset="-128"/>
              </a:defRPr>
            </a:lvl2pPr>
            <a:lvl3pPr marL="1143000" indent="-228600">
              <a:defRPr>
                <a:solidFill>
                  <a:srgbClr val="000000"/>
                </a:solidFill>
                <a:latin typeface="Gill Sans" pitchFamily="34" charset="0"/>
                <a:ea typeface="ＭＳ Ｐゴシック" panose="020B0600070205080204" pitchFamily="34" charset="-128"/>
              </a:defRPr>
            </a:lvl3pPr>
            <a:lvl4pPr marL="1600200" indent="-228600">
              <a:defRPr>
                <a:solidFill>
                  <a:srgbClr val="000000"/>
                </a:solidFill>
                <a:latin typeface="Gill Sans" pitchFamily="34" charset="0"/>
                <a:ea typeface="ＭＳ Ｐゴシック" panose="020B0600070205080204" pitchFamily="34" charset="-128"/>
              </a:defRPr>
            </a:lvl4pPr>
            <a:lvl5pPr marL="2057400" indent="-228600">
              <a:defRPr>
                <a:solidFill>
                  <a:srgbClr val="000000"/>
                </a:solidFill>
                <a:latin typeface="Gill Sans" pitchFamily="34" charset="0"/>
                <a:ea typeface="ＭＳ Ｐゴシック" panose="020B0600070205080204" pitchFamily="34" charset="-128"/>
              </a:defRPr>
            </a:lvl5pPr>
            <a:lvl6pPr marL="25146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29718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34290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38862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a:spcBef>
                <a:spcPct val="0"/>
              </a:spcBef>
              <a:buClrTx/>
              <a:buFontTx/>
              <a:buNone/>
            </a:pPr>
            <a:endParaRPr lang="en-US" altLang="en-US" sz="1200">
              <a:solidFill>
                <a:schemeClr val="tx1"/>
              </a:solidFill>
              <a:latin typeface="Arial" panose="020B0604020202020204" pitchFamily="34" charset="0"/>
            </a:endParaRPr>
          </a:p>
        </p:txBody>
      </p:sp>
      <p:sp>
        <p:nvSpPr>
          <p:cNvPr id="29757" name="Cube 235"/>
          <p:cNvSpPr>
            <a:spLocks noChangeArrowheads="1"/>
          </p:cNvSpPr>
          <p:nvPr/>
        </p:nvSpPr>
        <p:spPr bwMode="auto">
          <a:xfrm>
            <a:off x="7491413" y="4902200"/>
            <a:ext cx="379412" cy="363538"/>
          </a:xfrm>
          <a:prstGeom prst="cube">
            <a:avLst>
              <a:gd name="adj" fmla="val 25000"/>
            </a:avLst>
          </a:prstGeom>
          <a:solidFill>
            <a:srgbClr val="8DABC1"/>
          </a:solidFill>
          <a:ln w="3175">
            <a:solidFill>
              <a:srgbClr val="E3EFFD"/>
            </a:solidFill>
            <a:round/>
            <a:headEnd/>
            <a:tailEnd/>
          </a:ln>
        </p:spPr>
        <p:txBody>
          <a:bodyPr/>
          <a:lstStyle>
            <a:lvl1pPr>
              <a:defRPr>
                <a:solidFill>
                  <a:srgbClr val="000000"/>
                </a:solidFill>
                <a:latin typeface="Gill Sans" pitchFamily="34" charset="0"/>
                <a:ea typeface="ＭＳ Ｐゴシック" panose="020B0600070205080204" pitchFamily="34" charset="-128"/>
              </a:defRPr>
            </a:lvl1pPr>
            <a:lvl2pPr marL="742950" indent="-285750">
              <a:defRPr>
                <a:solidFill>
                  <a:srgbClr val="000000"/>
                </a:solidFill>
                <a:latin typeface="Gill Sans" pitchFamily="34" charset="0"/>
                <a:ea typeface="ＭＳ Ｐゴシック" panose="020B0600070205080204" pitchFamily="34" charset="-128"/>
              </a:defRPr>
            </a:lvl2pPr>
            <a:lvl3pPr marL="1143000" indent="-228600">
              <a:defRPr>
                <a:solidFill>
                  <a:srgbClr val="000000"/>
                </a:solidFill>
                <a:latin typeface="Gill Sans" pitchFamily="34" charset="0"/>
                <a:ea typeface="ＭＳ Ｐゴシック" panose="020B0600070205080204" pitchFamily="34" charset="-128"/>
              </a:defRPr>
            </a:lvl3pPr>
            <a:lvl4pPr marL="1600200" indent="-228600">
              <a:defRPr>
                <a:solidFill>
                  <a:srgbClr val="000000"/>
                </a:solidFill>
                <a:latin typeface="Gill Sans" pitchFamily="34" charset="0"/>
                <a:ea typeface="ＭＳ Ｐゴシック" panose="020B0600070205080204" pitchFamily="34" charset="-128"/>
              </a:defRPr>
            </a:lvl4pPr>
            <a:lvl5pPr marL="2057400" indent="-228600">
              <a:defRPr>
                <a:solidFill>
                  <a:srgbClr val="000000"/>
                </a:solidFill>
                <a:latin typeface="Gill Sans" pitchFamily="34" charset="0"/>
                <a:ea typeface="ＭＳ Ｐゴシック" panose="020B0600070205080204" pitchFamily="34" charset="-128"/>
              </a:defRPr>
            </a:lvl5pPr>
            <a:lvl6pPr marL="25146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29718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34290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38862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a:spcBef>
                <a:spcPct val="0"/>
              </a:spcBef>
              <a:buClrTx/>
              <a:buFontTx/>
              <a:buNone/>
            </a:pPr>
            <a:endParaRPr lang="en-US" altLang="en-US" sz="1200">
              <a:solidFill>
                <a:schemeClr val="tx1"/>
              </a:solidFill>
              <a:latin typeface="Arial" panose="020B0604020202020204" pitchFamily="34" charset="0"/>
            </a:endParaRPr>
          </a:p>
        </p:txBody>
      </p:sp>
      <p:sp>
        <p:nvSpPr>
          <p:cNvPr id="29758" name="Cube 263"/>
          <p:cNvSpPr>
            <a:spLocks noChangeArrowheads="1"/>
          </p:cNvSpPr>
          <p:nvPr/>
        </p:nvSpPr>
        <p:spPr bwMode="auto">
          <a:xfrm>
            <a:off x="7918450" y="4779963"/>
            <a:ext cx="377825" cy="363537"/>
          </a:xfrm>
          <a:prstGeom prst="cube">
            <a:avLst>
              <a:gd name="adj" fmla="val 25000"/>
            </a:avLst>
          </a:prstGeom>
          <a:solidFill>
            <a:srgbClr val="8DABC1"/>
          </a:solidFill>
          <a:ln w="3175">
            <a:solidFill>
              <a:srgbClr val="E3EFFD"/>
            </a:solidFill>
            <a:round/>
            <a:headEnd/>
            <a:tailEnd/>
          </a:ln>
        </p:spPr>
        <p:txBody>
          <a:bodyPr/>
          <a:lstStyle>
            <a:lvl1pPr>
              <a:defRPr>
                <a:solidFill>
                  <a:srgbClr val="000000"/>
                </a:solidFill>
                <a:latin typeface="Gill Sans" pitchFamily="34" charset="0"/>
                <a:ea typeface="ＭＳ Ｐゴシック" panose="020B0600070205080204" pitchFamily="34" charset="-128"/>
              </a:defRPr>
            </a:lvl1pPr>
            <a:lvl2pPr marL="742950" indent="-285750">
              <a:defRPr>
                <a:solidFill>
                  <a:srgbClr val="000000"/>
                </a:solidFill>
                <a:latin typeface="Gill Sans" pitchFamily="34" charset="0"/>
                <a:ea typeface="ＭＳ Ｐゴシック" panose="020B0600070205080204" pitchFamily="34" charset="-128"/>
              </a:defRPr>
            </a:lvl2pPr>
            <a:lvl3pPr marL="1143000" indent="-228600">
              <a:defRPr>
                <a:solidFill>
                  <a:srgbClr val="000000"/>
                </a:solidFill>
                <a:latin typeface="Gill Sans" pitchFamily="34" charset="0"/>
                <a:ea typeface="ＭＳ Ｐゴシック" panose="020B0600070205080204" pitchFamily="34" charset="-128"/>
              </a:defRPr>
            </a:lvl3pPr>
            <a:lvl4pPr marL="1600200" indent="-228600">
              <a:defRPr>
                <a:solidFill>
                  <a:srgbClr val="000000"/>
                </a:solidFill>
                <a:latin typeface="Gill Sans" pitchFamily="34" charset="0"/>
                <a:ea typeface="ＭＳ Ｐゴシック" panose="020B0600070205080204" pitchFamily="34" charset="-128"/>
              </a:defRPr>
            </a:lvl4pPr>
            <a:lvl5pPr marL="2057400" indent="-228600">
              <a:defRPr>
                <a:solidFill>
                  <a:srgbClr val="000000"/>
                </a:solidFill>
                <a:latin typeface="Gill Sans" pitchFamily="34" charset="0"/>
                <a:ea typeface="ＭＳ Ｐゴシック" panose="020B0600070205080204" pitchFamily="34" charset="-128"/>
              </a:defRPr>
            </a:lvl5pPr>
            <a:lvl6pPr marL="25146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29718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34290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38862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a:spcBef>
                <a:spcPct val="0"/>
              </a:spcBef>
              <a:buClrTx/>
              <a:buFontTx/>
              <a:buNone/>
            </a:pPr>
            <a:endParaRPr lang="en-US" altLang="en-US" sz="1200">
              <a:solidFill>
                <a:schemeClr val="tx1"/>
              </a:solidFill>
              <a:latin typeface="Arial" panose="020B0604020202020204" pitchFamily="34" charset="0"/>
            </a:endParaRPr>
          </a:p>
        </p:txBody>
      </p:sp>
      <p:sp>
        <p:nvSpPr>
          <p:cNvPr id="29759" name="Cube 264"/>
          <p:cNvSpPr>
            <a:spLocks noChangeArrowheads="1"/>
          </p:cNvSpPr>
          <p:nvPr/>
        </p:nvSpPr>
        <p:spPr bwMode="auto">
          <a:xfrm>
            <a:off x="7918450" y="4902200"/>
            <a:ext cx="377825" cy="363538"/>
          </a:xfrm>
          <a:prstGeom prst="cube">
            <a:avLst>
              <a:gd name="adj" fmla="val 25000"/>
            </a:avLst>
          </a:prstGeom>
          <a:solidFill>
            <a:srgbClr val="8DABC1"/>
          </a:solidFill>
          <a:ln w="3175">
            <a:solidFill>
              <a:srgbClr val="E3EFFD"/>
            </a:solidFill>
            <a:round/>
            <a:headEnd/>
            <a:tailEnd/>
          </a:ln>
        </p:spPr>
        <p:txBody>
          <a:bodyPr/>
          <a:lstStyle>
            <a:lvl1pPr>
              <a:defRPr>
                <a:solidFill>
                  <a:srgbClr val="000000"/>
                </a:solidFill>
                <a:latin typeface="Gill Sans" pitchFamily="34" charset="0"/>
                <a:ea typeface="ＭＳ Ｐゴシック" panose="020B0600070205080204" pitchFamily="34" charset="-128"/>
              </a:defRPr>
            </a:lvl1pPr>
            <a:lvl2pPr marL="742950" indent="-285750">
              <a:defRPr>
                <a:solidFill>
                  <a:srgbClr val="000000"/>
                </a:solidFill>
                <a:latin typeface="Gill Sans" pitchFamily="34" charset="0"/>
                <a:ea typeface="ＭＳ Ｐゴシック" panose="020B0600070205080204" pitchFamily="34" charset="-128"/>
              </a:defRPr>
            </a:lvl2pPr>
            <a:lvl3pPr marL="1143000" indent="-228600">
              <a:defRPr>
                <a:solidFill>
                  <a:srgbClr val="000000"/>
                </a:solidFill>
                <a:latin typeface="Gill Sans" pitchFamily="34" charset="0"/>
                <a:ea typeface="ＭＳ Ｐゴシック" panose="020B0600070205080204" pitchFamily="34" charset="-128"/>
              </a:defRPr>
            </a:lvl3pPr>
            <a:lvl4pPr marL="1600200" indent="-228600">
              <a:defRPr>
                <a:solidFill>
                  <a:srgbClr val="000000"/>
                </a:solidFill>
                <a:latin typeface="Gill Sans" pitchFamily="34" charset="0"/>
                <a:ea typeface="ＭＳ Ｐゴシック" panose="020B0600070205080204" pitchFamily="34" charset="-128"/>
              </a:defRPr>
            </a:lvl4pPr>
            <a:lvl5pPr marL="2057400" indent="-228600">
              <a:defRPr>
                <a:solidFill>
                  <a:srgbClr val="000000"/>
                </a:solidFill>
                <a:latin typeface="Gill Sans" pitchFamily="34" charset="0"/>
                <a:ea typeface="ＭＳ Ｐゴシック" panose="020B0600070205080204" pitchFamily="34" charset="-128"/>
              </a:defRPr>
            </a:lvl5pPr>
            <a:lvl6pPr marL="25146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29718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34290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38862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a:spcBef>
                <a:spcPct val="0"/>
              </a:spcBef>
              <a:buClrTx/>
              <a:buFontTx/>
              <a:buNone/>
            </a:pPr>
            <a:endParaRPr lang="en-US" altLang="en-US" sz="1200">
              <a:solidFill>
                <a:schemeClr val="tx1"/>
              </a:solidFill>
              <a:latin typeface="Arial" panose="020B0604020202020204" pitchFamily="34" charset="0"/>
            </a:endParaRPr>
          </a:p>
        </p:txBody>
      </p:sp>
      <p:sp>
        <p:nvSpPr>
          <p:cNvPr id="29760" name="Cube 266"/>
          <p:cNvSpPr>
            <a:spLocks noChangeArrowheads="1"/>
          </p:cNvSpPr>
          <p:nvPr/>
        </p:nvSpPr>
        <p:spPr bwMode="auto">
          <a:xfrm>
            <a:off x="8335963" y="4779963"/>
            <a:ext cx="377825" cy="363537"/>
          </a:xfrm>
          <a:prstGeom prst="cube">
            <a:avLst>
              <a:gd name="adj" fmla="val 25000"/>
            </a:avLst>
          </a:prstGeom>
          <a:solidFill>
            <a:srgbClr val="8DABC1"/>
          </a:solidFill>
          <a:ln w="3175">
            <a:solidFill>
              <a:srgbClr val="E3EFFD"/>
            </a:solidFill>
            <a:round/>
            <a:headEnd/>
            <a:tailEnd/>
          </a:ln>
        </p:spPr>
        <p:txBody>
          <a:bodyPr/>
          <a:lstStyle>
            <a:lvl1pPr>
              <a:defRPr>
                <a:solidFill>
                  <a:srgbClr val="000000"/>
                </a:solidFill>
                <a:latin typeface="Gill Sans" pitchFamily="34" charset="0"/>
                <a:ea typeface="ＭＳ Ｐゴシック" panose="020B0600070205080204" pitchFamily="34" charset="-128"/>
              </a:defRPr>
            </a:lvl1pPr>
            <a:lvl2pPr marL="742950" indent="-285750">
              <a:defRPr>
                <a:solidFill>
                  <a:srgbClr val="000000"/>
                </a:solidFill>
                <a:latin typeface="Gill Sans" pitchFamily="34" charset="0"/>
                <a:ea typeface="ＭＳ Ｐゴシック" panose="020B0600070205080204" pitchFamily="34" charset="-128"/>
              </a:defRPr>
            </a:lvl2pPr>
            <a:lvl3pPr marL="1143000" indent="-228600">
              <a:defRPr>
                <a:solidFill>
                  <a:srgbClr val="000000"/>
                </a:solidFill>
                <a:latin typeface="Gill Sans" pitchFamily="34" charset="0"/>
                <a:ea typeface="ＭＳ Ｐゴシック" panose="020B0600070205080204" pitchFamily="34" charset="-128"/>
              </a:defRPr>
            </a:lvl3pPr>
            <a:lvl4pPr marL="1600200" indent="-228600">
              <a:defRPr>
                <a:solidFill>
                  <a:srgbClr val="000000"/>
                </a:solidFill>
                <a:latin typeface="Gill Sans" pitchFamily="34" charset="0"/>
                <a:ea typeface="ＭＳ Ｐゴシック" panose="020B0600070205080204" pitchFamily="34" charset="-128"/>
              </a:defRPr>
            </a:lvl4pPr>
            <a:lvl5pPr marL="2057400" indent="-228600">
              <a:defRPr>
                <a:solidFill>
                  <a:srgbClr val="000000"/>
                </a:solidFill>
                <a:latin typeface="Gill Sans" pitchFamily="34" charset="0"/>
                <a:ea typeface="ＭＳ Ｐゴシック" panose="020B0600070205080204" pitchFamily="34" charset="-128"/>
              </a:defRPr>
            </a:lvl5pPr>
            <a:lvl6pPr marL="25146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29718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34290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38862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a:spcBef>
                <a:spcPct val="0"/>
              </a:spcBef>
              <a:buClrTx/>
              <a:buFontTx/>
              <a:buNone/>
            </a:pPr>
            <a:endParaRPr lang="en-US" altLang="en-US" sz="1200">
              <a:solidFill>
                <a:schemeClr val="tx1"/>
              </a:solidFill>
              <a:latin typeface="Arial" panose="020B0604020202020204" pitchFamily="34" charset="0"/>
            </a:endParaRPr>
          </a:p>
        </p:txBody>
      </p:sp>
      <p:sp>
        <p:nvSpPr>
          <p:cNvPr id="29761" name="Cube 267"/>
          <p:cNvSpPr>
            <a:spLocks noChangeArrowheads="1"/>
          </p:cNvSpPr>
          <p:nvPr/>
        </p:nvSpPr>
        <p:spPr bwMode="auto">
          <a:xfrm>
            <a:off x="8335963" y="4902200"/>
            <a:ext cx="377825" cy="363538"/>
          </a:xfrm>
          <a:prstGeom prst="cube">
            <a:avLst>
              <a:gd name="adj" fmla="val 25000"/>
            </a:avLst>
          </a:prstGeom>
          <a:solidFill>
            <a:srgbClr val="8DABC1"/>
          </a:solidFill>
          <a:ln w="3175">
            <a:solidFill>
              <a:srgbClr val="E3EFFD"/>
            </a:solidFill>
            <a:round/>
            <a:headEnd/>
            <a:tailEnd/>
          </a:ln>
        </p:spPr>
        <p:txBody>
          <a:bodyPr/>
          <a:lstStyle>
            <a:lvl1pPr>
              <a:defRPr>
                <a:solidFill>
                  <a:srgbClr val="000000"/>
                </a:solidFill>
                <a:latin typeface="Gill Sans" pitchFamily="34" charset="0"/>
                <a:ea typeface="ＭＳ Ｐゴシック" panose="020B0600070205080204" pitchFamily="34" charset="-128"/>
              </a:defRPr>
            </a:lvl1pPr>
            <a:lvl2pPr marL="742950" indent="-285750">
              <a:defRPr>
                <a:solidFill>
                  <a:srgbClr val="000000"/>
                </a:solidFill>
                <a:latin typeface="Gill Sans" pitchFamily="34" charset="0"/>
                <a:ea typeface="ＭＳ Ｐゴシック" panose="020B0600070205080204" pitchFamily="34" charset="-128"/>
              </a:defRPr>
            </a:lvl2pPr>
            <a:lvl3pPr marL="1143000" indent="-228600">
              <a:defRPr>
                <a:solidFill>
                  <a:srgbClr val="000000"/>
                </a:solidFill>
                <a:latin typeface="Gill Sans" pitchFamily="34" charset="0"/>
                <a:ea typeface="ＭＳ Ｐゴシック" panose="020B0600070205080204" pitchFamily="34" charset="-128"/>
              </a:defRPr>
            </a:lvl3pPr>
            <a:lvl4pPr marL="1600200" indent="-228600">
              <a:defRPr>
                <a:solidFill>
                  <a:srgbClr val="000000"/>
                </a:solidFill>
                <a:latin typeface="Gill Sans" pitchFamily="34" charset="0"/>
                <a:ea typeface="ＭＳ Ｐゴシック" panose="020B0600070205080204" pitchFamily="34" charset="-128"/>
              </a:defRPr>
            </a:lvl4pPr>
            <a:lvl5pPr marL="2057400" indent="-228600">
              <a:defRPr>
                <a:solidFill>
                  <a:srgbClr val="000000"/>
                </a:solidFill>
                <a:latin typeface="Gill Sans" pitchFamily="34" charset="0"/>
                <a:ea typeface="ＭＳ Ｐゴシック" panose="020B0600070205080204" pitchFamily="34" charset="-128"/>
              </a:defRPr>
            </a:lvl5pPr>
            <a:lvl6pPr marL="25146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29718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34290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38862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a:spcBef>
                <a:spcPct val="0"/>
              </a:spcBef>
              <a:buClrTx/>
              <a:buFontTx/>
              <a:buNone/>
            </a:pPr>
            <a:endParaRPr lang="en-US" altLang="en-US" sz="1200">
              <a:solidFill>
                <a:schemeClr val="tx1"/>
              </a:solidFill>
              <a:latin typeface="Arial" panose="020B0604020202020204" pitchFamily="34" charset="0"/>
            </a:endParaRPr>
          </a:p>
        </p:txBody>
      </p:sp>
      <p:sp>
        <p:nvSpPr>
          <p:cNvPr id="1186881" name="Rectangle 65"/>
          <p:cNvSpPr>
            <a:spLocks noChangeArrowheads="1"/>
          </p:cNvSpPr>
          <p:nvPr/>
        </p:nvSpPr>
        <p:spPr bwMode="auto">
          <a:xfrm>
            <a:off x="7031038" y="4052888"/>
            <a:ext cx="1782762" cy="352425"/>
          </a:xfrm>
          <a:prstGeom prst="rect">
            <a:avLst/>
          </a:prstGeom>
          <a:noFill/>
          <a:ln w="15240">
            <a:solidFill>
              <a:srgbClr val="3333CC"/>
            </a:solidFill>
            <a:miter lim="800000"/>
            <a:headEnd/>
            <a:tailEnd/>
          </a:ln>
          <a:effectLst/>
          <a:extLst>
            <a:ext uri="{909E8E84-426E-40DD-AFC4-6F175D3DCCD1}">
              <a14:hiddenFill xmlns:a14="http://schemas.microsoft.com/office/drawing/2010/main">
                <a:solidFill>
                  <a:srgbClr val="0E538C">
                    <a:alpha val="22000"/>
                  </a:srgbClr>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lvl1pPr>
              <a:spcBef>
                <a:spcPct val="0"/>
              </a:spcBef>
              <a:defRPr>
                <a:solidFill>
                  <a:schemeClr val="tx1"/>
                </a:solidFill>
                <a:latin typeface="Arial" pitchFamily="34" charset="0"/>
                <a:ea typeface="ＭＳ Ｐゴシック" pitchFamily="34" charset="-128"/>
              </a:defRPr>
            </a:lvl1pPr>
            <a:lvl2pPr marL="742950" indent="-285750">
              <a:spcBef>
                <a:spcPct val="0"/>
              </a:spcBef>
              <a:defRPr>
                <a:solidFill>
                  <a:schemeClr val="tx1"/>
                </a:solidFill>
                <a:latin typeface="Arial" pitchFamily="34" charset="0"/>
                <a:ea typeface="ＭＳ Ｐゴシック" pitchFamily="34" charset="-128"/>
              </a:defRPr>
            </a:lvl2pPr>
            <a:lvl3pPr marL="1143000" indent="-228600">
              <a:spcBef>
                <a:spcPct val="0"/>
              </a:spcBef>
              <a:defRPr>
                <a:solidFill>
                  <a:schemeClr val="tx1"/>
                </a:solidFill>
                <a:latin typeface="Arial" pitchFamily="34" charset="0"/>
                <a:ea typeface="ＭＳ Ｐゴシック" pitchFamily="34" charset="-128"/>
              </a:defRPr>
            </a:lvl3pPr>
            <a:lvl4pPr marL="1600200" indent="-228600">
              <a:spcBef>
                <a:spcPct val="0"/>
              </a:spcBef>
              <a:defRPr>
                <a:solidFill>
                  <a:schemeClr val="tx1"/>
                </a:solidFill>
                <a:latin typeface="Arial" pitchFamily="34" charset="0"/>
                <a:ea typeface="ＭＳ Ｐゴシック" pitchFamily="34" charset="-128"/>
              </a:defRPr>
            </a:lvl4pPr>
            <a:lvl5pPr marL="2057400" indent="-228600">
              <a:spcBef>
                <a:spcPct val="0"/>
              </a:spcBef>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90000"/>
              </a:lnSpc>
              <a:buClrTx/>
              <a:buFontTx/>
              <a:buNone/>
              <a:defRPr/>
            </a:pPr>
            <a:endParaRPr lang="en-US" altLang="en-US" sz="1400" i="1" smtClean="0"/>
          </a:p>
        </p:txBody>
      </p:sp>
      <p:sp>
        <p:nvSpPr>
          <p:cNvPr id="1186882" name="AutoShape 66"/>
          <p:cNvSpPr>
            <a:spLocks noChangeArrowheads="1"/>
          </p:cNvSpPr>
          <p:nvPr/>
        </p:nvSpPr>
        <p:spPr bwMode="auto">
          <a:xfrm>
            <a:off x="7064375" y="4086225"/>
            <a:ext cx="176213" cy="288925"/>
          </a:xfrm>
          <a:prstGeom prst="cube">
            <a:avLst>
              <a:gd name="adj" fmla="val 25000"/>
            </a:avLst>
          </a:prstGeom>
          <a:solidFill>
            <a:srgbClr val="3333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0"/>
              </a:spcBef>
              <a:defRPr>
                <a:solidFill>
                  <a:schemeClr val="tx1"/>
                </a:solidFill>
                <a:latin typeface="Arial" pitchFamily="34" charset="0"/>
                <a:ea typeface="ＭＳ Ｐゴシック" pitchFamily="34" charset="-128"/>
              </a:defRPr>
            </a:lvl1pPr>
            <a:lvl2pPr marL="742950" indent="-285750">
              <a:spcBef>
                <a:spcPct val="0"/>
              </a:spcBef>
              <a:defRPr>
                <a:solidFill>
                  <a:schemeClr val="tx1"/>
                </a:solidFill>
                <a:latin typeface="Arial" pitchFamily="34" charset="0"/>
                <a:ea typeface="ＭＳ Ｐゴシック" pitchFamily="34" charset="-128"/>
              </a:defRPr>
            </a:lvl2pPr>
            <a:lvl3pPr marL="1143000" indent="-228600">
              <a:spcBef>
                <a:spcPct val="0"/>
              </a:spcBef>
              <a:defRPr>
                <a:solidFill>
                  <a:schemeClr val="tx1"/>
                </a:solidFill>
                <a:latin typeface="Arial" pitchFamily="34" charset="0"/>
                <a:ea typeface="ＭＳ Ｐゴシック" pitchFamily="34" charset="-128"/>
              </a:defRPr>
            </a:lvl3pPr>
            <a:lvl4pPr marL="1600200" indent="-228600">
              <a:spcBef>
                <a:spcPct val="0"/>
              </a:spcBef>
              <a:defRPr>
                <a:solidFill>
                  <a:schemeClr val="tx1"/>
                </a:solidFill>
                <a:latin typeface="Arial" pitchFamily="34" charset="0"/>
                <a:ea typeface="ＭＳ Ｐゴシック" pitchFamily="34" charset="-128"/>
              </a:defRPr>
            </a:lvl4pPr>
            <a:lvl5pPr marL="2057400" indent="-228600">
              <a:spcBef>
                <a:spcPct val="0"/>
              </a:spcBef>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90000"/>
              </a:lnSpc>
              <a:buClrTx/>
              <a:buFontTx/>
              <a:buNone/>
              <a:defRPr/>
            </a:pPr>
            <a:endParaRPr lang="en-US" altLang="en-US" sz="1400" i="1" smtClean="0"/>
          </a:p>
        </p:txBody>
      </p:sp>
      <p:sp>
        <p:nvSpPr>
          <p:cNvPr id="1186883" name="AutoShape 67"/>
          <p:cNvSpPr>
            <a:spLocks noChangeArrowheads="1"/>
          </p:cNvSpPr>
          <p:nvPr/>
        </p:nvSpPr>
        <p:spPr bwMode="auto">
          <a:xfrm>
            <a:off x="7285038" y="4086225"/>
            <a:ext cx="174625" cy="288925"/>
          </a:xfrm>
          <a:prstGeom prst="cube">
            <a:avLst>
              <a:gd name="adj" fmla="val 25000"/>
            </a:avLst>
          </a:prstGeom>
          <a:solidFill>
            <a:srgbClr val="3333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0"/>
              </a:spcBef>
              <a:defRPr>
                <a:solidFill>
                  <a:schemeClr val="tx1"/>
                </a:solidFill>
                <a:latin typeface="Arial" pitchFamily="34" charset="0"/>
                <a:ea typeface="ＭＳ Ｐゴシック" pitchFamily="34" charset="-128"/>
              </a:defRPr>
            </a:lvl1pPr>
            <a:lvl2pPr marL="742950" indent="-285750">
              <a:spcBef>
                <a:spcPct val="0"/>
              </a:spcBef>
              <a:defRPr>
                <a:solidFill>
                  <a:schemeClr val="tx1"/>
                </a:solidFill>
                <a:latin typeface="Arial" pitchFamily="34" charset="0"/>
                <a:ea typeface="ＭＳ Ｐゴシック" pitchFamily="34" charset="-128"/>
              </a:defRPr>
            </a:lvl2pPr>
            <a:lvl3pPr marL="1143000" indent="-228600">
              <a:spcBef>
                <a:spcPct val="0"/>
              </a:spcBef>
              <a:defRPr>
                <a:solidFill>
                  <a:schemeClr val="tx1"/>
                </a:solidFill>
                <a:latin typeface="Arial" pitchFamily="34" charset="0"/>
                <a:ea typeface="ＭＳ Ｐゴシック" pitchFamily="34" charset="-128"/>
              </a:defRPr>
            </a:lvl3pPr>
            <a:lvl4pPr marL="1600200" indent="-228600">
              <a:spcBef>
                <a:spcPct val="0"/>
              </a:spcBef>
              <a:defRPr>
                <a:solidFill>
                  <a:schemeClr val="tx1"/>
                </a:solidFill>
                <a:latin typeface="Arial" pitchFamily="34" charset="0"/>
                <a:ea typeface="ＭＳ Ｐゴシック" pitchFamily="34" charset="-128"/>
              </a:defRPr>
            </a:lvl4pPr>
            <a:lvl5pPr marL="2057400" indent="-228600">
              <a:spcBef>
                <a:spcPct val="0"/>
              </a:spcBef>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90000"/>
              </a:lnSpc>
              <a:buClrTx/>
              <a:buFontTx/>
              <a:buNone/>
              <a:defRPr/>
            </a:pPr>
            <a:endParaRPr lang="en-US" altLang="en-US" sz="1400" i="1" smtClean="0"/>
          </a:p>
        </p:txBody>
      </p:sp>
      <p:sp>
        <p:nvSpPr>
          <p:cNvPr id="1186884" name="AutoShape 68"/>
          <p:cNvSpPr>
            <a:spLocks noChangeArrowheads="1"/>
          </p:cNvSpPr>
          <p:nvPr/>
        </p:nvSpPr>
        <p:spPr bwMode="auto">
          <a:xfrm>
            <a:off x="7505700" y="4086225"/>
            <a:ext cx="174625" cy="288925"/>
          </a:xfrm>
          <a:prstGeom prst="cube">
            <a:avLst>
              <a:gd name="adj" fmla="val 25000"/>
            </a:avLst>
          </a:prstGeom>
          <a:solidFill>
            <a:srgbClr val="3333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0"/>
              </a:spcBef>
              <a:defRPr>
                <a:solidFill>
                  <a:schemeClr val="tx1"/>
                </a:solidFill>
                <a:latin typeface="Arial" pitchFamily="34" charset="0"/>
                <a:ea typeface="ＭＳ Ｐゴシック" pitchFamily="34" charset="-128"/>
              </a:defRPr>
            </a:lvl1pPr>
            <a:lvl2pPr marL="742950" indent="-285750">
              <a:spcBef>
                <a:spcPct val="0"/>
              </a:spcBef>
              <a:defRPr>
                <a:solidFill>
                  <a:schemeClr val="tx1"/>
                </a:solidFill>
                <a:latin typeface="Arial" pitchFamily="34" charset="0"/>
                <a:ea typeface="ＭＳ Ｐゴシック" pitchFamily="34" charset="-128"/>
              </a:defRPr>
            </a:lvl2pPr>
            <a:lvl3pPr marL="1143000" indent="-228600">
              <a:spcBef>
                <a:spcPct val="0"/>
              </a:spcBef>
              <a:defRPr>
                <a:solidFill>
                  <a:schemeClr val="tx1"/>
                </a:solidFill>
                <a:latin typeface="Arial" pitchFamily="34" charset="0"/>
                <a:ea typeface="ＭＳ Ｐゴシック" pitchFamily="34" charset="-128"/>
              </a:defRPr>
            </a:lvl3pPr>
            <a:lvl4pPr marL="1600200" indent="-228600">
              <a:spcBef>
                <a:spcPct val="0"/>
              </a:spcBef>
              <a:defRPr>
                <a:solidFill>
                  <a:schemeClr val="tx1"/>
                </a:solidFill>
                <a:latin typeface="Arial" pitchFamily="34" charset="0"/>
                <a:ea typeface="ＭＳ Ｐゴシック" pitchFamily="34" charset="-128"/>
              </a:defRPr>
            </a:lvl4pPr>
            <a:lvl5pPr marL="2057400" indent="-228600">
              <a:spcBef>
                <a:spcPct val="0"/>
              </a:spcBef>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90000"/>
              </a:lnSpc>
              <a:buClrTx/>
              <a:buFontTx/>
              <a:buNone/>
              <a:defRPr/>
            </a:pPr>
            <a:endParaRPr lang="en-US" altLang="en-US" sz="1400" i="1" smtClean="0"/>
          </a:p>
        </p:txBody>
      </p:sp>
      <p:sp>
        <p:nvSpPr>
          <p:cNvPr id="1186885" name="AutoShape 69"/>
          <p:cNvSpPr>
            <a:spLocks noChangeArrowheads="1"/>
          </p:cNvSpPr>
          <p:nvPr/>
        </p:nvSpPr>
        <p:spPr bwMode="auto">
          <a:xfrm>
            <a:off x="7724775" y="4086225"/>
            <a:ext cx="174625" cy="288925"/>
          </a:xfrm>
          <a:prstGeom prst="cube">
            <a:avLst>
              <a:gd name="adj" fmla="val 25000"/>
            </a:avLst>
          </a:prstGeom>
          <a:solidFill>
            <a:srgbClr val="3333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0"/>
              </a:spcBef>
              <a:defRPr>
                <a:solidFill>
                  <a:schemeClr val="tx1"/>
                </a:solidFill>
                <a:latin typeface="Arial" pitchFamily="34" charset="0"/>
                <a:ea typeface="ＭＳ Ｐゴシック" pitchFamily="34" charset="-128"/>
              </a:defRPr>
            </a:lvl1pPr>
            <a:lvl2pPr marL="742950" indent="-285750">
              <a:spcBef>
                <a:spcPct val="0"/>
              </a:spcBef>
              <a:defRPr>
                <a:solidFill>
                  <a:schemeClr val="tx1"/>
                </a:solidFill>
                <a:latin typeface="Arial" pitchFamily="34" charset="0"/>
                <a:ea typeface="ＭＳ Ｐゴシック" pitchFamily="34" charset="-128"/>
              </a:defRPr>
            </a:lvl2pPr>
            <a:lvl3pPr marL="1143000" indent="-228600">
              <a:spcBef>
                <a:spcPct val="0"/>
              </a:spcBef>
              <a:defRPr>
                <a:solidFill>
                  <a:schemeClr val="tx1"/>
                </a:solidFill>
                <a:latin typeface="Arial" pitchFamily="34" charset="0"/>
                <a:ea typeface="ＭＳ Ｐゴシック" pitchFamily="34" charset="-128"/>
              </a:defRPr>
            </a:lvl3pPr>
            <a:lvl4pPr marL="1600200" indent="-228600">
              <a:spcBef>
                <a:spcPct val="0"/>
              </a:spcBef>
              <a:defRPr>
                <a:solidFill>
                  <a:schemeClr val="tx1"/>
                </a:solidFill>
                <a:latin typeface="Arial" pitchFamily="34" charset="0"/>
                <a:ea typeface="ＭＳ Ｐゴシック" pitchFamily="34" charset="-128"/>
              </a:defRPr>
            </a:lvl4pPr>
            <a:lvl5pPr marL="2057400" indent="-228600">
              <a:spcBef>
                <a:spcPct val="0"/>
              </a:spcBef>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90000"/>
              </a:lnSpc>
              <a:buClrTx/>
              <a:buFontTx/>
              <a:buNone/>
              <a:defRPr/>
            </a:pPr>
            <a:endParaRPr lang="en-US" altLang="en-US" sz="1400" i="1" smtClean="0"/>
          </a:p>
        </p:txBody>
      </p:sp>
      <p:sp>
        <p:nvSpPr>
          <p:cNvPr id="1186886" name="AutoShape 70"/>
          <p:cNvSpPr>
            <a:spLocks noChangeArrowheads="1"/>
          </p:cNvSpPr>
          <p:nvPr/>
        </p:nvSpPr>
        <p:spPr bwMode="auto">
          <a:xfrm>
            <a:off x="7947025" y="4086225"/>
            <a:ext cx="174625" cy="288925"/>
          </a:xfrm>
          <a:prstGeom prst="cube">
            <a:avLst>
              <a:gd name="adj" fmla="val 25000"/>
            </a:avLst>
          </a:prstGeom>
          <a:solidFill>
            <a:srgbClr val="3333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0"/>
              </a:spcBef>
              <a:defRPr>
                <a:solidFill>
                  <a:schemeClr val="tx1"/>
                </a:solidFill>
                <a:latin typeface="Arial" pitchFamily="34" charset="0"/>
                <a:ea typeface="ＭＳ Ｐゴシック" pitchFamily="34" charset="-128"/>
              </a:defRPr>
            </a:lvl1pPr>
            <a:lvl2pPr marL="742950" indent="-285750">
              <a:spcBef>
                <a:spcPct val="0"/>
              </a:spcBef>
              <a:defRPr>
                <a:solidFill>
                  <a:schemeClr val="tx1"/>
                </a:solidFill>
                <a:latin typeface="Arial" pitchFamily="34" charset="0"/>
                <a:ea typeface="ＭＳ Ｐゴシック" pitchFamily="34" charset="-128"/>
              </a:defRPr>
            </a:lvl2pPr>
            <a:lvl3pPr marL="1143000" indent="-228600">
              <a:spcBef>
                <a:spcPct val="0"/>
              </a:spcBef>
              <a:defRPr>
                <a:solidFill>
                  <a:schemeClr val="tx1"/>
                </a:solidFill>
                <a:latin typeface="Arial" pitchFamily="34" charset="0"/>
                <a:ea typeface="ＭＳ Ｐゴシック" pitchFamily="34" charset="-128"/>
              </a:defRPr>
            </a:lvl3pPr>
            <a:lvl4pPr marL="1600200" indent="-228600">
              <a:spcBef>
                <a:spcPct val="0"/>
              </a:spcBef>
              <a:defRPr>
                <a:solidFill>
                  <a:schemeClr val="tx1"/>
                </a:solidFill>
                <a:latin typeface="Arial" pitchFamily="34" charset="0"/>
                <a:ea typeface="ＭＳ Ｐゴシック" pitchFamily="34" charset="-128"/>
              </a:defRPr>
            </a:lvl4pPr>
            <a:lvl5pPr marL="2057400" indent="-228600">
              <a:spcBef>
                <a:spcPct val="0"/>
              </a:spcBef>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90000"/>
              </a:lnSpc>
              <a:buClrTx/>
              <a:buFontTx/>
              <a:buNone/>
              <a:defRPr/>
            </a:pPr>
            <a:endParaRPr lang="en-US" altLang="en-US" sz="1400" i="1" smtClean="0"/>
          </a:p>
        </p:txBody>
      </p:sp>
      <p:sp>
        <p:nvSpPr>
          <p:cNvPr id="1186887" name="AutoShape 71"/>
          <p:cNvSpPr>
            <a:spLocks noChangeArrowheads="1"/>
          </p:cNvSpPr>
          <p:nvPr/>
        </p:nvSpPr>
        <p:spPr bwMode="auto">
          <a:xfrm>
            <a:off x="8166100" y="4086225"/>
            <a:ext cx="174625" cy="288925"/>
          </a:xfrm>
          <a:prstGeom prst="cube">
            <a:avLst>
              <a:gd name="adj" fmla="val 25000"/>
            </a:avLst>
          </a:prstGeom>
          <a:solidFill>
            <a:srgbClr val="3333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0"/>
              </a:spcBef>
              <a:defRPr>
                <a:solidFill>
                  <a:schemeClr val="tx1"/>
                </a:solidFill>
                <a:latin typeface="Arial" pitchFamily="34" charset="0"/>
                <a:ea typeface="ＭＳ Ｐゴシック" pitchFamily="34" charset="-128"/>
              </a:defRPr>
            </a:lvl1pPr>
            <a:lvl2pPr marL="742950" indent="-285750">
              <a:spcBef>
                <a:spcPct val="0"/>
              </a:spcBef>
              <a:defRPr>
                <a:solidFill>
                  <a:schemeClr val="tx1"/>
                </a:solidFill>
                <a:latin typeface="Arial" pitchFamily="34" charset="0"/>
                <a:ea typeface="ＭＳ Ｐゴシック" pitchFamily="34" charset="-128"/>
              </a:defRPr>
            </a:lvl2pPr>
            <a:lvl3pPr marL="1143000" indent="-228600">
              <a:spcBef>
                <a:spcPct val="0"/>
              </a:spcBef>
              <a:defRPr>
                <a:solidFill>
                  <a:schemeClr val="tx1"/>
                </a:solidFill>
                <a:latin typeface="Arial" pitchFamily="34" charset="0"/>
                <a:ea typeface="ＭＳ Ｐゴシック" pitchFamily="34" charset="-128"/>
              </a:defRPr>
            </a:lvl3pPr>
            <a:lvl4pPr marL="1600200" indent="-228600">
              <a:spcBef>
                <a:spcPct val="0"/>
              </a:spcBef>
              <a:defRPr>
                <a:solidFill>
                  <a:schemeClr val="tx1"/>
                </a:solidFill>
                <a:latin typeface="Arial" pitchFamily="34" charset="0"/>
                <a:ea typeface="ＭＳ Ｐゴシック" pitchFamily="34" charset="-128"/>
              </a:defRPr>
            </a:lvl4pPr>
            <a:lvl5pPr marL="2057400" indent="-228600">
              <a:spcBef>
                <a:spcPct val="0"/>
              </a:spcBef>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90000"/>
              </a:lnSpc>
              <a:buClrTx/>
              <a:buFontTx/>
              <a:buNone/>
              <a:defRPr/>
            </a:pPr>
            <a:endParaRPr lang="en-US" altLang="en-US" sz="1400" i="1" smtClean="0"/>
          </a:p>
        </p:txBody>
      </p:sp>
      <p:sp>
        <p:nvSpPr>
          <p:cNvPr id="1186888" name="AutoShape 72"/>
          <p:cNvSpPr>
            <a:spLocks noChangeArrowheads="1"/>
          </p:cNvSpPr>
          <p:nvPr/>
        </p:nvSpPr>
        <p:spPr bwMode="auto">
          <a:xfrm>
            <a:off x="8388350" y="4086225"/>
            <a:ext cx="173038" cy="288925"/>
          </a:xfrm>
          <a:prstGeom prst="cube">
            <a:avLst>
              <a:gd name="adj" fmla="val 25000"/>
            </a:avLst>
          </a:prstGeom>
          <a:solidFill>
            <a:srgbClr val="3333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0"/>
              </a:spcBef>
              <a:defRPr>
                <a:solidFill>
                  <a:schemeClr val="tx1"/>
                </a:solidFill>
                <a:latin typeface="Arial" pitchFamily="34" charset="0"/>
                <a:ea typeface="ＭＳ Ｐゴシック" pitchFamily="34" charset="-128"/>
              </a:defRPr>
            </a:lvl1pPr>
            <a:lvl2pPr marL="742950" indent="-285750">
              <a:spcBef>
                <a:spcPct val="0"/>
              </a:spcBef>
              <a:defRPr>
                <a:solidFill>
                  <a:schemeClr val="tx1"/>
                </a:solidFill>
                <a:latin typeface="Arial" pitchFamily="34" charset="0"/>
                <a:ea typeface="ＭＳ Ｐゴシック" pitchFamily="34" charset="-128"/>
              </a:defRPr>
            </a:lvl2pPr>
            <a:lvl3pPr marL="1143000" indent="-228600">
              <a:spcBef>
                <a:spcPct val="0"/>
              </a:spcBef>
              <a:defRPr>
                <a:solidFill>
                  <a:schemeClr val="tx1"/>
                </a:solidFill>
                <a:latin typeface="Arial" pitchFamily="34" charset="0"/>
                <a:ea typeface="ＭＳ Ｐゴシック" pitchFamily="34" charset="-128"/>
              </a:defRPr>
            </a:lvl3pPr>
            <a:lvl4pPr marL="1600200" indent="-228600">
              <a:spcBef>
                <a:spcPct val="0"/>
              </a:spcBef>
              <a:defRPr>
                <a:solidFill>
                  <a:schemeClr val="tx1"/>
                </a:solidFill>
                <a:latin typeface="Arial" pitchFamily="34" charset="0"/>
                <a:ea typeface="ＭＳ Ｐゴシック" pitchFamily="34" charset="-128"/>
              </a:defRPr>
            </a:lvl4pPr>
            <a:lvl5pPr marL="2057400" indent="-228600">
              <a:spcBef>
                <a:spcPct val="0"/>
              </a:spcBef>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90000"/>
              </a:lnSpc>
              <a:buClrTx/>
              <a:buFontTx/>
              <a:buNone/>
              <a:defRPr/>
            </a:pPr>
            <a:endParaRPr lang="en-US" altLang="en-US" sz="1400" i="1" smtClean="0"/>
          </a:p>
        </p:txBody>
      </p:sp>
      <p:grpSp>
        <p:nvGrpSpPr>
          <p:cNvPr id="29770" name="Group 73"/>
          <p:cNvGrpSpPr>
            <a:grpSpLocks/>
          </p:cNvGrpSpPr>
          <p:nvPr/>
        </p:nvGrpSpPr>
        <p:grpSpPr bwMode="auto">
          <a:xfrm>
            <a:off x="471488" y="4451350"/>
            <a:ext cx="8188325" cy="273050"/>
            <a:chOff x="408" y="2845"/>
            <a:chExt cx="6885" cy="394"/>
          </a:xfrm>
        </p:grpSpPr>
        <p:sp>
          <p:nvSpPr>
            <p:cNvPr id="1186890" name="Line 74"/>
            <p:cNvSpPr>
              <a:spLocks noChangeShapeType="1"/>
            </p:cNvSpPr>
            <p:nvPr/>
          </p:nvSpPr>
          <p:spPr bwMode="auto">
            <a:xfrm>
              <a:off x="408" y="2852"/>
              <a:ext cx="1" cy="385"/>
            </a:xfrm>
            <a:prstGeom prst="line">
              <a:avLst/>
            </a:prstGeom>
            <a:noFill/>
            <a:ln w="9525">
              <a:solidFill>
                <a:srgbClr val="336699"/>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lnSpc>
                  <a:spcPct val="90000"/>
                </a:lnSpc>
                <a:spcBef>
                  <a:spcPct val="0"/>
                </a:spcBef>
                <a:buClrTx/>
                <a:buFontTx/>
                <a:buNone/>
                <a:defRPr/>
              </a:pPr>
              <a:endParaRPr lang="en-US" sz="1600" i="1">
                <a:solidFill>
                  <a:schemeClr val="tx1"/>
                </a:solidFill>
                <a:latin typeface="Arial" charset="0"/>
                <a:ea typeface="MS PGothic" charset="0"/>
                <a:cs typeface="Arial" charset="0"/>
              </a:endParaRPr>
            </a:p>
          </p:txBody>
        </p:sp>
        <p:sp>
          <p:nvSpPr>
            <p:cNvPr id="1186891" name="Line 75"/>
            <p:cNvSpPr>
              <a:spLocks noChangeShapeType="1"/>
            </p:cNvSpPr>
            <p:nvPr/>
          </p:nvSpPr>
          <p:spPr bwMode="auto">
            <a:xfrm>
              <a:off x="883" y="2852"/>
              <a:ext cx="1" cy="385"/>
            </a:xfrm>
            <a:prstGeom prst="line">
              <a:avLst/>
            </a:prstGeom>
            <a:noFill/>
            <a:ln w="9525">
              <a:solidFill>
                <a:srgbClr val="336699"/>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lnSpc>
                  <a:spcPct val="90000"/>
                </a:lnSpc>
                <a:spcBef>
                  <a:spcPct val="0"/>
                </a:spcBef>
                <a:buClrTx/>
                <a:buFontTx/>
                <a:buNone/>
                <a:defRPr/>
              </a:pPr>
              <a:endParaRPr lang="en-US" sz="1600" i="1">
                <a:solidFill>
                  <a:schemeClr val="tx1"/>
                </a:solidFill>
                <a:latin typeface="Arial" charset="0"/>
                <a:ea typeface="MS PGothic" charset="0"/>
                <a:cs typeface="Arial" charset="0"/>
              </a:endParaRPr>
            </a:p>
          </p:txBody>
        </p:sp>
        <p:sp>
          <p:nvSpPr>
            <p:cNvPr id="1186892" name="Line 76"/>
            <p:cNvSpPr>
              <a:spLocks noChangeShapeType="1"/>
            </p:cNvSpPr>
            <p:nvPr/>
          </p:nvSpPr>
          <p:spPr bwMode="auto">
            <a:xfrm>
              <a:off x="1121" y="2852"/>
              <a:ext cx="1" cy="385"/>
            </a:xfrm>
            <a:prstGeom prst="line">
              <a:avLst/>
            </a:prstGeom>
            <a:noFill/>
            <a:ln w="9525">
              <a:solidFill>
                <a:srgbClr val="336699"/>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lnSpc>
                  <a:spcPct val="90000"/>
                </a:lnSpc>
                <a:spcBef>
                  <a:spcPct val="0"/>
                </a:spcBef>
                <a:buClrTx/>
                <a:buFontTx/>
                <a:buNone/>
                <a:defRPr/>
              </a:pPr>
              <a:endParaRPr lang="en-US" sz="1600" i="1">
                <a:solidFill>
                  <a:schemeClr val="tx1"/>
                </a:solidFill>
                <a:latin typeface="Arial" charset="0"/>
                <a:ea typeface="MS PGothic" charset="0"/>
                <a:cs typeface="Arial" charset="0"/>
              </a:endParaRPr>
            </a:p>
          </p:txBody>
        </p:sp>
        <p:sp>
          <p:nvSpPr>
            <p:cNvPr id="1186893" name="Line 77"/>
            <p:cNvSpPr>
              <a:spLocks noChangeShapeType="1"/>
            </p:cNvSpPr>
            <p:nvPr/>
          </p:nvSpPr>
          <p:spPr bwMode="auto">
            <a:xfrm>
              <a:off x="1358" y="2852"/>
              <a:ext cx="0" cy="385"/>
            </a:xfrm>
            <a:prstGeom prst="line">
              <a:avLst/>
            </a:prstGeom>
            <a:noFill/>
            <a:ln w="9525">
              <a:solidFill>
                <a:srgbClr val="336699"/>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lnSpc>
                  <a:spcPct val="90000"/>
                </a:lnSpc>
                <a:spcBef>
                  <a:spcPct val="0"/>
                </a:spcBef>
                <a:buClrTx/>
                <a:buFontTx/>
                <a:buNone/>
                <a:defRPr/>
              </a:pPr>
              <a:endParaRPr lang="en-US" sz="1600" i="1">
                <a:solidFill>
                  <a:schemeClr val="tx1"/>
                </a:solidFill>
                <a:latin typeface="Arial" charset="0"/>
                <a:ea typeface="MS PGothic" charset="0"/>
                <a:cs typeface="Arial" charset="0"/>
              </a:endParaRPr>
            </a:p>
          </p:txBody>
        </p:sp>
        <p:sp>
          <p:nvSpPr>
            <p:cNvPr id="1186894" name="Line 78"/>
            <p:cNvSpPr>
              <a:spLocks noChangeShapeType="1"/>
            </p:cNvSpPr>
            <p:nvPr/>
          </p:nvSpPr>
          <p:spPr bwMode="auto">
            <a:xfrm>
              <a:off x="1596" y="2852"/>
              <a:ext cx="1" cy="385"/>
            </a:xfrm>
            <a:prstGeom prst="line">
              <a:avLst/>
            </a:prstGeom>
            <a:noFill/>
            <a:ln w="9525">
              <a:solidFill>
                <a:srgbClr val="336699"/>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lnSpc>
                  <a:spcPct val="90000"/>
                </a:lnSpc>
                <a:spcBef>
                  <a:spcPct val="0"/>
                </a:spcBef>
                <a:buClrTx/>
                <a:buFontTx/>
                <a:buNone/>
                <a:defRPr/>
              </a:pPr>
              <a:endParaRPr lang="en-US" sz="1600" i="1">
                <a:solidFill>
                  <a:schemeClr val="tx1"/>
                </a:solidFill>
                <a:latin typeface="Arial" charset="0"/>
                <a:ea typeface="MS PGothic" charset="0"/>
                <a:cs typeface="Arial" charset="0"/>
              </a:endParaRPr>
            </a:p>
          </p:txBody>
        </p:sp>
        <p:sp>
          <p:nvSpPr>
            <p:cNvPr id="1186895" name="Line 79"/>
            <p:cNvSpPr>
              <a:spLocks noChangeShapeType="1"/>
            </p:cNvSpPr>
            <p:nvPr/>
          </p:nvSpPr>
          <p:spPr bwMode="auto">
            <a:xfrm>
              <a:off x="1834" y="2852"/>
              <a:ext cx="0" cy="385"/>
            </a:xfrm>
            <a:prstGeom prst="line">
              <a:avLst/>
            </a:prstGeom>
            <a:noFill/>
            <a:ln w="9525">
              <a:solidFill>
                <a:srgbClr val="336699"/>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lnSpc>
                  <a:spcPct val="90000"/>
                </a:lnSpc>
                <a:spcBef>
                  <a:spcPct val="0"/>
                </a:spcBef>
                <a:buClrTx/>
                <a:buFontTx/>
                <a:buNone/>
                <a:defRPr/>
              </a:pPr>
              <a:endParaRPr lang="en-US" sz="1600" i="1">
                <a:solidFill>
                  <a:schemeClr val="tx1"/>
                </a:solidFill>
                <a:latin typeface="Arial" charset="0"/>
                <a:ea typeface="MS PGothic" charset="0"/>
                <a:cs typeface="Arial" charset="0"/>
              </a:endParaRPr>
            </a:p>
          </p:txBody>
        </p:sp>
        <p:sp>
          <p:nvSpPr>
            <p:cNvPr id="1186896" name="Line 80"/>
            <p:cNvSpPr>
              <a:spLocks noChangeShapeType="1"/>
            </p:cNvSpPr>
            <p:nvPr/>
          </p:nvSpPr>
          <p:spPr bwMode="auto">
            <a:xfrm flipV="1">
              <a:off x="2229" y="2854"/>
              <a:ext cx="1" cy="385"/>
            </a:xfrm>
            <a:prstGeom prst="line">
              <a:avLst/>
            </a:prstGeom>
            <a:noFill/>
            <a:ln w="9525">
              <a:solidFill>
                <a:srgbClr val="33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lnSpc>
                  <a:spcPct val="90000"/>
                </a:lnSpc>
                <a:spcBef>
                  <a:spcPct val="0"/>
                </a:spcBef>
                <a:buClrTx/>
                <a:buFontTx/>
                <a:buNone/>
                <a:defRPr/>
              </a:pPr>
              <a:endParaRPr lang="en-US" sz="1600" i="1">
                <a:solidFill>
                  <a:schemeClr val="tx1"/>
                </a:solidFill>
                <a:latin typeface="Arial" charset="0"/>
                <a:ea typeface="MS PGothic" charset="0"/>
                <a:cs typeface="Arial" charset="0"/>
              </a:endParaRPr>
            </a:p>
          </p:txBody>
        </p:sp>
        <p:sp>
          <p:nvSpPr>
            <p:cNvPr id="1186897" name="Line 81"/>
            <p:cNvSpPr>
              <a:spLocks noChangeShapeType="1"/>
            </p:cNvSpPr>
            <p:nvPr/>
          </p:nvSpPr>
          <p:spPr bwMode="auto">
            <a:xfrm flipV="1">
              <a:off x="2410" y="2854"/>
              <a:ext cx="1" cy="385"/>
            </a:xfrm>
            <a:prstGeom prst="line">
              <a:avLst/>
            </a:prstGeom>
            <a:noFill/>
            <a:ln w="9525">
              <a:solidFill>
                <a:srgbClr val="33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lnSpc>
                  <a:spcPct val="90000"/>
                </a:lnSpc>
                <a:spcBef>
                  <a:spcPct val="0"/>
                </a:spcBef>
                <a:buClrTx/>
                <a:buFontTx/>
                <a:buNone/>
                <a:defRPr/>
              </a:pPr>
              <a:endParaRPr lang="en-US" sz="1600" i="1">
                <a:solidFill>
                  <a:schemeClr val="tx1"/>
                </a:solidFill>
                <a:latin typeface="Arial" charset="0"/>
                <a:ea typeface="MS PGothic" charset="0"/>
                <a:cs typeface="Arial" charset="0"/>
              </a:endParaRPr>
            </a:p>
          </p:txBody>
        </p:sp>
        <p:sp>
          <p:nvSpPr>
            <p:cNvPr id="1186898" name="Line 82"/>
            <p:cNvSpPr>
              <a:spLocks noChangeShapeType="1"/>
            </p:cNvSpPr>
            <p:nvPr/>
          </p:nvSpPr>
          <p:spPr bwMode="auto">
            <a:xfrm flipV="1">
              <a:off x="2590" y="2854"/>
              <a:ext cx="0" cy="385"/>
            </a:xfrm>
            <a:prstGeom prst="line">
              <a:avLst/>
            </a:prstGeom>
            <a:noFill/>
            <a:ln w="9525">
              <a:solidFill>
                <a:srgbClr val="33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lnSpc>
                  <a:spcPct val="90000"/>
                </a:lnSpc>
                <a:spcBef>
                  <a:spcPct val="0"/>
                </a:spcBef>
                <a:buClrTx/>
                <a:buFontTx/>
                <a:buNone/>
                <a:defRPr/>
              </a:pPr>
              <a:endParaRPr lang="en-US" sz="1600" i="1">
                <a:solidFill>
                  <a:schemeClr val="tx1"/>
                </a:solidFill>
                <a:latin typeface="Arial" charset="0"/>
                <a:ea typeface="MS PGothic" charset="0"/>
                <a:cs typeface="Arial" charset="0"/>
              </a:endParaRPr>
            </a:p>
          </p:txBody>
        </p:sp>
        <p:sp>
          <p:nvSpPr>
            <p:cNvPr id="1186899" name="Line 83"/>
            <p:cNvSpPr>
              <a:spLocks noChangeShapeType="1"/>
            </p:cNvSpPr>
            <p:nvPr/>
          </p:nvSpPr>
          <p:spPr bwMode="auto">
            <a:xfrm flipV="1">
              <a:off x="2773" y="2854"/>
              <a:ext cx="1" cy="385"/>
            </a:xfrm>
            <a:prstGeom prst="line">
              <a:avLst/>
            </a:prstGeom>
            <a:noFill/>
            <a:ln w="9525">
              <a:solidFill>
                <a:srgbClr val="33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lnSpc>
                  <a:spcPct val="90000"/>
                </a:lnSpc>
                <a:spcBef>
                  <a:spcPct val="0"/>
                </a:spcBef>
                <a:buClrTx/>
                <a:buFontTx/>
                <a:buNone/>
                <a:defRPr/>
              </a:pPr>
              <a:endParaRPr lang="en-US" sz="1600" i="1">
                <a:solidFill>
                  <a:schemeClr val="tx1"/>
                </a:solidFill>
                <a:latin typeface="Arial" charset="0"/>
                <a:ea typeface="MS PGothic" charset="0"/>
                <a:cs typeface="Arial" charset="0"/>
              </a:endParaRPr>
            </a:p>
          </p:txBody>
        </p:sp>
        <p:sp>
          <p:nvSpPr>
            <p:cNvPr id="1186900" name="Line 84"/>
            <p:cNvSpPr>
              <a:spLocks noChangeShapeType="1"/>
            </p:cNvSpPr>
            <p:nvPr/>
          </p:nvSpPr>
          <p:spPr bwMode="auto">
            <a:xfrm flipV="1">
              <a:off x="3088" y="2854"/>
              <a:ext cx="1" cy="385"/>
            </a:xfrm>
            <a:prstGeom prst="line">
              <a:avLst/>
            </a:prstGeom>
            <a:noFill/>
            <a:ln w="9525">
              <a:solidFill>
                <a:srgbClr val="33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lnSpc>
                  <a:spcPct val="90000"/>
                </a:lnSpc>
                <a:spcBef>
                  <a:spcPct val="0"/>
                </a:spcBef>
                <a:buClrTx/>
                <a:buFontTx/>
                <a:buNone/>
                <a:defRPr/>
              </a:pPr>
              <a:endParaRPr lang="en-US" sz="1600" i="1">
                <a:solidFill>
                  <a:schemeClr val="tx1"/>
                </a:solidFill>
                <a:latin typeface="Arial" charset="0"/>
                <a:ea typeface="MS PGothic" charset="0"/>
                <a:cs typeface="Arial" charset="0"/>
              </a:endParaRPr>
            </a:p>
          </p:txBody>
        </p:sp>
        <p:sp>
          <p:nvSpPr>
            <p:cNvPr id="1186901" name="Line 85"/>
            <p:cNvSpPr>
              <a:spLocks noChangeShapeType="1"/>
            </p:cNvSpPr>
            <p:nvPr/>
          </p:nvSpPr>
          <p:spPr bwMode="auto">
            <a:xfrm flipV="1">
              <a:off x="3269" y="2854"/>
              <a:ext cx="1" cy="385"/>
            </a:xfrm>
            <a:prstGeom prst="line">
              <a:avLst/>
            </a:prstGeom>
            <a:noFill/>
            <a:ln w="9525">
              <a:solidFill>
                <a:srgbClr val="33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lnSpc>
                  <a:spcPct val="90000"/>
                </a:lnSpc>
                <a:spcBef>
                  <a:spcPct val="0"/>
                </a:spcBef>
                <a:buClrTx/>
                <a:buFontTx/>
                <a:buNone/>
                <a:defRPr/>
              </a:pPr>
              <a:endParaRPr lang="en-US" sz="1600" i="1">
                <a:solidFill>
                  <a:schemeClr val="tx1"/>
                </a:solidFill>
                <a:latin typeface="Arial" charset="0"/>
                <a:ea typeface="MS PGothic" charset="0"/>
                <a:cs typeface="Arial" charset="0"/>
              </a:endParaRPr>
            </a:p>
          </p:txBody>
        </p:sp>
        <p:sp>
          <p:nvSpPr>
            <p:cNvPr id="1186902" name="Line 86"/>
            <p:cNvSpPr>
              <a:spLocks noChangeShapeType="1"/>
            </p:cNvSpPr>
            <p:nvPr/>
          </p:nvSpPr>
          <p:spPr bwMode="auto">
            <a:xfrm flipV="1">
              <a:off x="3451" y="2854"/>
              <a:ext cx="0" cy="385"/>
            </a:xfrm>
            <a:prstGeom prst="line">
              <a:avLst/>
            </a:prstGeom>
            <a:noFill/>
            <a:ln w="9525">
              <a:solidFill>
                <a:srgbClr val="33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lnSpc>
                  <a:spcPct val="90000"/>
                </a:lnSpc>
                <a:spcBef>
                  <a:spcPct val="0"/>
                </a:spcBef>
                <a:buClrTx/>
                <a:buFontTx/>
                <a:buNone/>
                <a:defRPr/>
              </a:pPr>
              <a:endParaRPr lang="en-US" sz="1600" i="1">
                <a:solidFill>
                  <a:schemeClr val="tx1"/>
                </a:solidFill>
                <a:latin typeface="Arial" charset="0"/>
                <a:ea typeface="MS PGothic" charset="0"/>
                <a:cs typeface="Arial" charset="0"/>
              </a:endParaRPr>
            </a:p>
          </p:txBody>
        </p:sp>
        <p:sp>
          <p:nvSpPr>
            <p:cNvPr id="1186903" name="Line 87"/>
            <p:cNvSpPr>
              <a:spLocks noChangeShapeType="1"/>
            </p:cNvSpPr>
            <p:nvPr/>
          </p:nvSpPr>
          <p:spPr bwMode="auto">
            <a:xfrm flipV="1">
              <a:off x="3632" y="2854"/>
              <a:ext cx="1" cy="385"/>
            </a:xfrm>
            <a:prstGeom prst="line">
              <a:avLst/>
            </a:prstGeom>
            <a:noFill/>
            <a:ln w="9525">
              <a:solidFill>
                <a:srgbClr val="33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lnSpc>
                  <a:spcPct val="90000"/>
                </a:lnSpc>
                <a:spcBef>
                  <a:spcPct val="0"/>
                </a:spcBef>
                <a:buClrTx/>
                <a:buFontTx/>
                <a:buNone/>
                <a:defRPr/>
              </a:pPr>
              <a:endParaRPr lang="en-US" sz="1600" i="1">
                <a:solidFill>
                  <a:schemeClr val="tx1"/>
                </a:solidFill>
                <a:latin typeface="Arial" charset="0"/>
                <a:ea typeface="MS PGothic" charset="0"/>
                <a:cs typeface="Arial" charset="0"/>
              </a:endParaRPr>
            </a:p>
          </p:txBody>
        </p:sp>
        <p:sp>
          <p:nvSpPr>
            <p:cNvPr id="1186904" name="Line 88"/>
            <p:cNvSpPr>
              <a:spLocks noChangeShapeType="1"/>
            </p:cNvSpPr>
            <p:nvPr/>
          </p:nvSpPr>
          <p:spPr bwMode="auto">
            <a:xfrm>
              <a:off x="646" y="2852"/>
              <a:ext cx="0" cy="385"/>
            </a:xfrm>
            <a:prstGeom prst="line">
              <a:avLst/>
            </a:prstGeom>
            <a:noFill/>
            <a:ln w="9525">
              <a:solidFill>
                <a:srgbClr val="336699"/>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lnSpc>
                  <a:spcPct val="90000"/>
                </a:lnSpc>
                <a:spcBef>
                  <a:spcPct val="0"/>
                </a:spcBef>
                <a:buClrTx/>
                <a:buFontTx/>
                <a:buNone/>
                <a:defRPr/>
              </a:pPr>
              <a:endParaRPr lang="en-US" sz="1600" i="1">
                <a:solidFill>
                  <a:schemeClr val="tx1"/>
                </a:solidFill>
                <a:latin typeface="Arial" charset="0"/>
                <a:ea typeface="MS PGothic" charset="0"/>
                <a:cs typeface="Arial" charset="0"/>
              </a:endParaRPr>
            </a:p>
          </p:txBody>
        </p:sp>
        <p:sp>
          <p:nvSpPr>
            <p:cNvPr id="1186905" name="Line 89"/>
            <p:cNvSpPr>
              <a:spLocks noChangeShapeType="1"/>
            </p:cNvSpPr>
            <p:nvPr/>
          </p:nvSpPr>
          <p:spPr bwMode="auto">
            <a:xfrm flipV="1">
              <a:off x="4623" y="2845"/>
              <a:ext cx="0" cy="385"/>
            </a:xfrm>
            <a:prstGeom prst="line">
              <a:avLst/>
            </a:prstGeom>
            <a:noFill/>
            <a:ln w="9525">
              <a:solidFill>
                <a:srgbClr val="33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lnSpc>
                  <a:spcPct val="90000"/>
                </a:lnSpc>
                <a:spcBef>
                  <a:spcPct val="0"/>
                </a:spcBef>
                <a:buClrTx/>
                <a:buFontTx/>
                <a:buNone/>
                <a:defRPr/>
              </a:pPr>
              <a:endParaRPr lang="en-US" sz="1600" i="1">
                <a:solidFill>
                  <a:schemeClr val="tx1"/>
                </a:solidFill>
                <a:latin typeface="Arial" charset="0"/>
                <a:ea typeface="MS PGothic" charset="0"/>
                <a:cs typeface="Arial" charset="0"/>
              </a:endParaRPr>
            </a:p>
          </p:txBody>
        </p:sp>
        <p:sp>
          <p:nvSpPr>
            <p:cNvPr id="1186906" name="Line 90"/>
            <p:cNvSpPr>
              <a:spLocks noChangeShapeType="1"/>
            </p:cNvSpPr>
            <p:nvPr/>
          </p:nvSpPr>
          <p:spPr bwMode="auto">
            <a:xfrm flipV="1">
              <a:off x="4805" y="2845"/>
              <a:ext cx="1" cy="385"/>
            </a:xfrm>
            <a:prstGeom prst="line">
              <a:avLst/>
            </a:prstGeom>
            <a:noFill/>
            <a:ln w="9525">
              <a:solidFill>
                <a:srgbClr val="33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lnSpc>
                  <a:spcPct val="90000"/>
                </a:lnSpc>
                <a:spcBef>
                  <a:spcPct val="0"/>
                </a:spcBef>
                <a:buClrTx/>
                <a:buFontTx/>
                <a:buNone/>
                <a:defRPr/>
              </a:pPr>
              <a:endParaRPr lang="en-US" sz="1600" i="1">
                <a:solidFill>
                  <a:schemeClr val="tx1"/>
                </a:solidFill>
                <a:latin typeface="Arial" charset="0"/>
                <a:ea typeface="MS PGothic" charset="0"/>
                <a:cs typeface="Arial" charset="0"/>
              </a:endParaRPr>
            </a:p>
          </p:txBody>
        </p:sp>
        <p:sp>
          <p:nvSpPr>
            <p:cNvPr id="1186907" name="Line 91"/>
            <p:cNvSpPr>
              <a:spLocks noChangeShapeType="1"/>
            </p:cNvSpPr>
            <p:nvPr/>
          </p:nvSpPr>
          <p:spPr bwMode="auto">
            <a:xfrm flipV="1">
              <a:off x="4986" y="2845"/>
              <a:ext cx="0" cy="385"/>
            </a:xfrm>
            <a:prstGeom prst="line">
              <a:avLst/>
            </a:prstGeom>
            <a:noFill/>
            <a:ln w="9525">
              <a:solidFill>
                <a:srgbClr val="33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lnSpc>
                  <a:spcPct val="90000"/>
                </a:lnSpc>
                <a:spcBef>
                  <a:spcPct val="0"/>
                </a:spcBef>
                <a:buClrTx/>
                <a:buFontTx/>
                <a:buNone/>
                <a:defRPr/>
              </a:pPr>
              <a:endParaRPr lang="en-US" sz="1600" i="1">
                <a:solidFill>
                  <a:schemeClr val="tx1"/>
                </a:solidFill>
                <a:latin typeface="Arial" charset="0"/>
                <a:ea typeface="MS PGothic" charset="0"/>
                <a:cs typeface="Arial" charset="0"/>
              </a:endParaRPr>
            </a:p>
          </p:txBody>
        </p:sp>
        <p:sp>
          <p:nvSpPr>
            <p:cNvPr id="1186908" name="Line 92"/>
            <p:cNvSpPr>
              <a:spLocks noChangeShapeType="1"/>
            </p:cNvSpPr>
            <p:nvPr/>
          </p:nvSpPr>
          <p:spPr bwMode="auto">
            <a:xfrm flipV="1">
              <a:off x="5168" y="2845"/>
              <a:ext cx="1" cy="385"/>
            </a:xfrm>
            <a:prstGeom prst="line">
              <a:avLst/>
            </a:prstGeom>
            <a:noFill/>
            <a:ln w="9525">
              <a:solidFill>
                <a:srgbClr val="33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lnSpc>
                  <a:spcPct val="90000"/>
                </a:lnSpc>
                <a:spcBef>
                  <a:spcPct val="0"/>
                </a:spcBef>
                <a:buClrTx/>
                <a:buFontTx/>
                <a:buNone/>
                <a:defRPr/>
              </a:pPr>
              <a:endParaRPr lang="en-US" sz="1600" i="1">
                <a:solidFill>
                  <a:schemeClr val="tx1"/>
                </a:solidFill>
                <a:latin typeface="Arial" charset="0"/>
                <a:ea typeface="MS PGothic" charset="0"/>
                <a:cs typeface="Arial" charset="0"/>
              </a:endParaRPr>
            </a:p>
          </p:txBody>
        </p:sp>
        <p:sp>
          <p:nvSpPr>
            <p:cNvPr id="1186909" name="Line 93"/>
            <p:cNvSpPr>
              <a:spLocks noChangeShapeType="1"/>
            </p:cNvSpPr>
            <p:nvPr/>
          </p:nvSpPr>
          <p:spPr bwMode="auto">
            <a:xfrm>
              <a:off x="4063" y="2852"/>
              <a:ext cx="1" cy="385"/>
            </a:xfrm>
            <a:prstGeom prst="line">
              <a:avLst/>
            </a:prstGeom>
            <a:noFill/>
            <a:ln w="9525">
              <a:solidFill>
                <a:srgbClr val="336699"/>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lnSpc>
                  <a:spcPct val="90000"/>
                </a:lnSpc>
                <a:spcBef>
                  <a:spcPct val="0"/>
                </a:spcBef>
                <a:buClrTx/>
                <a:buFontTx/>
                <a:buNone/>
                <a:defRPr/>
              </a:pPr>
              <a:endParaRPr lang="en-US" sz="1600" i="1">
                <a:solidFill>
                  <a:schemeClr val="tx1"/>
                </a:solidFill>
                <a:latin typeface="Arial" charset="0"/>
                <a:ea typeface="MS PGothic" charset="0"/>
                <a:cs typeface="Arial" charset="0"/>
              </a:endParaRPr>
            </a:p>
          </p:txBody>
        </p:sp>
        <p:sp>
          <p:nvSpPr>
            <p:cNvPr id="1186910" name="Line 94"/>
            <p:cNvSpPr>
              <a:spLocks noChangeShapeType="1"/>
            </p:cNvSpPr>
            <p:nvPr/>
          </p:nvSpPr>
          <p:spPr bwMode="auto">
            <a:xfrm>
              <a:off x="5488" y="2852"/>
              <a:ext cx="1" cy="385"/>
            </a:xfrm>
            <a:prstGeom prst="line">
              <a:avLst/>
            </a:prstGeom>
            <a:noFill/>
            <a:ln w="9525">
              <a:solidFill>
                <a:srgbClr val="336699"/>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lnSpc>
                  <a:spcPct val="90000"/>
                </a:lnSpc>
                <a:spcBef>
                  <a:spcPct val="0"/>
                </a:spcBef>
                <a:buClrTx/>
                <a:buFontTx/>
                <a:buNone/>
                <a:defRPr/>
              </a:pPr>
              <a:endParaRPr lang="en-US" sz="1600" i="1">
                <a:solidFill>
                  <a:schemeClr val="tx1"/>
                </a:solidFill>
                <a:latin typeface="Arial" charset="0"/>
                <a:ea typeface="MS PGothic" charset="0"/>
                <a:cs typeface="Arial" charset="0"/>
              </a:endParaRPr>
            </a:p>
          </p:txBody>
        </p:sp>
        <p:sp>
          <p:nvSpPr>
            <p:cNvPr id="1186911" name="Line 95"/>
            <p:cNvSpPr>
              <a:spLocks noChangeShapeType="1"/>
            </p:cNvSpPr>
            <p:nvPr/>
          </p:nvSpPr>
          <p:spPr bwMode="auto">
            <a:xfrm>
              <a:off x="4300" y="2852"/>
              <a:ext cx="0" cy="385"/>
            </a:xfrm>
            <a:prstGeom prst="line">
              <a:avLst/>
            </a:prstGeom>
            <a:noFill/>
            <a:ln w="9525">
              <a:solidFill>
                <a:srgbClr val="336699"/>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lnSpc>
                  <a:spcPct val="90000"/>
                </a:lnSpc>
                <a:spcBef>
                  <a:spcPct val="0"/>
                </a:spcBef>
                <a:buClrTx/>
                <a:buFontTx/>
                <a:buNone/>
                <a:defRPr/>
              </a:pPr>
              <a:endParaRPr lang="en-US" sz="1600" i="1">
                <a:solidFill>
                  <a:schemeClr val="tx1"/>
                </a:solidFill>
                <a:latin typeface="Arial" charset="0"/>
                <a:ea typeface="MS PGothic" charset="0"/>
                <a:cs typeface="Arial" charset="0"/>
              </a:endParaRPr>
            </a:p>
          </p:txBody>
        </p:sp>
        <p:sp>
          <p:nvSpPr>
            <p:cNvPr id="1186912" name="Line 96"/>
            <p:cNvSpPr>
              <a:spLocks noChangeShapeType="1"/>
            </p:cNvSpPr>
            <p:nvPr/>
          </p:nvSpPr>
          <p:spPr bwMode="auto">
            <a:xfrm flipV="1">
              <a:off x="5996" y="2847"/>
              <a:ext cx="0" cy="385"/>
            </a:xfrm>
            <a:prstGeom prst="line">
              <a:avLst/>
            </a:prstGeom>
            <a:noFill/>
            <a:ln w="9525">
              <a:solidFill>
                <a:srgbClr val="33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lnSpc>
                  <a:spcPct val="90000"/>
                </a:lnSpc>
                <a:spcBef>
                  <a:spcPct val="0"/>
                </a:spcBef>
                <a:buClrTx/>
                <a:buFontTx/>
                <a:buNone/>
                <a:defRPr/>
              </a:pPr>
              <a:endParaRPr lang="en-US" sz="1600" i="1">
                <a:solidFill>
                  <a:schemeClr val="tx1"/>
                </a:solidFill>
                <a:latin typeface="Arial" charset="0"/>
                <a:ea typeface="MS PGothic" charset="0"/>
                <a:cs typeface="Arial" charset="0"/>
              </a:endParaRPr>
            </a:p>
          </p:txBody>
        </p:sp>
        <p:sp>
          <p:nvSpPr>
            <p:cNvPr id="1186913" name="Line 97"/>
            <p:cNvSpPr>
              <a:spLocks noChangeShapeType="1"/>
            </p:cNvSpPr>
            <p:nvPr/>
          </p:nvSpPr>
          <p:spPr bwMode="auto">
            <a:xfrm flipV="1">
              <a:off x="6180" y="2847"/>
              <a:ext cx="1" cy="385"/>
            </a:xfrm>
            <a:prstGeom prst="line">
              <a:avLst/>
            </a:prstGeom>
            <a:noFill/>
            <a:ln w="9525">
              <a:solidFill>
                <a:srgbClr val="33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lnSpc>
                  <a:spcPct val="90000"/>
                </a:lnSpc>
                <a:spcBef>
                  <a:spcPct val="0"/>
                </a:spcBef>
                <a:buClrTx/>
                <a:buFontTx/>
                <a:buNone/>
                <a:defRPr/>
              </a:pPr>
              <a:endParaRPr lang="en-US" sz="1600" i="1">
                <a:solidFill>
                  <a:schemeClr val="tx1"/>
                </a:solidFill>
                <a:latin typeface="Arial" charset="0"/>
                <a:ea typeface="MS PGothic" charset="0"/>
                <a:cs typeface="Arial" charset="0"/>
              </a:endParaRPr>
            </a:p>
          </p:txBody>
        </p:sp>
        <p:sp>
          <p:nvSpPr>
            <p:cNvPr id="1186914" name="Line 98"/>
            <p:cNvSpPr>
              <a:spLocks noChangeShapeType="1"/>
            </p:cNvSpPr>
            <p:nvPr/>
          </p:nvSpPr>
          <p:spPr bwMode="auto">
            <a:xfrm flipV="1">
              <a:off x="6367" y="2847"/>
              <a:ext cx="0" cy="385"/>
            </a:xfrm>
            <a:prstGeom prst="line">
              <a:avLst/>
            </a:prstGeom>
            <a:noFill/>
            <a:ln w="9525">
              <a:solidFill>
                <a:srgbClr val="33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lnSpc>
                  <a:spcPct val="90000"/>
                </a:lnSpc>
                <a:spcBef>
                  <a:spcPct val="0"/>
                </a:spcBef>
                <a:buClrTx/>
                <a:buFontTx/>
                <a:buNone/>
                <a:defRPr/>
              </a:pPr>
              <a:endParaRPr lang="en-US" sz="1600" i="1">
                <a:solidFill>
                  <a:schemeClr val="tx1"/>
                </a:solidFill>
                <a:latin typeface="Arial" charset="0"/>
                <a:ea typeface="MS PGothic" charset="0"/>
                <a:cs typeface="Arial" charset="0"/>
              </a:endParaRPr>
            </a:p>
          </p:txBody>
        </p:sp>
        <p:sp>
          <p:nvSpPr>
            <p:cNvPr id="1186915" name="Line 99"/>
            <p:cNvSpPr>
              <a:spLocks noChangeShapeType="1"/>
            </p:cNvSpPr>
            <p:nvPr/>
          </p:nvSpPr>
          <p:spPr bwMode="auto">
            <a:xfrm flipV="1">
              <a:off x="6550" y="2847"/>
              <a:ext cx="1" cy="385"/>
            </a:xfrm>
            <a:prstGeom prst="line">
              <a:avLst/>
            </a:prstGeom>
            <a:noFill/>
            <a:ln w="9525">
              <a:solidFill>
                <a:srgbClr val="33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lnSpc>
                  <a:spcPct val="90000"/>
                </a:lnSpc>
                <a:spcBef>
                  <a:spcPct val="0"/>
                </a:spcBef>
                <a:buClrTx/>
                <a:buFontTx/>
                <a:buNone/>
                <a:defRPr/>
              </a:pPr>
              <a:endParaRPr lang="en-US" sz="1600" i="1">
                <a:solidFill>
                  <a:schemeClr val="tx1"/>
                </a:solidFill>
                <a:latin typeface="Arial" charset="0"/>
                <a:ea typeface="MS PGothic" charset="0"/>
                <a:cs typeface="Arial" charset="0"/>
              </a:endParaRPr>
            </a:p>
          </p:txBody>
        </p:sp>
        <p:sp>
          <p:nvSpPr>
            <p:cNvPr id="1186916" name="Line 100"/>
            <p:cNvSpPr>
              <a:spLocks noChangeShapeType="1"/>
            </p:cNvSpPr>
            <p:nvPr/>
          </p:nvSpPr>
          <p:spPr bwMode="auto">
            <a:xfrm flipV="1">
              <a:off x="6736" y="2847"/>
              <a:ext cx="0" cy="385"/>
            </a:xfrm>
            <a:prstGeom prst="line">
              <a:avLst/>
            </a:prstGeom>
            <a:noFill/>
            <a:ln w="9525">
              <a:solidFill>
                <a:srgbClr val="33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lnSpc>
                  <a:spcPct val="90000"/>
                </a:lnSpc>
                <a:spcBef>
                  <a:spcPct val="0"/>
                </a:spcBef>
                <a:buClrTx/>
                <a:buFontTx/>
                <a:buNone/>
                <a:defRPr/>
              </a:pPr>
              <a:endParaRPr lang="en-US" sz="1600" i="1">
                <a:solidFill>
                  <a:schemeClr val="tx1"/>
                </a:solidFill>
                <a:latin typeface="Arial" charset="0"/>
                <a:ea typeface="MS PGothic" charset="0"/>
                <a:cs typeface="Arial" charset="0"/>
              </a:endParaRPr>
            </a:p>
          </p:txBody>
        </p:sp>
        <p:sp>
          <p:nvSpPr>
            <p:cNvPr id="1186917" name="Line 101"/>
            <p:cNvSpPr>
              <a:spLocks noChangeShapeType="1"/>
            </p:cNvSpPr>
            <p:nvPr/>
          </p:nvSpPr>
          <p:spPr bwMode="auto">
            <a:xfrm flipV="1">
              <a:off x="6921" y="2847"/>
              <a:ext cx="1" cy="385"/>
            </a:xfrm>
            <a:prstGeom prst="line">
              <a:avLst/>
            </a:prstGeom>
            <a:noFill/>
            <a:ln w="9525">
              <a:solidFill>
                <a:srgbClr val="33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lnSpc>
                  <a:spcPct val="90000"/>
                </a:lnSpc>
                <a:spcBef>
                  <a:spcPct val="0"/>
                </a:spcBef>
                <a:buClrTx/>
                <a:buFontTx/>
                <a:buNone/>
                <a:defRPr/>
              </a:pPr>
              <a:endParaRPr lang="en-US" sz="1600" i="1">
                <a:solidFill>
                  <a:schemeClr val="tx1"/>
                </a:solidFill>
                <a:latin typeface="Arial" charset="0"/>
                <a:ea typeface="MS PGothic" charset="0"/>
                <a:cs typeface="Arial" charset="0"/>
              </a:endParaRPr>
            </a:p>
          </p:txBody>
        </p:sp>
        <p:sp>
          <p:nvSpPr>
            <p:cNvPr id="1186918" name="Line 102"/>
            <p:cNvSpPr>
              <a:spLocks noChangeShapeType="1"/>
            </p:cNvSpPr>
            <p:nvPr/>
          </p:nvSpPr>
          <p:spPr bwMode="auto">
            <a:xfrm flipV="1">
              <a:off x="7107" y="2847"/>
              <a:ext cx="0" cy="385"/>
            </a:xfrm>
            <a:prstGeom prst="line">
              <a:avLst/>
            </a:prstGeom>
            <a:noFill/>
            <a:ln w="9525">
              <a:solidFill>
                <a:srgbClr val="33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lnSpc>
                  <a:spcPct val="90000"/>
                </a:lnSpc>
                <a:spcBef>
                  <a:spcPct val="0"/>
                </a:spcBef>
                <a:buClrTx/>
                <a:buFontTx/>
                <a:buNone/>
                <a:defRPr/>
              </a:pPr>
              <a:endParaRPr lang="en-US" sz="1600" i="1">
                <a:solidFill>
                  <a:schemeClr val="tx1"/>
                </a:solidFill>
                <a:latin typeface="Arial" charset="0"/>
                <a:ea typeface="MS PGothic" charset="0"/>
                <a:cs typeface="Arial" charset="0"/>
              </a:endParaRPr>
            </a:p>
          </p:txBody>
        </p:sp>
        <p:sp>
          <p:nvSpPr>
            <p:cNvPr id="1186919" name="Line 103"/>
            <p:cNvSpPr>
              <a:spLocks noChangeShapeType="1"/>
            </p:cNvSpPr>
            <p:nvPr/>
          </p:nvSpPr>
          <p:spPr bwMode="auto">
            <a:xfrm flipV="1">
              <a:off x="7292" y="2847"/>
              <a:ext cx="1" cy="385"/>
            </a:xfrm>
            <a:prstGeom prst="line">
              <a:avLst/>
            </a:prstGeom>
            <a:noFill/>
            <a:ln w="9525">
              <a:solidFill>
                <a:srgbClr val="33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lnSpc>
                  <a:spcPct val="90000"/>
                </a:lnSpc>
                <a:spcBef>
                  <a:spcPct val="0"/>
                </a:spcBef>
                <a:buClrTx/>
                <a:buFontTx/>
                <a:buNone/>
                <a:defRPr/>
              </a:pPr>
              <a:endParaRPr lang="en-US" sz="1600" i="1">
                <a:solidFill>
                  <a:schemeClr val="tx1"/>
                </a:solidFill>
                <a:latin typeface="Arial" charset="0"/>
                <a:ea typeface="MS PGothic" charset="0"/>
                <a:cs typeface="Arial" charset="0"/>
              </a:endParaRPr>
            </a:p>
          </p:txBody>
        </p:sp>
      </p:grpSp>
      <p:sp>
        <p:nvSpPr>
          <p:cNvPr id="1186920" name="AutoShape 104"/>
          <p:cNvSpPr>
            <a:spLocks noChangeArrowheads="1"/>
          </p:cNvSpPr>
          <p:nvPr/>
        </p:nvSpPr>
        <p:spPr bwMode="auto">
          <a:xfrm>
            <a:off x="8607425" y="4086225"/>
            <a:ext cx="174625" cy="288925"/>
          </a:xfrm>
          <a:prstGeom prst="cube">
            <a:avLst>
              <a:gd name="adj" fmla="val 25000"/>
            </a:avLst>
          </a:prstGeom>
          <a:solidFill>
            <a:srgbClr val="3333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0"/>
              </a:spcBef>
              <a:defRPr>
                <a:solidFill>
                  <a:schemeClr val="tx1"/>
                </a:solidFill>
                <a:latin typeface="Arial" pitchFamily="34" charset="0"/>
                <a:ea typeface="ＭＳ Ｐゴシック" pitchFamily="34" charset="-128"/>
              </a:defRPr>
            </a:lvl1pPr>
            <a:lvl2pPr marL="742950" indent="-285750">
              <a:spcBef>
                <a:spcPct val="0"/>
              </a:spcBef>
              <a:defRPr>
                <a:solidFill>
                  <a:schemeClr val="tx1"/>
                </a:solidFill>
                <a:latin typeface="Arial" pitchFamily="34" charset="0"/>
                <a:ea typeface="ＭＳ Ｐゴシック" pitchFamily="34" charset="-128"/>
              </a:defRPr>
            </a:lvl2pPr>
            <a:lvl3pPr marL="1143000" indent="-228600">
              <a:spcBef>
                <a:spcPct val="0"/>
              </a:spcBef>
              <a:defRPr>
                <a:solidFill>
                  <a:schemeClr val="tx1"/>
                </a:solidFill>
                <a:latin typeface="Arial" pitchFamily="34" charset="0"/>
                <a:ea typeface="ＭＳ Ｐゴシック" pitchFamily="34" charset="-128"/>
              </a:defRPr>
            </a:lvl3pPr>
            <a:lvl4pPr marL="1600200" indent="-228600">
              <a:spcBef>
                <a:spcPct val="0"/>
              </a:spcBef>
              <a:defRPr>
                <a:solidFill>
                  <a:schemeClr val="tx1"/>
                </a:solidFill>
                <a:latin typeface="Arial" pitchFamily="34" charset="0"/>
                <a:ea typeface="ＭＳ Ｐゴシック" pitchFamily="34" charset="-128"/>
              </a:defRPr>
            </a:lvl4pPr>
            <a:lvl5pPr marL="2057400" indent="-228600">
              <a:spcBef>
                <a:spcPct val="0"/>
              </a:spcBef>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90000"/>
              </a:lnSpc>
              <a:buClrTx/>
              <a:buFontTx/>
              <a:buNone/>
              <a:defRPr/>
            </a:pPr>
            <a:endParaRPr lang="en-US" altLang="en-US" sz="1400" i="1" smtClean="0"/>
          </a:p>
        </p:txBody>
      </p:sp>
      <p:sp>
        <p:nvSpPr>
          <p:cNvPr id="29772" name="Text Box 16"/>
          <p:cNvSpPr txBox="1">
            <a:spLocks noChangeArrowheads="1"/>
          </p:cNvSpPr>
          <p:nvPr/>
        </p:nvSpPr>
        <p:spPr bwMode="auto">
          <a:xfrm>
            <a:off x="7167563" y="3244850"/>
            <a:ext cx="151288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53" tIns="60926" rIns="121853" bIns="60926">
            <a:spAutoFit/>
          </a:bodyPr>
          <a:lstStyle>
            <a:lvl1pPr defTabSz="1219200">
              <a:defRPr>
                <a:solidFill>
                  <a:srgbClr val="000000"/>
                </a:solidFill>
                <a:latin typeface="Gill Sans" pitchFamily="34" charset="0"/>
                <a:ea typeface="ＭＳ Ｐゴシック" panose="020B0600070205080204" pitchFamily="34" charset="-128"/>
              </a:defRPr>
            </a:lvl1pPr>
            <a:lvl2pPr marL="742950" indent="-285750" defTabSz="1219200">
              <a:defRPr>
                <a:solidFill>
                  <a:srgbClr val="000000"/>
                </a:solidFill>
                <a:latin typeface="Gill Sans" pitchFamily="34" charset="0"/>
                <a:ea typeface="ＭＳ Ｐゴシック" panose="020B0600070205080204" pitchFamily="34" charset="-128"/>
              </a:defRPr>
            </a:lvl2pPr>
            <a:lvl3pPr marL="1143000" indent="-228600" defTabSz="1219200">
              <a:defRPr>
                <a:solidFill>
                  <a:srgbClr val="000000"/>
                </a:solidFill>
                <a:latin typeface="Gill Sans" pitchFamily="34" charset="0"/>
                <a:ea typeface="ＭＳ Ｐゴシック" panose="020B0600070205080204" pitchFamily="34" charset="-128"/>
              </a:defRPr>
            </a:lvl3pPr>
            <a:lvl4pPr marL="1600200" indent="-228600" defTabSz="1219200">
              <a:defRPr>
                <a:solidFill>
                  <a:srgbClr val="000000"/>
                </a:solidFill>
                <a:latin typeface="Gill Sans" pitchFamily="34" charset="0"/>
                <a:ea typeface="ＭＳ Ｐゴシック" panose="020B0600070205080204" pitchFamily="34" charset="-128"/>
              </a:defRPr>
            </a:lvl4pPr>
            <a:lvl5pPr marL="2057400" indent="-228600" defTabSz="1219200">
              <a:defRPr>
                <a:solidFill>
                  <a:srgbClr val="000000"/>
                </a:solidFill>
                <a:latin typeface="Gill Sans" pitchFamily="34" charset="0"/>
                <a:ea typeface="ＭＳ Ｐゴシック" panose="020B0600070205080204" pitchFamily="34" charset="-128"/>
              </a:defRPr>
            </a:lvl5pPr>
            <a:lvl6pPr marL="2514600" indent="-2286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2971800" indent="-2286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3429000" indent="-2286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3886200" indent="-2286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algn="ctr" eaLnBrk="1" hangingPunct="1">
              <a:lnSpc>
                <a:spcPct val="85000"/>
              </a:lnSpc>
              <a:spcBef>
                <a:spcPct val="0"/>
              </a:spcBef>
              <a:buClrTx/>
              <a:buFontTx/>
              <a:buNone/>
            </a:pPr>
            <a:r>
              <a:rPr lang="en-US" altLang="en-US" sz="1600" b="1">
                <a:solidFill>
                  <a:schemeClr val="tx1"/>
                </a:solidFill>
                <a:latin typeface="Arial" panose="020B0604020202020204" pitchFamily="34" charset="0"/>
              </a:rPr>
              <a:t>Any Structure Analytics</a:t>
            </a:r>
          </a:p>
        </p:txBody>
      </p:sp>
      <p:sp>
        <p:nvSpPr>
          <p:cNvPr id="29773" name="Rectangle 19"/>
          <p:cNvSpPr>
            <a:spLocks noChangeArrowheads="1"/>
          </p:cNvSpPr>
          <p:nvPr/>
        </p:nvSpPr>
        <p:spPr bwMode="auto">
          <a:xfrm>
            <a:off x="258763" y="1462088"/>
            <a:ext cx="2052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590">
                <a:solidFill>
                  <a:srgbClr val="000000"/>
                </a:solidFill>
                <a:round/>
                <a:headEnd/>
                <a:tailEnd/>
              </a14:hiddenLine>
            </a:ext>
          </a:extLst>
        </p:spPr>
        <p:txBody>
          <a:bodyPr lIns="0" tIns="0" rIns="0" bIns="0">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Gill Sans" pitchFamily="34" charset="0"/>
                <a:ea typeface="ＭＳ Ｐゴシック" panose="020B0600070205080204" pitchFamily="34" charset="-128"/>
              </a:defRPr>
            </a:lvl1pPr>
            <a:lvl2pPr marL="742950" indent="-28575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Gill Sans" pitchFamily="34" charset="0"/>
                <a:ea typeface="ＭＳ Ｐゴシック" panose="020B0600070205080204" pitchFamily="34" charset="-128"/>
              </a:defRPr>
            </a:lvl2pPr>
            <a:lvl3pPr marL="11430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Gill Sans" pitchFamily="34" charset="0"/>
                <a:ea typeface="ＭＳ Ｐゴシック" panose="020B0600070205080204" pitchFamily="34" charset="-128"/>
              </a:defRPr>
            </a:lvl3pPr>
            <a:lvl4pPr marL="16002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Gill Sans" pitchFamily="34" charset="0"/>
                <a:ea typeface="ＭＳ Ｐゴシック" panose="020B0600070205080204" pitchFamily="34" charset="-128"/>
              </a:defRPr>
            </a:lvl4pPr>
            <a:lvl5pPr marL="20574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Gill Sans" pitchFamily="34" charset="0"/>
                <a:ea typeface="ＭＳ Ｐゴシック" panose="020B0600070205080204" pitchFamily="34" charset="-128"/>
              </a:defRPr>
            </a:lvl5pPr>
            <a:lvl6pPr marL="2514600" indent="-228600" defTabSz="457200" eaLnBrk="0" fontAlgn="base" hangingPunct="0">
              <a:spcBef>
                <a:spcPct val="50000"/>
              </a:spcBef>
              <a:spcAft>
                <a:spcPct val="0"/>
              </a:spcAft>
              <a:buClr>
                <a:schemeClr val="tx1"/>
              </a:buClr>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Gill Sans" pitchFamily="34" charset="0"/>
                <a:ea typeface="ＭＳ Ｐゴシック" panose="020B0600070205080204" pitchFamily="34" charset="-128"/>
              </a:defRPr>
            </a:lvl6pPr>
            <a:lvl7pPr marL="2971800" indent="-228600" defTabSz="457200" eaLnBrk="0" fontAlgn="base" hangingPunct="0">
              <a:spcBef>
                <a:spcPct val="50000"/>
              </a:spcBef>
              <a:spcAft>
                <a:spcPct val="0"/>
              </a:spcAft>
              <a:buClr>
                <a:schemeClr val="tx1"/>
              </a:buClr>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Gill Sans" pitchFamily="34" charset="0"/>
                <a:ea typeface="ＭＳ Ｐゴシック" panose="020B0600070205080204" pitchFamily="34" charset="-128"/>
              </a:defRPr>
            </a:lvl7pPr>
            <a:lvl8pPr marL="3429000" indent="-228600" defTabSz="457200" eaLnBrk="0" fontAlgn="base" hangingPunct="0">
              <a:spcBef>
                <a:spcPct val="50000"/>
              </a:spcBef>
              <a:spcAft>
                <a:spcPct val="0"/>
              </a:spcAft>
              <a:buClr>
                <a:schemeClr val="tx1"/>
              </a:buClr>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Gill Sans" pitchFamily="34" charset="0"/>
                <a:ea typeface="ＭＳ Ｐゴシック" panose="020B0600070205080204" pitchFamily="34" charset="-128"/>
              </a:defRPr>
            </a:lvl8pPr>
            <a:lvl9pPr marL="3886200" indent="-228600" defTabSz="457200" eaLnBrk="0" fontAlgn="base" hangingPunct="0">
              <a:spcBef>
                <a:spcPct val="50000"/>
              </a:spcBef>
              <a:spcAft>
                <a:spcPct val="0"/>
              </a:spcAft>
              <a:buClr>
                <a:schemeClr val="tx1"/>
              </a:buClr>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Gill Sans" pitchFamily="34" charset="0"/>
                <a:ea typeface="ＭＳ Ｐゴシック" panose="020B0600070205080204" pitchFamily="34" charset="-128"/>
              </a:defRPr>
            </a:lvl9pPr>
          </a:lstStyle>
          <a:p>
            <a:pPr algn="ctr" eaLnBrk="1" hangingPunct="1">
              <a:spcBef>
                <a:spcPct val="0"/>
              </a:spcBef>
              <a:buClrTx/>
              <a:buSzPct val="100000"/>
              <a:buFontTx/>
              <a:buNone/>
            </a:pPr>
            <a:r>
              <a:rPr lang="en-US" altLang="en-US" sz="1600" b="1">
                <a:solidFill>
                  <a:schemeClr val="bg1"/>
                </a:solidFill>
                <a:latin typeface="Arial" panose="020B0604020202020204" pitchFamily="34" charset="0"/>
              </a:rPr>
              <a:t>Order Management</a:t>
            </a:r>
          </a:p>
        </p:txBody>
      </p:sp>
      <p:pic>
        <p:nvPicPr>
          <p:cNvPr id="29774" name="Group 1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41563" y="1795463"/>
            <a:ext cx="2249487" cy="160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75" name="Group 48"/>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38663" y="1814513"/>
            <a:ext cx="2259012"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76" name="Group 5"/>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51638" y="1800225"/>
            <a:ext cx="21971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6932613" y="2895600"/>
            <a:ext cx="1828800" cy="296863"/>
          </a:xfrm>
          <a:prstGeom prst="rect">
            <a:avLst/>
          </a:prstGeom>
          <a:noFill/>
          <a:ln>
            <a:noFill/>
          </a:ln>
          <a:effectLst>
            <a:outerShdw blurRad="63500" algn="ctr" rotWithShape="0">
              <a:srgbClr val="000000">
                <a:alpha val="60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92363" y="1331913"/>
            <a:ext cx="2252662" cy="61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92638" y="1331913"/>
            <a:ext cx="2252662" cy="61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77038" y="1331913"/>
            <a:ext cx="2252662" cy="61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9781" name="Rectangle 19"/>
          <p:cNvSpPr>
            <a:spLocks noChangeArrowheads="1"/>
          </p:cNvSpPr>
          <p:nvPr/>
        </p:nvSpPr>
        <p:spPr bwMode="auto">
          <a:xfrm>
            <a:off x="2497138" y="1462088"/>
            <a:ext cx="2052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590">
                <a:solidFill>
                  <a:srgbClr val="000000"/>
                </a:solidFill>
                <a:round/>
                <a:headEnd/>
                <a:tailEnd/>
              </a14:hiddenLine>
            </a:ext>
          </a:extLst>
        </p:spPr>
        <p:txBody>
          <a:bodyPr lIns="0" tIns="0" rIns="0" bIns="0">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Gill Sans" pitchFamily="34" charset="0"/>
                <a:ea typeface="ＭＳ Ｐゴシック" panose="020B0600070205080204" pitchFamily="34" charset="-128"/>
              </a:defRPr>
            </a:lvl1pPr>
            <a:lvl2pPr marL="742950" indent="-28575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Gill Sans" pitchFamily="34" charset="0"/>
                <a:ea typeface="ＭＳ Ｐゴシック" panose="020B0600070205080204" pitchFamily="34" charset="-128"/>
              </a:defRPr>
            </a:lvl2pPr>
            <a:lvl3pPr marL="11430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Gill Sans" pitchFamily="34" charset="0"/>
                <a:ea typeface="ＭＳ Ｐゴシック" panose="020B0600070205080204" pitchFamily="34" charset="-128"/>
              </a:defRPr>
            </a:lvl3pPr>
            <a:lvl4pPr marL="16002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Gill Sans" pitchFamily="34" charset="0"/>
                <a:ea typeface="ＭＳ Ｐゴシック" panose="020B0600070205080204" pitchFamily="34" charset="-128"/>
              </a:defRPr>
            </a:lvl4pPr>
            <a:lvl5pPr marL="20574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Gill Sans" pitchFamily="34" charset="0"/>
                <a:ea typeface="ＭＳ Ｐゴシック" panose="020B0600070205080204" pitchFamily="34" charset="-128"/>
              </a:defRPr>
            </a:lvl5pPr>
            <a:lvl6pPr marL="2514600" indent="-228600" defTabSz="457200" eaLnBrk="0" fontAlgn="base" hangingPunct="0">
              <a:spcBef>
                <a:spcPct val="50000"/>
              </a:spcBef>
              <a:spcAft>
                <a:spcPct val="0"/>
              </a:spcAft>
              <a:buClr>
                <a:schemeClr val="tx1"/>
              </a:buClr>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Gill Sans" pitchFamily="34" charset="0"/>
                <a:ea typeface="ＭＳ Ｐゴシック" panose="020B0600070205080204" pitchFamily="34" charset="-128"/>
              </a:defRPr>
            </a:lvl6pPr>
            <a:lvl7pPr marL="2971800" indent="-228600" defTabSz="457200" eaLnBrk="0" fontAlgn="base" hangingPunct="0">
              <a:spcBef>
                <a:spcPct val="50000"/>
              </a:spcBef>
              <a:spcAft>
                <a:spcPct val="0"/>
              </a:spcAft>
              <a:buClr>
                <a:schemeClr val="tx1"/>
              </a:buClr>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Gill Sans" pitchFamily="34" charset="0"/>
                <a:ea typeface="ＭＳ Ｐゴシック" panose="020B0600070205080204" pitchFamily="34" charset="-128"/>
              </a:defRPr>
            </a:lvl7pPr>
            <a:lvl8pPr marL="3429000" indent="-228600" defTabSz="457200" eaLnBrk="0" fontAlgn="base" hangingPunct="0">
              <a:spcBef>
                <a:spcPct val="50000"/>
              </a:spcBef>
              <a:spcAft>
                <a:spcPct val="0"/>
              </a:spcAft>
              <a:buClr>
                <a:schemeClr val="tx1"/>
              </a:buClr>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Gill Sans" pitchFamily="34" charset="0"/>
                <a:ea typeface="ＭＳ Ｐゴシック" panose="020B0600070205080204" pitchFamily="34" charset="-128"/>
              </a:defRPr>
            </a:lvl8pPr>
            <a:lvl9pPr marL="3886200" indent="-228600" defTabSz="457200" eaLnBrk="0" fontAlgn="base" hangingPunct="0">
              <a:spcBef>
                <a:spcPct val="50000"/>
              </a:spcBef>
              <a:spcAft>
                <a:spcPct val="0"/>
              </a:spcAft>
              <a:buClr>
                <a:schemeClr val="tx1"/>
              </a:buClr>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Gill Sans" pitchFamily="34" charset="0"/>
                <a:ea typeface="ＭＳ Ｐゴシック" panose="020B0600070205080204" pitchFamily="34" charset="-128"/>
              </a:defRPr>
            </a:lvl9pPr>
          </a:lstStyle>
          <a:p>
            <a:pPr algn="ctr" eaLnBrk="1" hangingPunct="1">
              <a:spcBef>
                <a:spcPct val="0"/>
              </a:spcBef>
              <a:buClrTx/>
              <a:buSzPct val="100000"/>
              <a:buFontTx/>
              <a:buNone/>
            </a:pPr>
            <a:r>
              <a:rPr lang="en-US" altLang="en-US" sz="1600" b="1">
                <a:solidFill>
                  <a:schemeClr val="bg1"/>
                </a:solidFill>
                <a:latin typeface="Arial" panose="020B0604020202020204" pitchFamily="34" charset="0"/>
              </a:rPr>
              <a:t>Sales Analysis</a:t>
            </a:r>
          </a:p>
        </p:txBody>
      </p:sp>
      <p:sp>
        <p:nvSpPr>
          <p:cNvPr id="29782" name="Rectangle 19"/>
          <p:cNvSpPr>
            <a:spLocks noChangeArrowheads="1"/>
          </p:cNvSpPr>
          <p:nvPr/>
        </p:nvSpPr>
        <p:spPr bwMode="auto">
          <a:xfrm>
            <a:off x="4640263" y="1397000"/>
            <a:ext cx="2055812"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590">
                <a:solidFill>
                  <a:srgbClr val="000000"/>
                </a:solidFill>
                <a:round/>
                <a:headEnd/>
                <a:tailEnd/>
              </a14:hiddenLine>
            </a:ext>
          </a:extLst>
        </p:spPr>
        <p:txBody>
          <a:bodyPr lIns="0" tIns="0" rIns="0" bIns="0">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Gill Sans" pitchFamily="34" charset="0"/>
                <a:ea typeface="ＭＳ Ｐゴシック" panose="020B0600070205080204" pitchFamily="34" charset="-128"/>
              </a:defRPr>
            </a:lvl1pPr>
            <a:lvl2pPr marL="742950" indent="-28575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Gill Sans" pitchFamily="34" charset="0"/>
                <a:ea typeface="ＭＳ Ｐゴシック" panose="020B0600070205080204" pitchFamily="34" charset="-128"/>
              </a:defRPr>
            </a:lvl2pPr>
            <a:lvl3pPr marL="11430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Gill Sans" pitchFamily="34" charset="0"/>
                <a:ea typeface="ＭＳ Ｐゴシック" panose="020B0600070205080204" pitchFamily="34" charset="-128"/>
              </a:defRPr>
            </a:lvl3pPr>
            <a:lvl4pPr marL="16002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Gill Sans" pitchFamily="34" charset="0"/>
                <a:ea typeface="ＭＳ Ｐゴシック" panose="020B0600070205080204" pitchFamily="34" charset="-128"/>
              </a:defRPr>
            </a:lvl4pPr>
            <a:lvl5pPr marL="20574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Gill Sans" pitchFamily="34" charset="0"/>
                <a:ea typeface="ＭＳ Ｐゴシック" panose="020B0600070205080204" pitchFamily="34" charset="-128"/>
              </a:defRPr>
            </a:lvl5pPr>
            <a:lvl6pPr marL="2514600" indent="-228600" defTabSz="457200" eaLnBrk="0" fontAlgn="base" hangingPunct="0">
              <a:spcBef>
                <a:spcPct val="50000"/>
              </a:spcBef>
              <a:spcAft>
                <a:spcPct val="0"/>
              </a:spcAft>
              <a:buClr>
                <a:schemeClr val="tx1"/>
              </a:buClr>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Gill Sans" pitchFamily="34" charset="0"/>
                <a:ea typeface="ＭＳ Ｐゴシック" panose="020B0600070205080204" pitchFamily="34" charset="-128"/>
              </a:defRPr>
            </a:lvl6pPr>
            <a:lvl7pPr marL="2971800" indent="-228600" defTabSz="457200" eaLnBrk="0" fontAlgn="base" hangingPunct="0">
              <a:spcBef>
                <a:spcPct val="50000"/>
              </a:spcBef>
              <a:spcAft>
                <a:spcPct val="0"/>
              </a:spcAft>
              <a:buClr>
                <a:schemeClr val="tx1"/>
              </a:buClr>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Gill Sans" pitchFamily="34" charset="0"/>
                <a:ea typeface="ＭＳ Ｐゴシック" panose="020B0600070205080204" pitchFamily="34" charset="-128"/>
              </a:defRPr>
            </a:lvl7pPr>
            <a:lvl8pPr marL="3429000" indent="-228600" defTabSz="457200" eaLnBrk="0" fontAlgn="base" hangingPunct="0">
              <a:spcBef>
                <a:spcPct val="50000"/>
              </a:spcBef>
              <a:spcAft>
                <a:spcPct val="0"/>
              </a:spcAft>
              <a:buClr>
                <a:schemeClr val="tx1"/>
              </a:buClr>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Gill Sans" pitchFamily="34" charset="0"/>
                <a:ea typeface="ＭＳ Ｐゴシック" panose="020B0600070205080204" pitchFamily="34" charset="-128"/>
              </a:defRPr>
            </a:lvl8pPr>
            <a:lvl9pPr marL="3886200" indent="-228600" defTabSz="457200" eaLnBrk="0" fontAlgn="base" hangingPunct="0">
              <a:spcBef>
                <a:spcPct val="50000"/>
              </a:spcBef>
              <a:spcAft>
                <a:spcPct val="0"/>
              </a:spcAft>
              <a:buClr>
                <a:schemeClr val="tx1"/>
              </a:buClr>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Gill Sans" pitchFamily="34" charset="0"/>
                <a:ea typeface="ＭＳ Ｐゴシック" panose="020B0600070205080204" pitchFamily="34" charset="-128"/>
              </a:defRPr>
            </a:lvl9pPr>
          </a:lstStyle>
          <a:p>
            <a:pPr algn="ctr" eaLnBrk="1" hangingPunct="1">
              <a:lnSpc>
                <a:spcPct val="80000"/>
              </a:lnSpc>
              <a:spcBef>
                <a:spcPct val="0"/>
              </a:spcBef>
              <a:buClrTx/>
              <a:buSzPct val="100000"/>
              <a:buFontTx/>
              <a:buNone/>
            </a:pPr>
            <a:r>
              <a:rPr lang="en-US" altLang="en-US" sz="1600" b="1">
                <a:solidFill>
                  <a:schemeClr val="bg1"/>
                </a:solidFill>
                <a:latin typeface="Arial" panose="020B0604020202020204" pitchFamily="34" charset="0"/>
              </a:rPr>
              <a:t>Real Time</a:t>
            </a:r>
            <a:br>
              <a:rPr lang="en-US" altLang="en-US" sz="1600" b="1">
                <a:solidFill>
                  <a:schemeClr val="bg1"/>
                </a:solidFill>
                <a:latin typeface="Arial" panose="020B0604020202020204" pitchFamily="34" charset="0"/>
              </a:rPr>
            </a:br>
            <a:r>
              <a:rPr lang="en-US" altLang="en-US" sz="1600" b="1">
                <a:solidFill>
                  <a:schemeClr val="bg1"/>
                </a:solidFill>
                <a:latin typeface="Arial" panose="020B0604020202020204" pitchFamily="34" charset="0"/>
              </a:rPr>
              <a:t>Fraud Detection</a:t>
            </a:r>
          </a:p>
        </p:txBody>
      </p:sp>
      <p:sp>
        <p:nvSpPr>
          <p:cNvPr id="29783" name="Rectangle 19"/>
          <p:cNvSpPr>
            <a:spLocks noChangeArrowheads="1"/>
          </p:cNvSpPr>
          <p:nvPr/>
        </p:nvSpPr>
        <p:spPr bwMode="auto">
          <a:xfrm>
            <a:off x="6834188" y="1462088"/>
            <a:ext cx="2054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590">
                <a:solidFill>
                  <a:srgbClr val="000000"/>
                </a:solidFill>
                <a:round/>
                <a:headEnd/>
                <a:tailEnd/>
              </a14:hiddenLine>
            </a:ext>
          </a:extLst>
        </p:spPr>
        <p:txBody>
          <a:bodyPr lIns="0" tIns="0" rIns="0" bIns="0">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Gill Sans" pitchFamily="34" charset="0"/>
                <a:ea typeface="ＭＳ Ｐゴシック" panose="020B0600070205080204" pitchFamily="34" charset="-128"/>
              </a:defRPr>
            </a:lvl1pPr>
            <a:lvl2pPr marL="742950" indent="-28575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Gill Sans" pitchFamily="34" charset="0"/>
                <a:ea typeface="ＭＳ Ｐゴシック" panose="020B0600070205080204" pitchFamily="34" charset="-128"/>
              </a:defRPr>
            </a:lvl2pPr>
            <a:lvl3pPr marL="11430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Gill Sans" pitchFamily="34" charset="0"/>
                <a:ea typeface="ＭＳ Ｐゴシック" panose="020B0600070205080204" pitchFamily="34" charset="-128"/>
              </a:defRPr>
            </a:lvl3pPr>
            <a:lvl4pPr marL="16002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Gill Sans" pitchFamily="34" charset="0"/>
                <a:ea typeface="ＭＳ Ｐゴシック" panose="020B0600070205080204" pitchFamily="34" charset="-128"/>
              </a:defRPr>
            </a:lvl4pPr>
            <a:lvl5pPr marL="20574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Gill Sans" pitchFamily="34" charset="0"/>
                <a:ea typeface="ＭＳ Ｐゴシック" panose="020B0600070205080204" pitchFamily="34" charset="-128"/>
              </a:defRPr>
            </a:lvl5pPr>
            <a:lvl6pPr marL="2514600" indent="-228600" defTabSz="457200" eaLnBrk="0" fontAlgn="base" hangingPunct="0">
              <a:spcBef>
                <a:spcPct val="50000"/>
              </a:spcBef>
              <a:spcAft>
                <a:spcPct val="0"/>
              </a:spcAft>
              <a:buClr>
                <a:schemeClr val="tx1"/>
              </a:buClr>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Gill Sans" pitchFamily="34" charset="0"/>
                <a:ea typeface="ＭＳ Ｐゴシック" panose="020B0600070205080204" pitchFamily="34" charset="-128"/>
              </a:defRPr>
            </a:lvl6pPr>
            <a:lvl7pPr marL="2971800" indent="-228600" defTabSz="457200" eaLnBrk="0" fontAlgn="base" hangingPunct="0">
              <a:spcBef>
                <a:spcPct val="50000"/>
              </a:spcBef>
              <a:spcAft>
                <a:spcPct val="0"/>
              </a:spcAft>
              <a:buClr>
                <a:schemeClr val="tx1"/>
              </a:buClr>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Gill Sans" pitchFamily="34" charset="0"/>
                <a:ea typeface="ＭＳ Ｐゴシック" panose="020B0600070205080204" pitchFamily="34" charset="-128"/>
              </a:defRPr>
            </a:lvl7pPr>
            <a:lvl8pPr marL="3429000" indent="-228600" defTabSz="457200" eaLnBrk="0" fontAlgn="base" hangingPunct="0">
              <a:spcBef>
                <a:spcPct val="50000"/>
              </a:spcBef>
              <a:spcAft>
                <a:spcPct val="0"/>
              </a:spcAft>
              <a:buClr>
                <a:schemeClr val="tx1"/>
              </a:buClr>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Gill Sans" pitchFamily="34" charset="0"/>
                <a:ea typeface="ＭＳ Ｐゴシック" panose="020B0600070205080204" pitchFamily="34" charset="-128"/>
              </a:defRPr>
            </a:lvl8pPr>
            <a:lvl9pPr marL="3886200" indent="-228600" defTabSz="457200" eaLnBrk="0" fontAlgn="base" hangingPunct="0">
              <a:spcBef>
                <a:spcPct val="50000"/>
              </a:spcBef>
              <a:spcAft>
                <a:spcPct val="0"/>
              </a:spcAft>
              <a:buClr>
                <a:schemeClr val="tx1"/>
              </a:buClr>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Gill Sans" pitchFamily="34" charset="0"/>
                <a:ea typeface="ＭＳ Ｐゴシック" panose="020B0600070205080204" pitchFamily="34" charset="-128"/>
              </a:defRPr>
            </a:lvl9pPr>
          </a:lstStyle>
          <a:p>
            <a:pPr algn="ctr" eaLnBrk="1" hangingPunct="1">
              <a:spcBef>
                <a:spcPct val="0"/>
              </a:spcBef>
              <a:buClrTx/>
              <a:buSzPct val="100000"/>
              <a:buFontTx/>
              <a:buNone/>
            </a:pPr>
            <a:r>
              <a:rPr lang="en-US" altLang="en-US" sz="1600" b="1">
                <a:solidFill>
                  <a:schemeClr val="bg1"/>
                </a:solidFill>
                <a:latin typeface="Arial" panose="020B0604020202020204" pitchFamily="34" charset="0"/>
              </a:rPr>
              <a:t>Customer Analysis</a:t>
            </a:r>
          </a:p>
        </p:txBody>
      </p:sp>
    </p:spTree>
    <p:extLst>
      <p:ext uri="{BB962C8B-B14F-4D97-AF65-F5344CB8AC3E}">
        <p14:creationId xmlns:p14="http://schemas.microsoft.com/office/powerpoint/2010/main" val="33748255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Expert_Integrated_Systems_PPT_MasterGraphics_0209-breaker-blu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087438"/>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3"/>
          <p:cNvSpPr>
            <a:spLocks noGrp="1" noChangeArrowheads="1"/>
          </p:cNvSpPr>
          <p:nvPr>
            <p:ph type="title"/>
          </p:nvPr>
        </p:nvSpPr>
        <p:spPr/>
        <p:txBody>
          <a:bodyPr/>
          <a:lstStyle/>
          <a:p>
            <a:r>
              <a:rPr lang="en-US" altLang="en-US" smtClean="0"/>
              <a:t>Delivering data workload optimized performance</a:t>
            </a:r>
          </a:p>
        </p:txBody>
      </p:sp>
      <p:pic>
        <p:nvPicPr>
          <p:cNvPr id="30724" name="Picture 22"/>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3375" y="1189038"/>
            <a:ext cx="850582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590">
                <a:solidFill>
                  <a:srgbClr val="000000"/>
                </a:solidFill>
                <a:round/>
                <a:headEnd/>
                <a:tailEnd/>
              </a14:hiddenLine>
            </a:ext>
          </a:extLst>
        </p:spPr>
      </p:pic>
      <p:grpSp>
        <p:nvGrpSpPr>
          <p:cNvPr id="30725" name="Group 5"/>
          <p:cNvGrpSpPr>
            <a:grpSpLocks/>
          </p:cNvGrpSpPr>
          <p:nvPr/>
        </p:nvGrpSpPr>
        <p:grpSpPr bwMode="auto">
          <a:xfrm>
            <a:off x="219075" y="2116138"/>
            <a:ext cx="2297113" cy="2651125"/>
            <a:chOff x="190" y="1414"/>
            <a:chExt cx="2426" cy="2906"/>
          </a:xfrm>
        </p:grpSpPr>
        <p:sp>
          <p:nvSpPr>
            <p:cNvPr id="30748" name="Rectangle 6"/>
            <p:cNvSpPr>
              <a:spLocks noChangeArrowheads="1"/>
            </p:cNvSpPr>
            <p:nvPr/>
          </p:nvSpPr>
          <p:spPr bwMode="auto">
            <a:xfrm>
              <a:off x="236" y="1957"/>
              <a:ext cx="2223" cy="2363"/>
            </a:xfrm>
            <a:prstGeom prst="rect">
              <a:avLst/>
            </a:prstGeom>
            <a:gradFill rotWithShape="0">
              <a:gsLst>
                <a:gs pos="0">
                  <a:srgbClr val="0E538C">
                    <a:alpha val="21999"/>
                  </a:srgbClr>
                </a:gs>
                <a:gs pos="100000">
                  <a:srgbClr val="000000">
                    <a:alpha val="0"/>
                  </a:srgbClr>
                </a:gs>
              </a:gsLst>
              <a:lin ang="5400000" scaled="1"/>
            </a:gradFill>
            <a:ln>
              <a:noFill/>
            </a:ln>
            <a:effectLst/>
            <a:extLst>
              <a:ext uri="{91240B29-F687-4F45-9708-019B960494DF}">
                <a14:hiddenLine xmlns:a14="http://schemas.microsoft.com/office/drawing/2010/main" w="216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21853" tIns="60926" rIns="121853" bIns="60926" anchor="ctr"/>
            <a:lstStyle>
              <a:lvl1pPr>
                <a:defRPr>
                  <a:solidFill>
                    <a:srgbClr val="000000"/>
                  </a:solidFill>
                  <a:latin typeface="Gill Sans" pitchFamily="34" charset="0"/>
                  <a:ea typeface="ＭＳ Ｐゴシック" panose="020B0600070205080204" pitchFamily="34" charset="-128"/>
                </a:defRPr>
              </a:lvl1pPr>
              <a:lvl2pPr marL="742950" indent="-285750">
                <a:defRPr>
                  <a:solidFill>
                    <a:srgbClr val="000000"/>
                  </a:solidFill>
                  <a:latin typeface="Gill Sans" pitchFamily="34" charset="0"/>
                  <a:ea typeface="ＭＳ Ｐゴシック" panose="020B0600070205080204" pitchFamily="34" charset="-128"/>
                </a:defRPr>
              </a:lvl2pPr>
              <a:lvl3pPr marL="1143000" indent="-228600">
                <a:defRPr>
                  <a:solidFill>
                    <a:srgbClr val="000000"/>
                  </a:solidFill>
                  <a:latin typeface="Gill Sans" pitchFamily="34" charset="0"/>
                  <a:ea typeface="ＭＳ Ｐゴシック" panose="020B0600070205080204" pitchFamily="34" charset="-128"/>
                </a:defRPr>
              </a:lvl3pPr>
              <a:lvl4pPr marL="1600200" indent="-228600">
                <a:defRPr>
                  <a:solidFill>
                    <a:srgbClr val="000000"/>
                  </a:solidFill>
                  <a:latin typeface="Gill Sans" pitchFamily="34" charset="0"/>
                  <a:ea typeface="ＭＳ Ｐゴシック" panose="020B0600070205080204" pitchFamily="34" charset="-128"/>
                </a:defRPr>
              </a:lvl4pPr>
              <a:lvl5pPr marL="2057400" indent="-228600">
                <a:defRPr>
                  <a:solidFill>
                    <a:srgbClr val="000000"/>
                  </a:solidFill>
                  <a:latin typeface="Gill Sans" pitchFamily="34" charset="0"/>
                  <a:ea typeface="ＭＳ Ｐゴシック" panose="020B0600070205080204" pitchFamily="34" charset="-128"/>
                </a:defRPr>
              </a:lvl5pPr>
              <a:lvl6pPr marL="25146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29718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34290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38862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endParaRPr lang="en-US"/>
            </a:p>
          </p:txBody>
        </p:sp>
        <p:pic>
          <p:nvPicPr>
            <p:cNvPr id="30749"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0" y="1414"/>
              <a:ext cx="2426" cy="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30726" name="Group 8"/>
          <p:cNvGrpSpPr>
            <a:grpSpLocks/>
          </p:cNvGrpSpPr>
          <p:nvPr/>
        </p:nvGrpSpPr>
        <p:grpSpPr bwMode="auto">
          <a:xfrm>
            <a:off x="2405063" y="2116138"/>
            <a:ext cx="2295525" cy="2651125"/>
            <a:chOff x="190" y="1414"/>
            <a:chExt cx="2426" cy="2906"/>
          </a:xfrm>
        </p:grpSpPr>
        <p:sp>
          <p:nvSpPr>
            <p:cNvPr id="30746" name="Rectangle 9"/>
            <p:cNvSpPr>
              <a:spLocks noChangeArrowheads="1"/>
            </p:cNvSpPr>
            <p:nvPr/>
          </p:nvSpPr>
          <p:spPr bwMode="auto">
            <a:xfrm>
              <a:off x="236" y="1957"/>
              <a:ext cx="2223" cy="2363"/>
            </a:xfrm>
            <a:prstGeom prst="rect">
              <a:avLst/>
            </a:prstGeom>
            <a:gradFill rotWithShape="0">
              <a:gsLst>
                <a:gs pos="0">
                  <a:srgbClr val="0E538C">
                    <a:alpha val="21999"/>
                  </a:srgbClr>
                </a:gs>
                <a:gs pos="100000">
                  <a:srgbClr val="000000">
                    <a:alpha val="0"/>
                  </a:srgbClr>
                </a:gs>
              </a:gsLst>
              <a:lin ang="5400000" scaled="1"/>
            </a:gradFill>
            <a:ln>
              <a:noFill/>
            </a:ln>
            <a:effectLst/>
            <a:extLst>
              <a:ext uri="{91240B29-F687-4F45-9708-019B960494DF}">
                <a14:hiddenLine xmlns:a14="http://schemas.microsoft.com/office/drawing/2010/main" w="216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21853" tIns="60926" rIns="121853" bIns="60926" anchor="ctr"/>
            <a:lstStyle>
              <a:lvl1pPr>
                <a:defRPr>
                  <a:solidFill>
                    <a:srgbClr val="000000"/>
                  </a:solidFill>
                  <a:latin typeface="Gill Sans" pitchFamily="34" charset="0"/>
                  <a:ea typeface="ＭＳ Ｐゴシック" panose="020B0600070205080204" pitchFamily="34" charset="-128"/>
                </a:defRPr>
              </a:lvl1pPr>
              <a:lvl2pPr marL="742950" indent="-285750">
                <a:defRPr>
                  <a:solidFill>
                    <a:srgbClr val="000000"/>
                  </a:solidFill>
                  <a:latin typeface="Gill Sans" pitchFamily="34" charset="0"/>
                  <a:ea typeface="ＭＳ Ｐゴシック" panose="020B0600070205080204" pitchFamily="34" charset="-128"/>
                </a:defRPr>
              </a:lvl2pPr>
              <a:lvl3pPr marL="1143000" indent="-228600">
                <a:defRPr>
                  <a:solidFill>
                    <a:srgbClr val="000000"/>
                  </a:solidFill>
                  <a:latin typeface="Gill Sans" pitchFamily="34" charset="0"/>
                  <a:ea typeface="ＭＳ Ｐゴシック" panose="020B0600070205080204" pitchFamily="34" charset="-128"/>
                </a:defRPr>
              </a:lvl3pPr>
              <a:lvl4pPr marL="1600200" indent="-228600">
                <a:defRPr>
                  <a:solidFill>
                    <a:srgbClr val="000000"/>
                  </a:solidFill>
                  <a:latin typeface="Gill Sans" pitchFamily="34" charset="0"/>
                  <a:ea typeface="ＭＳ Ｐゴシック" panose="020B0600070205080204" pitchFamily="34" charset="-128"/>
                </a:defRPr>
              </a:lvl4pPr>
              <a:lvl5pPr marL="2057400" indent="-228600">
                <a:defRPr>
                  <a:solidFill>
                    <a:srgbClr val="000000"/>
                  </a:solidFill>
                  <a:latin typeface="Gill Sans" pitchFamily="34" charset="0"/>
                  <a:ea typeface="ＭＳ Ｐゴシック" panose="020B0600070205080204" pitchFamily="34" charset="-128"/>
                </a:defRPr>
              </a:lvl5pPr>
              <a:lvl6pPr marL="25146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29718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34290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38862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endParaRPr lang="en-US"/>
            </a:p>
          </p:txBody>
        </p:sp>
        <p:pic>
          <p:nvPicPr>
            <p:cNvPr id="30747" name="Picture 1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0" y="1414"/>
              <a:ext cx="2426" cy="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30727" name="Group 11"/>
          <p:cNvGrpSpPr>
            <a:grpSpLocks/>
          </p:cNvGrpSpPr>
          <p:nvPr/>
        </p:nvGrpSpPr>
        <p:grpSpPr bwMode="auto">
          <a:xfrm>
            <a:off x="6765925" y="2116138"/>
            <a:ext cx="2297113" cy="2651125"/>
            <a:chOff x="190" y="1414"/>
            <a:chExt cx="2426" cy="2906"/>
          </a:xfrm>
        </p:grpSpPr>
        <p:sp>
          <p:nvSpPr>
            <p:cNvPr id="30744" name="Rectangle 12"/>
            <p:cNvSpPr>
              <a:spLocks noChangeArrowheads="1"/>
            </p:cNvSpPr>
            <p:nvPr/>
          </p:nvSpPr>
          <p:spPr bwMode="auto">
            <a:xfrm>
              <a:off x="236" y="1957"/>
              <a:ext cx="2223" cy="2363"/>
            </a:xfrm>
            <a:prstGeom prst="rect">
              <a:avLst/>
            </a:prstGeom>
            <a:gradFill rotWithShape="0">
              <a:gsLst>
                <a:gs pos="0">
                  <a:srgbClr val="0E538C">
                    <a:alpha val="21999"/>
                  </a:srgbClr>
                </a:gs>
                <a:gs pos="100000">
                  <a:srgbClr val="000000">
                    <a:alpha val="0"/>
                  </a:srgbClr>
                </a:gs>
              </a:gsLst>
              <a:lin ang="5400000" scaled="1"/>
            </a:gradFill>
            <a:ln>
              <a:noFill/>
            </a:ln>
            <a:effectLst/>
            <a:extLst>
              <a:ext uri="{91240B29-F687-4F45-9708-019B960494DF}">
                <a14:hiddenLine xmlns:a14="http://schemas.microsoft.com/office/drawing/2010/main" w="216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21853" tIns="60926" rIns="121853" bIns="60926" anchor="ctr"/>
            <a:lstStyle>
              <a:lvl1pPr>
                <a:defRPr>
                  <a:solidFill>
                    <a:srgbClr val="000000"/>
                  </a:solidFill>
                  <a:latin typeface="Gill Sans" pitchFamily="34" charset="0"/>
                  <a:ea typeface="ＭＳ Ｐゴシック" panose="020B0600070205080204" pitchFamily="34" charset="-128"/>
                </a:defRPr>
              </a:lvl1pPr>
              <a:lvl2pPr marL="742950" indent="-285750">
                <a:defRPr>
                  <a:solidFill>
                    <a:srgbClr val="000000"/>
                  </a:solidFill>
                  <a:latin typeface="Gill Sans" pitchFamily="34" charset="0"/>
                  <a:ea typeface="ＭＳ Ｐゴシック" panose="020B0600070205080204" pitchFamily="34" charset="-128"/>
                </a:defRPr>
              </a:lvl2pPr>
              <a:lvl3pPr marL="1143000" indent="-228600">
                <a:defRPr>
                  <a:solidFill>
                    <a:srgbClr val="000000"/>
                  </a:solidFill>
                  <a:latin typeface="Gill Sans" pitchFamily="34" charset="0"/>
                  <a:ea typeface="ＭＳ Ｐゴシック" panose="020B0600070205080204" pitchFamily="34" charset="-128"/>
                </a:defRPr>
              </a:lvl3pPr>
              <a:lvl4pPr marL="1600200" indent="-228600">
                <a:defRPr>
                  <a:solidFill>
                    <a:srgbClr val="000000"/>
                  </a:solidFill>
                  <a:latin typeface="Gill Sans" pitchFamily="34" charset="0"/>
                  <a:ea typeface="ＭＳ Ｐゴシック" panose="020B0600070205080204" pitchFamily="34" charset="-128"/>
                </a:defRPr>
              </a:lvl4pPr>
              <a:lvl5pPr marL="2057400" indent="-228600">
                <a:defRPr>
                  <a:solidFill>
                    <a:srgbClr val="000000"/>
                  </a:solidFill>
                  <a:latin typeface="Gill Sans" pitchFamily="34" charset="0"/>
                  <a:ea typeface="ＭＳ Ｐゴシック" panose="020B0600070205080204" pitchFamily="34" charset="-128"/>
                </a:defRPr>
              </a:lvl5pPr>
              <a:lvl6pPr marL="25146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29718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34290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38862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endParaRPr lang="en-US"/>
            </a:p>
          </p:txBody>
        </p:sp>
        <p:pic>
          <p:nvPicPr>
            <p:cNvPr id="30745" name="Picture 1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0" y="1414"/>
              <a:ext cx="2426" cy="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30728" name="Picture 44" descr="IBM_PureData_wordmark_whit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38413" y="2222500"/>
            <a:ext cx="104775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44" descr="IBM_PureData_wordmark_whit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88163" y="2222500"/>
            <a:ext cx="104775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0" name="Text Box 19"/>
          <p:cNvSpPr txBox="1">
            <a:spLocks noChangeArrowheads="1"/>
          </p:cNvSpPr>
          <p:nvPr/>
        </p:nvSpPr>
        <p:spPr bwMode="auto">
          <a:xfrm>
            <a:off x="2528888" y="2466975"/>
            <a:ext cx="1671637"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590">
                <a:solidFill>
                  <a:srgbClr val="000000"/>
                </a:solidFill>
                <a:round/>
                <a:headEnd/>
                <a:tailEnd/>
              </a14:hiddenLine>
            </a:ext>
          </a:extLst>
        </p:spPr>
        <p:txBody>
          <a:bodyPr lIns="0" tIns="0" rIns="0" bIns="0">
            <a:spAutoFit/>
          </a:bodyPr>
          <a:lstStyle>
            <a:lvl1pPr marL="153988" indent="-152400" defTabSz="609600">
              <a:tabLst>
                <a:tab pos="153988" algn="l"/>
                <a:tab pos="763588" algn="l"/>
                <a:tab pos="1373188" algn="l"/>
                <a:tab pos="1982788" algn="l"/>
                <a:tab pos="2590800" algn="l"/>
                <a:tab pos="3200400" algn="l"/>
                <a:tab pos="3810000" algn="l"/>
                <a:tab pos="4419600" algn="l"/>
                <a:tab pos="5029200" algn="l"/>
                <a:tab pos="5637213" algn="l"/>
                <a:tab pos="6246813" algn="l"/>
                <a:tab pos="6856413" algn="l"/>
                <a:tab pos="7466013" algn="l"/>
                <a:tab pos="8075613" algn="l"/>
                <a:tab pos="8683625" algn="l"/>
                <a:tab pos="9293225" algn="l"/>
                <a:tab pos="9902825" algn="l"/>
                <a:tab pos="10512425" algn="l"/>
                <a:tab pos="11120438" algn="l"/>
                <a:tab pos="11730038" algn="l"/>
                <a:tab pos="12339638" algn="l"/>
              </a:tabLst>
              <a:defRPr>
                <a:solidFill>
                  <a:srgbClr val="000000"/>
                </a:solidFill>
                <a:latin typeface="Gill Sans" pitchFamily="34" charset="0"/>
                <a:ea typeface="ＭＳ Ｐゴシック" panose="020B0600070205080204" pitchFamily="34" charset="-128"/>
              </a:defRPr>
            </a:lvl1pPr>
            <a:lvl2pPr marL="990600" indent="-381000" defTabSz="609600">
              <a:tabLst>
                <a:tab pos="153988" algn="l"/>
                <a:tab pos="763588" algn="l"/>
                <a:tab pos="1373188" algn="l"/>
                <a:tab pos="1982788" algn="l"/>
                <a:tab pos="2590800" algn="l"/>
                <a:tab pos="3200400" algn="l"/>
                <a:tab pos="3810000" algn="l"/>
                <a:tab pos="4419600" algn="l"/>
                <a:tab pos="5029200" algn="l"/>
                <a:tab pos="5637213" algn="l"/>
                <a:tab pos="6246813" algn="l"/>
                <a:tab pos="6856413" algn="l"/>
                <a:tab pos="7466013" algn="l"/>
                <a:tab pos="8075613" algn="l"/>
                <a:tab pos="8683625" algn="l"/>
                <a:tab pos="9293225" algn="l"/>
                <a:tab pos="9902825" algn="l"/>
                <a:tab pos="10512425" algn="l"/>
                <a:tab pos="11120438" algn="l"/>
                <a:tab pos="11730038" algn="l"/>
                <a:tab pos="12339638" algn="l"/>
              </a:tabLst>
              <a:defRPr>
                <a:solidFill>
                  <a:srgbClr val="000000"/>
                </a:solidFill>
                <a:latin typeface="Gill Sans" pitchFamily="34" charset="0"/>
                <a:ea typeface="ＭＳ Ｐゴシック" panose="020B0600070205080204" pitchFamily="34" charset="-128"/>
              </a:defRPr>
            </a:lvl2pPr>
            <a:lvl3pPr marL="1522413" indent="-303213" defTabSz="609600">
              <a:tabLst>
                <a:tab pos="153988" algn="l"/>
                <a:tab pos="763588" algn="l"/>
                <a:tab pos="1373188" algn="l"/>
                <a:tab pos="1982788" algn="l"/>
                <a:tab pos="2590800" algn="l"/>
                <a:tab pos="3200400" algn="l"/>
                <a:tab pos="3810000" algn="l"/>
                <a:tab pos="4419600" algn="l"/>
                <a:tab pos="5029200" algn="l"/>
                <a:tab pos="5637213" algn="l"/>
                <a:tab pos="6246813" algn="l"/>
                <a:tab pos="6856413" algn="l"/>
                <a:tab pos="7466013" algn="l"/>
                <a:tab pos="8075613" algn="l"/>
                <a:tab pos="8683625" algn="l"/>
                <a:tab pos="9293225" algn="l"/>
                <a:tab pos="9902825" algn="l"/>
                <a:tab pos="10512425" algn="l"/>
                <a:tab pos="11120438" algn="l"/>
                <a:tab pos="11730038" algn="l"/>
                <a:tab pos="12339638" algn="l"/>
              </a:tabLst>
              <a:defRPr>
                <a:solidFill>
                  <a:srgbClr val="000000"/>
                </a:solidFill>
                <a:latin typeface="Gill Sans" pitchFamily="34" charset="0"/>
                <a:ea typeface="ＭＳ Ｐゴシック" panose="020B0600070205080204" pitchFamily="34" charset="-128"/>
              </a:defRPr>
            </a:lvl3pPr>
            <a:lvl4pPr marL="2132013" indent="-304800" defTabSz="609600">
              <a:tabLst>
                <a:tab pos="153988" algn="l"/>
                <a:tab pos="763588" algn="l"/>
                <a:tab pos="1373188" algn="l"/>
                <a:tab pos="1982788" algn="l"/>
                <a:tab pos="2590800" algn="l"/>
                <a:tab pos="3200400" algn="l"/>
                <a:tab pos="3810000" algn="l"/>
                <a:tab pos="4419600" algn="l"/>
                <a:tab pos="5029200" algn="l"/>
                <a:tab pos="5637213" algn="l"/>
                <a:tab pos="6246813" algn="l"/>
                <a:tab pos="6856413" algn="l"/>
                <a:tab pos="7466013" algn="l"/>
                <a:tab pos="8075613" algn="l"/>
                <a:tab pos="8683625" algn="l"/>
                <a:tab pos="9293225" algn="l"/>
                <a:tab pos="9902825" algn="l"/>
                <a:tab pos="10512425" algn="l"/>
                <a:tab pos="11120438" algn="l"/>
                <a:tab pos="11730038" algn="l"/>
                <a:tab pos="12339638" algn="l"/>
              </a:tabLst>
              <a:defRPr>
                <a:solidFill>
                  <a:srgbClr val="000000"/>
                </a:solidFill>
                <a:latin typeface="Gill Sans" pitchFamily="34" charset="0"/>
                <a:ea typeface="ＭＳ Ｐゴシック" panose="020B0600070205080204" pitchFamily="34" charset="-128"/>
              </a:defRPr>
            </a:lvl4pPr>
            <a:lvl5pPr marL="2741613" indent="-304800" defTabSz="609600">
              <a:tabLst>
                <a:tab pos="153988" algn="l"/>
                <a:tab pos="763588" algn="l"/>
                <a:tab pos="1373188" algn="l"/>
                <a:tab pos="1982788" algn="l"/>
                <a:tab pos="2590800" algn="l"/>
                <a:tab pos="3200400" algn="l"/>
                <a:tab pos="3810000" algn="l"/>
                <a:tab pos="4419600" algn="l"/>
                <a:tab pos="5029200" algn="l"/>
                <a:tab pos="5637213" algn="l"/>
                <a:tab pos="6246813" algn="l"/>
                <a:tab pos="6856413" algn="l"/>
                <a:tab pos="7466013" algn="l"/>
                <a:tab pos="8075613" algn="l"/>
                <a:tab pos="8683625" algn="l"/>
                <a:tab pos="9293225" algn="l"/>
                <a:tab pos="9902825" algn="l"/>
                <a:tab pos="10512425" algn="l"/>
                <a:tab pos="11120438" algn="l"/>
                <a:tab pos="11730038" algn="l"/>
                <a:tab pos="12339638" algn="l"/>
              </a:tabLst>
              <a:defRPr>
                <a:solidFill>
                  <a:srgbClr val="000000"/>
                </a:solidFill>
                <a:latin typeface="Gill Sans" pitchFamily="34" charset="0"/>
                <a:ea typeface="ＭＳ Ｐゴシック" panose="020B0600070205080204" pitchFamily="34" charset="-128"/>
              </a:defRPr>
            </a:lvl5pPr>
            <a:lvl6pPr marL="3198813" indent="-304800" defTabSz="609600" eaLnBrk="0" fontAlgn="base" hangingPunct="0">
              <a:spcBef>
                <a:spcPct val="50000"/>
              </a:spcBef>
              <a:spcAft>
                <a:spcPct val="0"/>
              </a:spcAft>
              <a:buClr>
                <a:schemeClr val="tx1"/>
              </a:buClr>
              <a:buFont typeface="Wingdings" panose="05000000000000000000" pitchFamily="2" charset="2"/>
              <a:buChar char="§"/>
              <a:tabLst>
                <a:tab pos="153988" algn="l"/>
                <a:tab pos="763588" algn="l"/>
                <a:tab pos="1373188" algn="l"/>
                <a:tab pos="1982788" algn="l"/>
                <a:tab pos="2590800" algn="l"/>
                <a:tab pos="3200400" algn="l"/>
                <a:tab pos="3810000" algn="l"/>
                <a:tab pos="4419600" algn="l"/>
                <a:tab pos="5029200" algn="l"/>
                <a:tab pos="5637213" algn="l"/>
                <a:tab pos="6246813" algn="l"/>
                <a:tab pos="6856413" algn="l"/>
                <a:tab pos="7466013" algn="l"/>
                <a:tab pos="8075613" algn="l"/>
                <a:tab pos="8683625" algn="l"/>
                <a:tab pos="9293225" algn="l"/>
                <a:tab pos="9902825" algn="l"/>
                <a:tab pos="10512425" algn="l"/>
                <a:tab pos="11120438" algn="l"/>
                <a:tab pos="11730038" algn="l"/>
                <a:tab pos="12339638" algn="l"/>
              </a:tabLst>
              <a:defRPr>
                <a:solidFill>
                  <a:srgbClr val="000000"/>
                </a:solidFill>
                <a:latin typeface="Gill Sans" pitchFamily="34" charset="0"/>
                <a:ea typeface="ＭＳ Ｐゴシック" panose="020B0600070205080204" pitchFamily="34" charset="-128"/>
              </a:defRPr>
            </a:lvl6pPr>
            <a:lvl7pPr marL="3656013" indent="-304800" defTabSz="609600" eaLnBrk="0" fontAlgn="base" hangingPunct="0">
              <a:spcBef>
                <a:spcPct val="50000"/>
              </a:spcBef>
              <a:spcAft>
                <a:spcPct val="0"/>
              </a:spcAft>
              <a:buClr>
                <a:schemeClr val="tx1"/>
              </a:buClr>
              <a:buFont typeface="Wingdings" panose="05000000000000000000" pitchFamily="2" charset="2"/>
              <a:buChar char="§"/>
              <a:tabLst>
                <a:tab pos="153988" algn="l"/>
                <a:tab pos="763588" algn="l"/>
                <a:tab pos="1373188" algn="l"/>
                <a:tab pos="1982788" algn="l"/>
                <a:tab pos="2590800" algn="l"/>
                <a:tab pos="3200400" algn="l"/>
                <a:tab pos="3810000" algn="l"/>
                <a:tab pos="4419600" algn="l"/>
                <a:tab pos="5029200" algn="l"/>
                <a:tab pos="5637213" algn="l"/>
                <a:tab pos="6246813" algn="l"/>
                <a:tab pos="6856413" algn="l"/>
                <a:tab pos="7466013" algn="l"/>
                <a:tab pos="8075613" algn="l"/>
                <a:tab pos="8683625" algn="l"/>
                <a:tab pos="9293225" algn="l"/>
                <a:tab pos="9902825" algn="l"/>
                <a:tab pos="10512425" algn="l"/>
                <a:tab pos="11120438" algn="l"/>
                <a:tab pos="11730038" algn="l"/>
                <a:tab pos="12339638" algn="l"/>
              </a:tabLst>
              <a:defRPr>
                <a:solidFill>
                  <a:srgbClr val="000000"/>
                </a:solidFill>
                <a:latin typeface="Gill Sans" pitchFamily="34" charset="0"/>
                <a:ea typeface="ＭＳ Ｐゴシック" panose="020B0600070205080204" pitchFamily="34" charset="-128"/>
              </a:defRPr>
            </a:lvl7pPr>
            <a:lvl8pPr marL="4113213" indent="-304800" defTabSz="609600" eaLnBrk="0" fontAlgn="base" hangingPunct="0">
              <a:spcBef>
                <a:spcPct val="50000"/>
              </a:spcBef>
              <a:spcAft>
                <a:spcPct val="0"/>
              </a:spcAft>
              <a:buClr>
                <a:schemeClr val="tx1"/>
              </a:buClr>
              <a:buFont typeface="Wingdings" panose="05000000000000000000" pitchFamily="2" charset="2"/>
              <a:buChar char="§"/>
              <a:tabLst>
                <a:tab pos="153988" algn="l"/>
                <a:tab pos="763588" algn="l"/>
                <a:tab pos="1373188" algn="l"/>
                <a:tab pos="1982788" algn="l"/>
                <a:tab pos="2590800" algn="l"/>
                <a:tab pos="3200400" algn="l"/>
                <a:tab pos="3810000" algn="l"/>
                <a:tab pos="4419600" algn="l"/>
                <a:tab pos="5029200" algn="l"/>
                <a:tab pos="5637213" algn="l"/>
                <a:tab pos="6246813" algn="l"/>
                <a:tab pos="6856413" algn="l"/>
                <a:tab pos="7466013" algn="l"/>
                <a:tab pos="8075613" algn="l"/>
                <a:tab pos="8683625" algn="l"/>
                <a:tab pos="9293225" algn="l"/>
                <a:tab pos="9902825" algn="l"/>
                <a:tab pos="10512425" algn="l"/>
                <a:tab pos="11120438" algn="l"/>
                <a:tab pos="11730038" algn="l"/>
                <a:tab pos="12339638" algn="l"/>
              </a:tabLst>
              <a:defRPr>
                <a:solidFill>
                  <a:srgbClr val="000000"/>
                </a:solidFill>
                <a:latin typeface="Gill Sans" pitchFamily="34" charset="0"/>
                <a:ea typeface="ＭＳ Ｐゴシック" panose="020B0600070205080204" pitchFamily="34" charset="-128"/>
              </a:defRPr>
            </a:lvl8pPr>
            <a:lvl9pPr marL="4570413" indent="-304800" defTabSz="609600" eaLnBrk="0" fontAlgn="base" hangingPunct="0">
              <a:spcBef>
                <a:spcPct val="50000"/>
              </a:spcBef>
              <a:spcAft>
                <a:spcPct val="0"/>
              </a:spcAft>
              <a:buClr>
                <a:schemeClr val="tx1"/>
              </a:buClr>
              <a:buFont typeface="Wingdings" panose="05000000000000000000" pitchFamily="2" charset="2"/>
              <a:buChar char="§"/>
              <a:tabLst>
                <a:tab pos="153988" algn="l"/>
                <a:tab pos="763588" algn="l"/>
                <a:tab pos="1373188" algn="l"/>
                <a:tab pos="1982788" algn="l"/>
                <a:tab pos="2590800" algn="l"/>
                <a:tab pos="3200400" algn="l"/>
                <a:tab pos="3810000" algn="l"/>
                <a:tab pos="4419600" algn="l"/>
                <a:tab pos="5029200" algn="l"/>
                <a:tab pos="5637213" algn="l"/>
                <a:tab pos="6246813" algn="l"/>
                <a:tab pos="6856413" algn="l"/>
                <a:tab pos="7466013" algn="l"/>
                <a:tab pos="8075613" algn="l"/>
                <a:tab pos="8683625" algn="l"/>
                <a:tab pos="9293225" algn="l"/>
                <a:tab pos="9902825" algn="l"/>
                <a:tab pos="10512425" algn="l"/>
                <a:tab pos="11120438" algn="l"/>
                <a:tab pos="11730038" algn="l"/>
                <a:tab pos="12339638" algn="l"/>
              </a:tabLst>
              <a:defRPr>
                <a:solidFill>
                  <a:srgbClr val="000000"/>
                </a:solidFill>
                <a:latin typeface="Gill Sans" pitchFamily="34" charset="0"/>
                <a:ea typeface="ＭＳ Ｐゴシック" panose="020B0600070205080204" pitchFamily="34" charset="-128"/>
              </a:defRPr>
            </a:lvl9pPr>
          </a:lstStyle>
          <a:p>
            <a:pPr eaLnBrk="1" hangingPunct="1">
              <a:lnSpc>
                <a:spcPct val="85000"/>
              </a:lnSpc>
              <a:spcBef>
                <a:spcPct val="0"/>
              </a:spcBef>
              <a:buClrTx/>
              <a:buSzPct val="100000"/>
              <a:buFontTx/>
              <a:buNone/>
            </a:pPr>
            <a:r>
              <a:rPr lang="en-US" altLang="en-US" sz="1200" b="1" i="1">
                <a:solidFill>
                  <a:schemeClr val="bg1"/>
                </a:solidFill>
                <a:latin typeface="Arial Narrow" panose="020B0606020202030204" pitchFamily="34" charset="0"/>
                <a:cs typeface="Arial" panose="020B0604020202020204" pitchFamily="34" charset="0"/>
              </a:rPr>
              <a:t>System for Analytics</a:t>
            </a:r>
          </a:p>
        </p:txBody>
      </p:sp>
      <p:sp>
        <p:nvSpPr>
          <p:cNvPr id="30731" name="Text Box 20"/>
          <p:cNvSpPr txBox="1">
            <a:spLocks noChangeArrowheads="1"/>
          </p:cNvSpPr>
          <p:nvPr/>
        </p:nvSpPr>
        <p:spPr bwMode="auto">
          <a:xfrm>
            <a:off x="6872288" y="2466975"/>
            <a:ext cx="2011362"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590">
                <a:solidFill>
                  <a:srgbClr val="000000"/>
                </a:solidFill>
                <a:round/>
                <a:headEnd/>
                <a:tailEnd/>
              </a14:hiddenLine>
            </a:ext>
          </a:extLst>
        </p:spPr>
        <p:txBody>
          <a:bodyPr lIns="0" tIns="0" rIns="0" bIns="0">
            <a:spAutoFit/>
          </a:bodyPr>
          <a:lstStyle>
            <a:lvl1pPr marL="153988" indent="-152400" defTabSz="609600">
              <a:tabLst>
                <a:tab pos="153988" algn="l"/>
                <a:tab pos="763588" algn="l"/>
                <a:tab pos="1373188" algn="l"/>
                <a:tab pos="1982788" algn="l"/>
                <a:tab pos="2590800" algn="l"/>
                <a:tab pos="3200400" algn="l"/>
                <a:tab pos="3810000" algn="l"/>
                <a:tab pos="4419600" algn="l"/>
                <a:tab pos="5029200" algn="l"/>
                <a:tab pos="5637213" algn="l"/>
                <a:tab pos="6246813" algn="l"/>
                <a:tab pos="6856413" algn="l"/>
                <a:tab pos="7466013" algn="l"/>
                <a:tab pos="8075613" algn="l"/>
                <a:tab pos="8683625" algn="l"/>
                <a:tab pos="9293225" algn="l"/>
                <a:tab pos="9902825" algn="l"/>
                <a:tab pos="10512425" algn="l"/>
                <a:tab pos="11120438" algn="l"/>
                <a:tab pos="11730038" algn="l"/>
                <a:tab pos="12339638" algn="l"/>
              </a:tabLst>
              <a:defRPr>
                <a:solidFill>
                  <a:srgbClr val="000000"/>
                </a:solidFill>
                <a:latin typeface="Gill Sans" pitchFamily="34" charset="0"/>
                <a:ea typeface="ＭＳ Ｐゴシック" panose="020B0600070205080204" pitchFamily="34" charset="-128"/>
              </a:defRPr>
            </a:lvl1pPr>
            <a:lvl2pPr marL="990600" indent="-381000" defTabSz="609600">
              <a:tabLst>
                <a:tab pos="153988" algn="l"/>
                <a:tab pos="763588" algn="l"/>
                <a:tab pos="1373188" algn="l"/>
                <a:tab pos="1982788" algn="l"/>
                <a:tab pos="2590800" algn="l"/>
                <a:tab pos="3200400" algn="l"/>
                <a:tab pos="3810000" algn="l"/>
                <a:tab pos="4419600" algn="l"/>
                <a:tab pos="5029200" algn="l"/>
                <a:tab pos="5637213" algn="l"/>
                <a:tab pos="6246813" algn="l"/>
                <a:tab pos="6856413" algn="l"/>
                <a:tab pos="7466013" algn="l"/>
                <a:tab pos="8075613" algn="l"/>
                <a:tab pos="8683625" algn="l"/>
                <a:tab pos="9293225" algn="l"/>
                <a:tab pos="9902825" algn="l"/>
                <a:tab pos="10512425" algn="l"/>
                <a:tab pos="11120438" algn="l"/>
                <a:tab pos="11730038" algn="l"/>
                <a:tab pos="12339638" algn="l"/>
              </a:tabLst>
              <a:defRPr>
                <a:solidFill>
                  <a:srgbClr val="000000"/>
                </a:solidFill>
                <a:latin typeface="Gill Sans" pitchFamily="34" charset="0"/>
                <a:ea typeface="ＭＳ Ｐゴシック" panose="020B0600070205080204" pitchFamily="34" charset="-128"/>
              </a:defRPr>
            </a:lvl2pPr>
            <a:lvl3pPr marL="1522413" indent="-303213" defTabSz="609600">
              <a:tabLst>
                <a:tab pos="153988" algn="l"/>
                <a:tab pos="763588" algn="l"/>
                <a:tab pos="1373188" algn="l"/>
                <a:tab pos="1982788" algn="l"/>
                <a:tab pos="2590800" algn="l"/>
                <a:tab pos="3200400" algn="l"/>
                <a:tab pos="3810000" algn="l"/>
                <a:tab pos="4419600" algn="l"/>
                <a:tab pos="5029200" algn="l"/>
                <a:tab pos="5637213" algn="l"/>
                <a:tab pos="6246813" algn="l"/>
                <a:tab pos="6856413" algn="l"/>
                <a:tab pos="7466013" algn="l"/>
                <a:tab pos="8075613" algn="l"/>
                <a:tab pos="8683625" algn="l"/>
                <a:tab pos="9293225" algn="l"/>
                <a:tab pos="9902825" algn="l"/>
                <a:tab pos="10512425" algn="l"/>
                <a:tab pos="11120438" algn="l"/>
                <a:tab pos="11730038" algn="l"/>
                <a:tab pos="12339638" algn="l"/>
              </a:tabLst>
              <a:defRPr>
                <a:solidFill>
                  <a:srgbClr val="000000"/>
                </a:solidFill>
                <a:latin typeface="Gill Sans" pitchFamily="34" charset="0"/>
                <a:ea typeface="ＭＳ Ｐゴシック" panose="020B0600070205080204" pitchFamily="34" charset="-128"/>
              </a:defRPr>
            </a:lvl3pPr>
            <a:lvl4pPr marL="2132013" indent="-304800" defTabSz="609600">
              <a:tabLst>
                <a:tab pos="153988" algn="l"/>
                <a:tab pos="763588" algn="l"/>
                <a:tab pos="1373188" algn="l"/>
                <a:tab pos="1982788" algn="l"/>
                <a:tab pos="2590800" algn="l"/>
                <a:tab pos="3200400" algn="l"/>
                <a:tab pos="3810000" algn="l"/>
                <a:tab pos="4419600" algn="l"/>
                <a:tab pos="5029200" algn="l"/>
                <a:tab pos="5637213" algn="l"/>
                <a:tab pos="6246813" algn="l"/>
                <a:tab pos="6856413" algn="l"/>
                <a:tab pos="7466013" algn="l"/>
                <a:tab pos="8075613" algn="l"/>
                <a:tab pos="8683625" algn="l"/>
                <a:tab pos="9293225" algn="l"/>
                <a:tab pos="9902825" algn="l"/>
                <a:tab pos="10512425" algn="l"/>
                <a:tab pos="11120438" algn="l"/>
                <a:tab pos="11730038" algn="l"/>
                <a:tab pos="12339638" algn="l"/>
              </a:tabLst>
              <a:defRPr>
                <a:solidFill>
                  <a:srgbClr val="000000"/>
                </a:solidFill>
                <a:latin typeface="Gill Sans" pitchFamily="34" charset="0"/>
                <a:ea typeface="ＭＳ Ｐゴシック" panose="020B0600070205080204" pitchFamily="34" charset="-128"/>
              </a:defRPr>
            </a:lvl4pPr>
            <a:lvl5pPr marL="2741613" indent="-304800" defTabSz="609600">
              <a:tabLst>
                <a:tab pos="153988" algn="l"/>
                <a:tab pos="763588" algn="l"/>
                <a:tab pos="1373188" algn="l"/>
                <a:tab pos="1982788" algn="l"/>
                <a:tab pos="2590800" algn="l"/>
                <a:tab pos="3200400" algn="l"/>
                <a:tab pos="3810000" algn="l"/>
                <a:tab pos="4419600" algn="l"/>
                <a:tab pos="5029200" algn="l"/>
                <a:tab pos="5637213" algn="l"/>
                <a:tab pos="6246813" algn="l"/>
                <a:tab pos="6856413" algn="l"/>
                <a:tab pos="7466013" algn="l"/>
                <a:tab pos="8075613" algn="l"/>
                <a:tab pos="8683625" algn="l"/>
                <a:tab pos="9293225" algn="l"/>
                <a:tab pos="9902825" algn="l"/>
                <a:tab pos="10512425" algn="l"/>
                <a:tab pos="11120438" algn="l"/>
                <a:tab pos="11730038" algn="l"/>
                <a:tab pos="12339638" algn="l"/>
              </a:tabLst>
              <a:defRPr>
                <a:solidFill>
                  <a:srgbClr val="000000"/>
                </a:solidFill>
                <a:latin typeface="Gill Sans" pitchFamily="34" charset="0"/>
                <a:ea typeface="ＭＳ Ｐゴシック" panose="020B0600070205080204" pitchFamily="34" charset="-128"/>
              </a:defRPr>
            </a:lvl5pPr>
            <a:lvl6pPr marL="3198813" indent="-304800" defTabSz="609600" eaLnBrk="0" fontAlgn="base" hangingPunct="0">
              <a:spcBef>
                <a:spcPct val="50000"/>
              </a:spcBef>
              <a:spcAft>
                <a:spcPct val="0"/>
              </a:spcAft>
              <a:buClr>
                <a:schemeClr val="tx1"/>
              </a:buClr>
              <a:buFont typeface="Wingdings" panose="05000000000000000000" pitchFamily="2" charset="2"/>
              <a:buChar char="§"/>
              <a:tabLst>
                <a:tab pos="153988" algn="l"/>
                <a:tab pos="763588" algn="l"/>
                <a:tab pos="1373188" algn="l"/>
                <a:tab pos="1982788" algn="l"/>
                <a:tab pos="2590800" algn="l"/>
                <a:tab pos="3200400" algn="l"/>
                <a:tab pos="3810000" algn="l"/>
                <a:tab pos="4419600" algn="l"/>
                <a:tab pos="5029200" algn="l"/>
                <a:tab pos="5637213" algn="l"/>
                <a:tab pos="6246813" algn="l"/>
                <a:tab pos="6856413" algn="l"/>
                <a:tab pos="7466013" algn="l"/>
                <a:tab pos="8075613" algn="l"/>
                <a:tab pos="8683625" algn="l"/>
                <a:tab pos="9293225" algn="l"/>
                <a:tab pos="9902825" algn="l"/>
                <a:tab pos="10512425" algn="l"/>
                <a:tab pos="11120438" algn="l"/>
                <a:tab pos="11730038" algn="l"/>
                <a:tab pos="12339638" algn="l"/>
              </a:tabLst>
              <a:defRPr>
                <a:solidFill>
                  <a:srgbClr val="000000"/>
                </a:solidFill>
                <a:latin typeface="Gill Sans" pitchFamily="34" charset="0"/>
                <a:ea typeface="ＭＳ Ｐゴシック" panose="020B0600070205080204" pitchFamily="34" charset="-128"/>
              </a:defRPr>
            </a:lvl6pPr>
            <a:lvl7pPr marL="3656013" indent="-304800" defTabSz="609600" eaLnBrk="0" fontAlgn="base" hangingPunct="0">
              <a:spcBef>
                <a:spcPct val="50000"/>
              </a:spcBef>
              <a:spcAft>
                <a:spcPct val="0"/>
              </a:spcAft>
              <a:buClr>
                <a:schemeClr val="tx1"/>
              </a:buClr>
              <a:buFont typeface="Wingdings" panose="05000000000000000000" pitchFamily="2" charset="2"/>
              <a:buChar char="§"/>
              <a:tabLst>
                <a:tab pos="153988" algn="l"/>
                <a:tab pos="763588" algn="l"/>
                <a:tab pos="1373188" algn="l"/>
                <a:tab pos="1982788" algn="l"/>
                <a:tab pos="2590800" algn="l"/>
                <a:tab pos="3200400" algn="l"/>
                <a:tab pos="3810000" algn="l"/>
                <a:tab pos="4419600" algn="l"/>
                <a:tab pos="5029200" algn="l"/>
                <a:tab pos="5637213" algn="l"/>
                <a:tab pos="6246813" algn="l"/>
                <a:tab pos="6856413" algn="l"/>
                <a:tab pos="7466013" algn="l"/>
                <a:tab pos="8075613" algn="l"/>
                <a:tab pos="8683625" algn="l"/>
                <a:tab pos="9293225" algn="l"/>
                <a:tab pos="9902825" algn="l"/>
                <a:tab pos="10512425" algn="l"/>
                <a:tab pos="11120438" algn="l"/>
                <a:tab pos="11730038" algn="l"/>
                <a:tab pos="12339638" algn="l"/>
              </a:tabLst>
              <a:defRPr>
                <a:solidFill>
                  <a:srgbClr val="000000"/>
                </a:solidFill>
                <a:latin typeface="Gill Sans" pitchFamily="34" charset="0"/>
                <a:ea typeface="ＭＳ Ｐゴシック" panose="020B0600070205080204" pitchFamily="34" charset="-128"/>
              </a:defRPr>
            </a:lvl7pPr>
            <a:lvl8pPr marL="4113213" indent="-304800" defTabSz="609600" eaLnBrk="0" fontAlgn="base" hangingPunct="0">
              <a:spcBef>
                <a:spcPct val="50000"/>
              </a:spcBef>
              <a:spcAft>
                <a:spcPct val="0"/>
              </a:spcAft>
              <a:buClr>
                <a:schemeClr val="tx1"/>
              </a:buClr>
              <a:buFont typeface="Wingdings" panose="05000000000000000000" pitchFamily="2" charset="2"/>
              <a:buChar char="§"/>
              <a:tabLst>
                <a:tab pos="153988" algn="l"/>
                <a:tab pos="763588" algn="l"/>
                <a:tab pos="1373188" algn="l"/>
                <a:tab pos="1982788" algn="l"/>
                <a:tab pos="2590800" algn="l"/>
                <a:tab pos="3200400" algn="l"/>
                <a:tab pos="3810000" algn="l"/>
                <a:tab pos="4419600" algn="l"/>
                <a:tab pos="5029200" algn="l"/>
                <a:tab pos="5637213" algn="l"/>
                <a:tab pos="6246813" algn="l"/>
                <a:tab pos="6856413" algn="l"/>
                <a:tab pos="7466013" algn="l"/>
                <a:tab pos="8075613" algn="l"/>
                <a:tab pos="8683625" algn="l"/>
                <a:tab pos="9293225" algn="l"/>
                <a:tab pos="9902825" algn="l"/>
                <a:tab pos="10512425" algn="l"/>
                <a:tab pos="11120438" algn="l"/>
                <a:tab pos="11730038" algn="l"/>
                <a:tab pos="12339638" algn="l"/>
              </a:tabLst>
              <a:defRPr>
                <a:solidFill>
                  <a:srgbClr val="000000"/>
                </a:solidFill>
                <a:latin typeface="Gill Sans" pitchFamily="34" charset="0"/>
                <a:ea typeface="ＭＳ Ｐゴシック" panose="020B0600070205080204" pitchFamily="34" charset="-128"/>
              </a:defRPr>
            </a:lvl8pPr>
            <a:lvl9pPr marL="4570413" indent="-304800" defTabSz="609600" eaLnBrk="0" fontAlgn="base" hangingPunct="0">
              <a:spcBef>
                <a:spcPct val="50000"/>
              </a:spcBef>
              <a:spcAft>
                <a:spcPct val="0"/>
              </a:spcAft>
              <a:buClr>
                <a:schemeClr val="tx1"/>
              </a:buClr>
              <a:buFont typeface="Wingdings" panose="05000000000000000000" pitchFamily="2" charset="2"/>
              <a:buChar char="§"/>
              <a:tabLst>
                <a:tab pos="153988" algn="l"/>
                <a:tab pos="763588" algn="l"/>
                <a:tab pos="1373188" algn="l"/>
                <a:tab pos="1982788" algn="l"/>
                <a:tab pos="2590800" algn="l"/>
                <a:tab pos="3200400" algn="l"/>
                <a:tab pos="3810000" algn="l"/>
                <a:tab pos="4419600" algn="l"/>
                <a:tab pos="5029200" algn="l"/>
                <a:tab pos="5637213" algn="l"/>
                <a:tab pos="6246813" algn="l"/>
                <a:tab pos="6856413" algn="l"/>
                <a:tab pos="7466013" algn="l"/>
                <a:tab pos="8075613" algn="l"/>
                <a:tab pos="8683625" algn="l"/>
                <a:tab pos="9293225" algn="l"/>
                <a:tab pos="9902825" algn="l"/>
                <a:tab pos="10512425" algn="l"/>
                <a:tab pos="11120438" algn="l"/>
                <a:tab pos="11730038" algn="l"/>
                <a:tab pos="12339638" algn="l"/>
              </a:tabLst>
              <a:defRPr>
                <a:solidFill>
                  <a:srgbClr val="000000"/>
                </a:solidFill>
                <a:latin typeface="Gill Sans" pitchFamily="34" charset="0"/>
                <a:ea typeface="ＭＳ Ｐゴシック" panose="020B0600070205080204" pitchFamily="34" charset="-128"/>
              </a:defRPr>
            </a:lvl9pPr>
          </a:lstStyle>
          <a:p>
            <a:pPr eaLnBrk="1" hangingPunct="1">
              <a:lnSpc>
                <a:spcPct val="85000"/>
              </a:lnSpc>
              <a:spcBef>
                <a:spcPct val="0"/>
              </a:spcBef>
              <a:buClrTx/>
              <a:buSzPct val="100000"/>
              <a:buFontTx/>
              <a:buNone/>
            </a:pPr>
            <a:r>
              <a:rPr lang="en-US" altLang="en-US" sz="1200" b="1" i="1">
                <a:solidFill>
                  <a:schemeClr val="bg1"/>
                </a:solidFill>
                <a:latin typeface="Arial Narrow" panose="020B0606020202030204" pitchFamily="34" charset="0"/>
                <a:cs typeface="Arial" panose="020B0604020202020204" pitchFamily="34" charset="0"/>
              </a:rPr>
              <a:t>System for Hadoop</a:t>
            </a:r>
          </a:p>
        </p:txBody>
      </p:sp>
      <p:sp>
        <p:nvSpPr>
          <p:cNvPr id="30732" name="Text Box 5"/>
          <p:cNvSpPr txBox="1">
            <a:spLocks noChangeArrowheads="1"/>
          </p:cNvSpPr>
          <p:nvPr/>
        </p:nvSpPr>
        <p:spPr bwMode="auto">
          <a:xfrm>
            <a:off x="327025" y="2800350"/>
            <a:ext cx="20193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9200">
              <a:defRPr>
                <a:solidFill>
                  <a:srgbClr val="000000"/>
                </a:solidFill>
                <a:latin typeface="Gill Sans" pitchFamily="34" charset="0"/>
                <a:ea typeface="ＭＳ Ｐゴシック" panose="020B0600070205080204" pitchFamily="34" charset="-128"/>
              </a:defRPr>
            </a:lvl1pPr>
            <a:lvl2pPr marL="990600" indent="-381000" defTabSz="1219200">
              <a:defRPr>
                <a:solidFill>
                  <a:srgbClr val="000000"/>
                </a:solidFill>
                <a:latin typeface="Gill Sans" pitchFamily="34" charset="0"/>
                <a:ea typeface="ＭＳ Ｐゴシック" panose="020B0600070205080204" pitchFamily="34" charset="-128"/>
              </a:defRPr>
            </a:lvl2pPr>
            <a:lvl3pPr marL="1522413" indent="-303213" defTabSz="1219200">
              <a:defRPr>
                <a:solidFill>
                  <a:srgbClr val="000000"/>
                </a:solidFill>
                <a:latin typeface="Gill Sans" pitchFamily="34" charset="0"/>
                <a:ea typeface="ＭＳ Ｐゴシック" panose="020B0600070205080204" pitchFamily="34" charset="-128"/>
              </a:defRPr>
            </a:lvl3pPr>
            <a:lvl4pPr marL="2132013" indent="-304800" defTabSz="1219200">
              <a:defRPr>
                <a:solidFill>
                  <a:srgbClr val="000000"/>
                </a:solidFill>
                <a:latin typeface="Gill Sans" pitchFamily="34" charset="0"/>
                <a:ea typeface="ＭＳ Ｐゴシック" panose="020B0600070205080204" pitchFamily="34" charset="-128"/>
              </a:defRPr>
            </a:lvl4pPr>
            <a:lvl5pPr marL="2741613" indent="-304800" defTabSz="1219200">
              <a:defRPr>
                <a:solidFill>
                  <a:srgbClr val="000000"/>
                </a:solidFill>
                <a:latin typeface="Gill Sans" pitchFamily="34" charset="0"/>
                <a:ea typeface="ＭＳ Ｐゴシック" panose="020B0600070205080204" pitchFamily="34" charset="-128"/>
              </a:defRPr>
            </a:lvl5pPr>
            <a:lvl6pPr marL="3198813"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3656013"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4113213"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4570413"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eaLnBrk="1" hangingPunct="1">
              <a:lnSpc>
                <a:spcPct val="90000"/>
              </a:lnSpc>
              <a:spcBef>
                <a:spcPct val="15000"/>
              </a:spcBef>
              <a:buClrTx/>
              <a:buFontTx/>
              <a:buNone/>
            </a:pPr>
            <a:r>
              <a:rPr lang="en-US" altLang="en-US" b="1">
                <a:solidFill>
                  <a:srgbClr val="00649D"/>
                </a:solidFill>
                <a:latin typeface="Arial" panose="020B0604020202020204" pitchFamily="34" charset="0"/>
                <a:cs typeface="Arial" panose="020B0604020202020204" pitchFamily="34" charset="0"/>
              </a:rPr>
              <a:t>For apps like </a:t>
            </a:r>
            <a:br>
              <a:rPr lang="en-US" altLang="en-US" b="1">
                <a:solidFill>
                  <a:srgbClr val="00649D"/>
                </a:solidFill>
                <a:latin typeface="Arial" panose="020B0604020202020204" pitchFamily="34" charset="0"/>
                <a:cs typeface="Arial" panose="020B0604020202020204" pitchFamily="34" charset="0"/>
              </a:rPr>
            </a:br>
            <a:r>
              <a:rPr lang="en-US" altLang="en-US" b="1">
                <a:solidFill>
                  <a:srgbClr val="00649D"/>
                </a:solidFill>
                <a:latin typeface="Arial" panose="020B0604020202020204" pitchFamily="34" charset="0"/>
                <a:cs typeface="Arial" panose="020B0604020202020204" pitchFamily="34" charset="0"/>
              </a:rPr>
              <a:t>Order Management…</a:t>
            </a:r>
            <a:r>
              <a:rPr lang="en-US" altLang="en-US" b="1" i="1">
                <a:solidFill>
                  <a:srgbClr val="00649D"/>
                </a:solidFill>
                <a:latin typeface="Arial" panose="020B0604020202020204" pitchFamily="34" charset="0"/>
                <a:cs typeface="Arial" panose="020B0604020202020204" pitchFamily="34" charset="0"/>
              </a:rPr>
              <a:t> </a:t>
            </a:r>
          </a:p>
          <a:p>
            <a:pPr eaLnBrk="1" hangingPunct="1">
              <a:lnSpc>
                <a:spcPct val="90000"/>
              </a:lnSpc>
              <a:spcBef>
                <a:spcPct val="15000"/>
              </a:spcBef>
              <a:buClrTx/>
              <a:buFontTx/>
              <a:buNone/>
            </a:pPr>
            <a:r>
              <a:rPr lang="en-US" altLang="en-US" sz="1500" i="1">
                <a:solidFill>
                  <a:schemeClr val="tx1"/>
                </a:solidFill>
                <a:latin typeface="Arial" panose="020B0604020202020204" pitchFamily="34" charset="0"/>
                <a:cs typeface="Arial" panose="020B0604020202020204" pitchFamily="34" charset="0"/>
              </a:rPr>
              <a:t>Database cluster services optimized for transactional throughput and</a:t>
            </a:r>
            <a:r>
              <a:rPr lang="en-US" altLang="ja-JP" sz="1500" i="1">
                <a:solidFill>
                  <a:schemeClr val="tx1"/>
                </a:solidFill>
                <a:latin typeface="Arial" panose="020B0604020202020204" pitchFamily="34" charset="0"/>
                <a:cs typeface="Arial" panose="020B0604020202020204" pitchFamily="34" charset="0"/>
              </a:rPr>
              <a:t> </a:t>
            </a:r>
            <a:r>
              <a:rPr lang="en-US" altLang="en-US" sz="1500" i="1">
                <a:solidFill>
                  <a:schemeClr val="tx1"/>
                </a:solidFill>
                <a:latin typeface="Arial" panose="020B0604020202020204" pitchFamily="34" charset="0"/>
                <a:cs typeface="Arial" panose="020B0604020202020204" pitchFamily="34" charset="0"/>
              </a:rPr>
              <a:t>scalability</a:t>
            </a:r>
          </a:p>
        </p:txBody>
      </p:sp>
      <p:sp>
        <p:nvSpPr>
          <p:cNvPr id="30733" name="Text Box 6"/>
          <p:cNvSpPr txBox="1">
            <a:spLocks noChangeArrowheads="1"/>
          </p:cNvSpPr>
          <p:nvPr/>
        </p:nvSpPr>
        <p:spPr bwMode="auto">
          <a:xfrm>
            <a:off x="2528888" y="2800350"/>
            <a:ext cx="200660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9200">
              <a:defRPr>
                <a:solidFill>
                  <a:srgbClr val="000000"/>
                </a:solidFill>
                <a:latin typeface="Gill Sans" pitchFamily="34" charset="0"/>
                <a:ea typeface="ＭＳ Ｐゴシック" panose="020B0600070205080204" pitchFamily="34" charset="-128"/>
              </a:defRPr>
            </a:lvl1pPr>
            <a:lvl2pPr marL="990600" indent="-381000" defTabSz="1219200">
              <a:defRPr>
                <a:solidFill>
                  <a:srgbClr val="000000"/>
                </a:solidFill>
                <a:latin typeface="Gill Sans" pitchFamily="34" charset="0"/>
                <a:ea typeface="ＭＳ Ｐゴシック" panose="020B0600070205080204" pitchFamily="34" charset="-128"/>
              </a:defRPr>
            </a:lvl2pPr>
            <a:lvl3pPr marL="1522413" indent="-303213" defTabSz="1219200">
              <a:defRPr>
                <a:solidFill>
                  <a:srgbClr val="000000"/>
                </a:solidFill>
                <a:latin typeface="Gill Sans" pitchFamily="34" charset="0"/>
                <a:ea typeface="ＭＳ Ｐゴシック" panose="020B0600070205080204" pitchFamily="34" charset="-128"/>
              </a:defRPr>
            </a:lvl3pPr>
            <a:lvl4pPr marL="2132013" indent="-304800" defTabSz="1219200">
              <a:defRPr>
                <a:solidFill>
                  <a:srgbClr val="000000"/>
                </a:solidFill>
                <a:latin typeface="Gill Sans" pitchFamily="34" charset="0"/>
                <a:ea typeface="ＭＳ Ｐゴシック" panose="020B0600070205080204" pitchFamily="34" charset="-128"/>
              </a:defRPr>
            </a:lvl4pPr>
            <a:lvl5pPr marL="2741613" indent="-304800" defTabSz="1219200">
              <a:defRPr>
                <a:solidFill>
                  <a:srgbClr val="000000"/>
                </a:solidFill>
                <a:latin typeface="Gill Sans" pitchFamily="34" charset="0"/>
                <a:ea typeface="ＭＳ Ｐゴシック" panose="020B0600070205080204" pitchFamily="34" charset="-128"/>
              </a:defRPr>
            </a:lvl5pPr>
            <a:lvl6pPr marL="3198813"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3656013"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4113213"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4570413"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eaLnBrk="1" hangingPunct="1">
              <a:lnSpc>
                <a:spcPct val="90000"/>
              </a:lnSpc>
              <a:spcBef>
                <a:spcPct val="15000"/>
              </a:spcBef>
              <a:buClrTx/>
              <a:buFontTx/>
              <a:buNone/>
            </a:pPr>
            <a:r>
              <a:rPr lang="en-US" altLang="en-US" b="1">
                <a:solidFill>
                  <a:srgbClr val="00649D"/>
                </a:solidFill>
                <a:latin typeface="Arial" panose="020B0604020202020204" pitchFamily="34" charset="0"/>
                <a:cs typeface="Arial" panose="020B0604020202020204" pitchFamily="34" charset="0"/>
              </a:rPr>
              <a:t>For apps like </a:t>
            </a:r>
            <a:br>
              <a:rPr lang="en-US" altLang="en-US" b="1">
                <a:solidFill>
                  <a:srgbClr val="00649D"/>
                </a:solidFill>
                <a:latin typeface="Arial" panose="020B0604020202020204" pitchFamily="34" charset="0"/>
                <a:cs typeface="Arial" panose="020B0604020202020204" pitchFamily="34" charset="0"/>
              </a:rPr>
            </a:br>
            <a:r>
              <a:rPr lang="en-US" altLang="en-US" b="1">
                <a:solidFill>
                  <a:srgbClr val="00649D"/>
                </a:solidFill>
                <a:latin typeface="Arial" panose="020B0604020202020204" pitchFamily="34" charset="0"/>
                <a:cs typeface="Arial" panose="020B0604020202020204" pitchFamily="34" charset="0"/>
              </a:rPr>
              <a:t>Sales Analysis…</a:t>
            </a:r>
            <a:endParaRPr lang="en-US" altLang="en-US">
              <a:solidFill>
                <a:srgbClr val="00649D"/>
              </a:solidFill>
              <a:latin typeface="Arial" panose="020B0604020202020204" pitchFamily="34" charset="0"/>
              <a:cs typeface="Arial" panose="020B0604020202020204" pitchFamily="34" charset="0"/>
            </a:endParaRPr>
          </a:p>
          <a:p>
            <a:pPr eaLnBrk="1" hangingPunct="1">
              <a:lnSpc>
                <a:spcPct val="90000"/>
              </a:lnSpc>
              <a:spcBef>
                <a:spcPct val="15000"/>
              </a:spcBef>
              <a:buClrTx/>
              <a:buFontTx/>
              <a:buNone/>
            </a:pPr>
            <a:r>
              <a:rPr lang="en-US" altLang="en-US" sz="1500" i="1">
                <a:solidFill>
                  <a:schemeClr val="tx1"/>
                </a:solidFill>
                <a:latin typeface="Arial" panose="020B0604020202020204" pitchFamily="34" charset="0"/>
                <a:cs typeface="Arial" panose="020B0604020202020204" pitchFamily="34" charset="0"/>
              </a:rPr>
              <a:t>Data warehouse services optimized for high-speed, peta-scale analytics and simplicity</a:t>
            </a:r>
          </a:p>
        </p:txBody>
      </p:sp>
      <p:sp>
        <p:nvSpPr>
          <p:cNvPr id="30734" name="Text Box 7"/>
          <p:cNvSpPr txBox="1">
            <a:spLocks noChangeArrowheads="1"/>
          </p:cNvSpPr>
          <p:nvPr/>
        </p:nvSpPr>
        <p:spPr bwMode="auto">
          <a:xfrm>
            <a:off x="6872288" y="2800350"/>
            <a:ext cx="1951037"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9200">
              <a:defRPr>
                <a:solidFill>
                  <a:srgbClr val="000000"/>
                </a:solidFill>
                <a:latin typeface="Gill Sans" pitchFamily="34" charset="0"/>
                <a:ea typeface="ＭＳ Ｐゴシック" panose="020B0600070205080204" pitchFamily="34" charset="-128"/>
              </a:defRPr>
            </a:lvl1pPr>
            <a:lvl2pPr marL="990600" indent="-381000" defTabSz="1219200">
              <a:defRPr>
                <a:solidFill>
                  <a:srgbClr val="000000"/>
                </a:solidFill>
                <a:latin typeface="Gill Sans" pitchFamily="34" charset="0"/>
                <a:ea typeface="ＭＳ Ｐゴシック" panose="020B0600070205080204" pitchFamily="34" charset="-128"/>
              </a:defRPr>
            </a:lvl2pPr>
            <a:lvl3pPr marL="1522413" indent="-303213" defTabSz="1219200">
              <a:defRPr>
                <a:solidFill>
                  <a:srgbClr val="000000"/>
                </a:solidFill>
                <a:latin typeface="Gill Sans" pitchFamily="34" charset="0"/>
                <a:ea typeface="ＭＳ Ｐゴシック" panose="020B0600070205080204" pitchFamily="34" charset="-128"/>
              </a:defRPr>
            </a:lvl3pPr>
            <a:lvl4pPr marL="2132013" indent="-304800" defTabSz="1219200">
              <a:defRPr>
                <a:solidFill>
                  <a:srgbClr val="000000"/>
                </a:solidFill>
                <a:latin typeface="Gill Sans" pitchFamily="34" charset="0"/>
                <a:ea typeface="ＭＳ Ｐゴシック" panose="020B0600070205080204" pitchFamily="34" charset="-128"/>
              </a:defRPr>
            </a:lvl4pPr>
            <a:lvl5pPr marL="2741613" indent="-304800" defTabSz="1219200">
              <a:defRPr>
                <a:solidFill>
                  <a:srgbClr val="000000"/>
                </a:solidFill>
                <a:latin typeface="Gill Sans" pitchFamily="34" charset="0"/>
                <a:ea typeface="ＭＳ Ｐゴシック" panose="020B0600070205080204" pitchFamily="34" charset="-128"/>
              </a:defRPr>
            </a:lvl5pPr>
            <a:lvl6pPr marL="3198813"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3656013"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4113213"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4570413"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eaLnBrk="1" hangingPunct="1">
              <a:lnSpc>
                <a:spcPct val="90000"/>
              </a:lnSpc>
              <a:spcBef>
                <a:spcPct val="15000"/>
              </a:spcBef>
              <a:buClrTx/>
              <a:buFontTx/>
              <a:buNone/>
            </a:pPr>
            <a:r>
              <a:rPr lang="en-US" altLang="en-US" b="1">
                <a:solidFill>
                  <a:srgbClr val="00649D"/>
                </a:solidFill>
                <a:latin typeface="Arial" panose="020B0604020202020204" pitchFamily="34" charset="0"/>
                <a:cs typeface="Arial" panose="020B0604020202020204" pitchFamily="34" charset="0"/>
              </a:rPr>
              <a:t>For apps like</a:t>
            </a:r>
            <a:br>
              <a:rPr lang="en-US" altLang="en-US" b="1">
                <a:solidFill>
                  <a:srgbClr val="00649D"/>
                </a:solidFill>
                <a:latin typeface="Arial" panose="020B0604020202020204" pitchFamily="34" charset="0"/>
                <a:cs typeface="Arial" panose="020B0604020202020204" pitchFamily="34" charset="0"/>
              </a:rPr>
            </a:br>
            <a:r>
              <a:rPr lang="en-US" altLang="en-US" b="1">
                <a:solidFill>
                  <a:srgbClr val="00649D"/>
                </a:solidFill>
                <a:latin typeface="Arial" panose="020B0604020202020204" pitchFamily="34" charset="0"/>
                <a:cs typeface="Arial" panose="020B0604020202020204" pitchFamily="34" charset="0"/>
              </a:rPr>
              <a:t>Big Data Exploration…</a:t>
            </a:r>
          </a:p>
          <a:p>
            <a:pPr eaLnBrk="1" hangingPunct="1">
              <a:lnSpc>
                <a:spcPct val="90000"/>
              </a:lnSpc>
              <a:spcBef>
                <a:spcPct val="15000"/>
              </a:spcBef>
              <a:buClrTx/>
              <a:buFontTx/>
              <a:buNone/>
            </a:pPr>
            <a:r>
              <a:rPr lang="en-US" altLang="en-US" sz="1500" i="1">
                <a:solidFill>
                  <a:schemeClr val="tx1"/>
                </a:solidFill>
                <a:latin typeface="Arial" panose="020B0604020202020204" pitchFamily="34" charset="0"/>
                <a:cs typeface="Arial" panose="020B0604020202020204" pitchFamily="34" charset="0"/>
              </a:rPr>
              <a:t>Hadoop services optimized for</a:t>
            </a:r>
            <a:r>
              <a:rPr lang="en-US" altLang="ja-JP" sz="1500" i="1">
                <a:solidFill>
                  <a:schemeClr val="tx1"/>
                </a:solidFill>
                <a:latin typeface="Arial" panose="020B0604020202020204" pitchFamily="34" charset="0"/>
                <a:cs typeface="Arial" panose="020B0604020202020204" pitchFamily="34" charset="0"/>
              </a:rPr>
              <a:t> </a:t>
            </a:r>
            <a:r>
              <a:rPr lang="en-US" altLang="en-US" sz="1500" i="1">
                <a:solidFill>
                  <a:schemeClr val="tx1"/>
                </a:solidFill>
                <a:latin typeface="Arial" panose="020B0604020202020204" pitchFamily="34" charset="0"/>
                <a:cs typeface="Arial" panose="020B0604020202020204" pitchFamily="34" charset="0"/>
              </a:rPr>
              <a:t>exploration of large volumes of data with any type of structure; and as a queryable archive to augment traditional data warehousing</a:t>
            </a:r>
          </a:p>
        </p:txBody>
      </p:sp>
      <p:pic>
        <p:nvPicPr>
          <p:cNvPr id="30735" name="Picture 44" descr="IBM_PureData_wordmark_whit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5600" y="2222500"/>
            <a:ext cx="104775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6" name="Text Box 18"/>
          <p:cNvSpPr txBox="1">
            <a:spLocks noChangeArrowheads="1"/>
          </p:cNvSpPr>
          <p:nvPr/>
        </p:nvSpPr>
        <p:spPr bwMode="auto">
          <a:xfrm>
            <a:off x="355600" y="2466975"/>
            <a:ext cx="193357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590">
                <a:solidFill>
                  <a:srgbClr val="000000"/>
                </a:solidFill>
                <a:round/>
                <a:headEnd/>
                <a:tailEnd/>
              </a14:hiddenLine>
            </a:ext>
          </a:extLst>
        </p:spPr>
        <p:txBody>
          <a:bodyPr lIns="0" tIns="0" rIns="0" bIns="0">
            <a:spAutoFit/>
          </a:bodyPr>
          <a:lstStyle>
            <a:lvl1pPr marL="153988" indent="-152400" defTabSz="609600">
              <a:tabLst>
                <a:tab pos="153988" algn="l"/>
                <a:tab pos="763588" algn="l"/>
                <a:tab pos="1373188" algn="l"/>
                <a:tab pos="1982788" algn="l"/>
                <a:tab pos="2590800" algn="l"/>
                <a:tab pos="3200400" algn="l"/>
                <a:tab pos="3810000" algn="l"/>
                <a:tab pos="4419600" algn="l"/>
                <a:tab pos="5029200" algn="l"/>
                <a:tab pos="5637213" algn="l"/>
                <a:tab pos="6246813" algn="l"/>
                <a:tab pos="6856413" algn="l"/>
                <a:tab pos="7466013" algn="l"/>
                <a:tab pos="8075613" algn="l"/>
                <a:tab pos="8683625" algn="l"/>
                <a:tab pos="9293225" algn="l"/>
                <a:tab pos="9902825" algn="l"/>
                <a:tab pos="10512425" algn="l"/>
                <a:tab pos="11120438" algn="l"/>
                <a:tab pos="11730038" algn="l"/>
                <a:tab pos="12339638" algn="l"/>
              </a:tabLst>
              <a:defRPr>
                <a:solidFill>
                  <a:srgbClr val="000000"/>
                </a:solidFill>
                <a:latin typeface="Gill Sans" pitchFamily="34" charset="0"/>
                <a:ea typeface="ＭＳ Ｐゴシック" panose="020B0600070205080204" pitchFamily="34" charset="-128"/>
              </a:defRPr>
            </a:lvl1pPr>
            <a:lvl2pPr marL="990600" indent="-381000" defTabSz="609600">
              <a:tabLst>
                <a:tab pos="153988" algn="l"/>
                <a:tab pos="763588" algn="l"/>
                <a:tab pos="1373188" algn="l"/>
                <a:tab pos="1982788" algn="l"/>
                <a:tab pos="2590800" algn="l"/>
                <a:tab pos="3200400" algn="l"/>
                <a:tab pos="3810000" algn="l"/>
                <a:tab pos="4419600" algn="l"/>
                <a:tab pos="5029200" algn="l"/>
                <a:tab pos="5637213" algn="l"/>
                <a:tab pos="6246813" algn="l"/>
                <a:tab pos="6856413" algn="l"/>
                <a:tab pos="7466013" algn="l"/>
                <a:tab pos="8075613" algn="l"/>
                <a:tab pos="8683625" algn="l"/>
                <a:tab pos="9293225" algn="l"/>
                <a:tab pos="9902825" algn="l"/>
                <a:tab pos="10512425" algn="l"/>
                <a:tab pos="11120438" algn="l"/>
                <a:tab pos="11730038" algn="l"/>
                <a:tab pos="12339638" algn="l"/>
              </a:tabLst>
              <a:defRPr>
                <a:solidFill>
                  <a:srgbClr val="000000"/>
                </a:solidFill>
                <a:latin typeface="Gill Sans" pitchFamily="34" charset="0"/>
                <a:ea typeface="ＭＳ Ｐゴシック" panose="020B0600070205080204" pitchFamily="34" charset="-128"/>
              </a:defRPr>
            </a:lvl2pPr>
            <a:lvl3pPr marL="1522413" indent="-303213" defTabSz="609600">
              <a:tabLst>
                <a:tab pos="153988" algn="l"/>
                <a:tab pos="763588" algn="l"/>
                <a:tab pos="1373188" algn="l"/>
                <a:tab pos="1982788" algn="l"/>
                <a:tab pos="2590800" algn="l"/>
                <a:tab pos="3200400" algn="l"/>
                <a:tab pos="3810000" algn="l"/>
                <a:tab pos="4419600" algn="l"/>
                <a:tab pos="5029200" algn="l"/>
                <a:tab pos="5637213" algn="l"/>
                <a:tab pos="6246813" algn="l"/>
                <a:tab pos="6856413" algn="l"/>
                <a:tab pos="7466013" algn="l"/>
                <a:tab pos="8075613" algn="l"/>
                <a:tab pos="8683625" algn="l"/>
                <a:tab pos="9293225" algn="l"/>
                <a:tab pos="9902825" algn="l"/>
                <a:tab pos="10512425" algn="l"/>
                <a:tab pos="11120438" algn="l"/>
                <a:tab pos="11730038" algn="l"/>
                <a:tab pos="12339638" algn="l"/>
              </a:tabLst>
              <a:defRPr>
                <a:solidFill>
                  <a:srgbClr val="000000"/>
                </a:solidFill>
                <a:latin typeface="Gill Sans" pitchFamily="34" charset="0"/>
                <a:ea typeface="ＭＳ Ｐゴシック" panose="020B0600070205080204" pitchFamily="34" charset="-128"/>
              </a:defRPr>
            </a:lvl3pPr>
            <a:lvl4pPr marL="2132013" indent="-304800" defTabSz="609600">
              <a:tabLst>
                <a:tab pos="153988" algn="l"/>
                <a:tab pos="763588" algn="l"/>
                <a:tab pos="1373188" algn="l"/>
                <a:tab pos="1982788" algn="l"/>
                <a:tab pos="2590800" algn="l"/>
                <a:tab pos="3200400" algn="l"/>
                <a:tab pos="3810000" algn="l"/>
                <a:tab pos="4419600" algn="l"/>
                <a:tab pos="5029200" algn="l"/>
                <a:tab pos="5637213" algn="l"/>
                <a:tab pos="6246813" algn="l"/>
                <a:tab pos="6856413" algn="l"/>
                <a:tab pos="7466013" algn="l"/>
                <a:tab pos="8075613" algn="l"/>
                <a:tab pos="8683625" algn="l"/>
                <a:tab pos="9293225" algn="l"/>
                <a:tab pos="9902825" algn="l"/>
                <a:tab pos="10512425" algn="l"/>
                <a:tab pos="11120438" algn="l"/>
                <a:tab pos="11730038" algn="l"/>
                <a:tab pos="12339638" algn="l"/>
              </a:tabLst>
              <a:defRPr>
                <a:solidFill>
                  <a:srgbClr val="000000"/>
                </a:solidFill>
                <a:latin typeface="Gill Sans" pitchFamily="34" charset="0"/>
                <a:ea typeface="ＭＳ Ｐゴシック" panose="020B0600070205080204" pitchFamily="34" charset="-128"/>
              </a:defRPr>
            </a:lvl4pPr>
            <a:lvl5pPr marL="2741613" indent="-304800" defTabSz="609600">
              <a:tabLst>
                <a:tab pos="153988" algn="l"/>
                <a:tab pos="763588" algn="l"/>
                <a:tab pos="1373188" algn="l"/>
                <a:tab pos="1982788" algn="l"/>
                <a:tab pos="2590800" algn="l"/>
                <a:tab pos="3200400" algn="l"/>
                <a:tab pos="3810000" algn="l"/>
                <a:tab pos="4419600" algn="l"/>
                <a:tab pos="5029200" algn="l"/>
                <a:tab pos="5637213" algn="l"/>
                <a:tab pos="6246813" algn="l"/>
                <a:tab pos="6856413" algn="l"/>
                <a:tab pos="7466013" algn="l"/>
                <a:tab pos="8075613" algn="l"/>
                <a:tab pos="8683625" algn="l"/>
                <a:tab pos="9293225" algn="l"/>
                <a:tab pos="9902825" algn="l"/>
                <a:tab pos="10512425" algn="l"/>
                <a:tab pos="11120438" algn="l"/>
                <a:tab pos="11730038" algn="l"/>
                <a:tab pos="12339638" algn="l"/>
              </a:tabLst>
              <a:defRPr>
                <a:solidFill>
                  <a:srgbClr val="000000"/>
                </a:solidFill>
                <a:latin typeface="Gill Sans" pitchFamily="34" charset="0"/>
                <a:ea typeface="ＭＳ Ｐゴシック" panose="020B0600070205080204" pitchFamily="34" charset="-128"/>
              </a:defRPr>
            </a:lvl5pPr>
            <a:lvl6pPr marL="3198813" indent="-304800" defTabSz="609600" eaLnBrk="0" fontAlgn="base" hangingPunct="0">
              <a:spcBef>
                <a:spcPct val="50000"/>
              </a:spcBef>
              <a:spcAft>
                <a:spcPct val="0"/>
              </a:spcAft>
              <a:buClr>
                <a:schemeClr val="tx1"/>
              </a:buClr>
              <a:buFont typeface="Wingdings" panose="05000000000000000000" pitchFamily="2" charset="2"/>
              <a:buChar char="§"/>
              <a:tabLst>
                <a:tab pos="153988" algn="l"/>
                <a:tab pos="763588" algn="l"/>
                <a:tab pos="1373188" algn="l"/>
                <a:tab pos="1982788" algn="l"/>
                <a:tab pos="2590800" algn="l"/>
                <a:tab pos="3200400" algn="l"/>
                <a:tab pos="3810000" algn="l"/>
                <a:tab pos="4419600" algn="l"/>
                <a:tab pos="5029200" algn="l"/>
                <a:tab pos="5637213" algn="l"/>
                <a:tab pos="6246813" algn="l"/>
                <a:tab pos="6856413" algn="l"/>
                <a:tab pos="7466013" algn="l"/>
                <a:tab pos="8075613" algn="l"/>
                <a:tab pos="8683625" algn="l"/>
                <a:tab pos="9293225" algn="l"/>
                <a:tab pos="9902825" algn="l"/>
                <a:tab pos="10512425" algn="l"/>
                <a:tab pos="11120438" algn="l"/>
                <a:tab pos="11730038" algn="l"/>
                <a:tab pos="12339638" algn="l"/>
              </a:tabLst>
              <a:defRPr>
                <a:solidFill>
                  <a:srgbClr val="000000"/>
                </a:solidFill>
                <a:latin typeface="Gill Sans" pitchFamily="34" charset="0"/>
                <a:ea typeface="ＭＳ Ｐゴシック" panose="020B0600070205080204" pitchFamily="34" charset="-128"/>
              </a:defRPr>
            </a:lvl6pPr>
            <a:lvl7pPr marL="3656013" indent="-304800" defTabSz="609600" eaLnBrk="0" fontAlgn="base" hangingPunct="0">
              <a:spcBef>
                <a:spcPct val="50000"/>
              </a:spcBef>
              <a:spcAft>
                <a:spcPct val="0"/>
              </a:spcAft>
              <a:buClr>
                <a:schemeClr val="tx1"/>
              </a:buClr>
              <a:buFont typeface="Wingdings" panose="05000000000000000000" pitchFamily="2" charset="2"/>
              <a:buChar char="§"/>
              <a:tabLst>
                <a:tab pos="153988" algn="l"/>
                <a:tab pos="763588" algn="l"/>
                <a:tab pos="1373188" algn="l"/>
                <a:tab pos="1982788" algn="l"/>
                <a:tab pos="2590800" algn="l"/>
                <a:tab pos="3200400" algn="l"/>
                <a:tab pos="3810000" algn="l"/>
                <a:tab pos="4419600" algn="l"/>
                <a:tab pos="5029200" algn="l"/>
                <a:tab pos="5637213" algn="l"/>
                <a:tab pos="6246813" algn="l"/>
                <a:tab pos="6856413" algn="l"/>
                <a:tab pos="7466013" algn="l"/>
                <a:tab pos="8075613" algn="l"/>
                <a:tab pos="8683625" algn="l"/>
                <a:tab pos="9293225" algn="l"/>
                <a:tab pos="9902825" algn="l"/>
                <a:tab pos="10512425" algn="l"/>
                <a:tab pos="11120438" algn="l"/>
                <a:tab pos="11730038" algn="l"/>
                <a:tab pos="12339638" algn="l"/>
              </a:tabLst>
              <a:defRPr>
                <a:solidFill>
                  <a:srgbClr val="000000"/>
                </a:solidFill>
                <a:latin typeface="Gill Sans" pitchFamily="34" charset="0"/>
                <a:ea typeface="ＭＳ Ｐゴシック" panose="020B0600070205080204" pitchFamily="34" charset="-128"/>
              </a:defRPr>
            </a:lvl7pPr>
            <a:lvl8pPr marL="4113213" indent="-304800" defTabSz="609600" eaLnBrk="0" fontAlgn="base" hangingPunct="0">
              <a:spcBef>
                <a:spcPct val="50000"/>
              </a:spcBef>
              <a:spcAft>
                <a:spcPct val="0"/>
              </a:spcAft>
              <a:buClr>
                <a:schemeClr val="tx1"/>
              </a:buClr>
              <a:buFont typeface="Wingdings" panose="05000000000000000000" pitchFamily="2" charset="2"/>
              <a:buChar char="§"/>
              <a:tabLst>
                <a:tab pos="153988" algn="l"/>
                <a:tab pos="763588" algn="l"/>
                <a:tab pos="1373188" algn="l"/>
                <a:tab pos="1982788" algn="l"/>
                <a:tab pos="2590800" algn="l"/>
                <a:tab pos="3200400" algn="l"/>
                <a:tab pos="3810000" algn="l"/>
                <a:tab pos="4419600" algn="l"/>
                <a:tab pos="5029200" algn="l"/>
                <a:tab pos="5637213" algn="l"/>
                <a:tab pos="6246813" algn="l"/>
                <a:tab pos="6856413" algn="l"/>
                <a:tab pos="7466013" algn="l"/>
                <a:tab pos="8075613" algn="l"/>
                <a:tab pos="8683625" algn="l"/>
                <a:tab pos="9293225" algn="l"/>
                <a:tab pos="9902825" algn="l"/>
                <a:tab pos="10512425" algn="l"/>
                <a:tab pos="11120438" algn="l"/>
                <a:tab pos="11730038" algn="l"/>
                <a:tab pos="12339638" algn="l"/>
              </a:tabLst>
              <a:defRPr>
                <a:solidFill>
                  <a:srgbClr val="000000"/>
                </a:solidFill>
                <a:latin typeface="Gill Sans" pitchFamily="34" charset="0"/>
                <a:ea typeface="ＭＳ Ｐゴシック" panose="020B0600070205080204" pitchFamily="34" charset="-128"/>
              </a:defRPr>
            </a:lvl8pPr>
            <a:lvl9pPr marL="4570413" indent="-304800" defTabSz="609600" eaLnBrk="0" fontAlgn="base" hangingPunct="0">
              <a:spcBef>
                <a:spcPct val="50000"/>
              </a:spcBef>
              <a:spcAft>
                <a:spcPct val="0"/>
              </a:spcAft>
              <a:buClr>
                <a:schemeClr val="tx1"/>
              </a:buClr>
              <a:buFont typeface="Wingdings" panose="05000000000000000000" pitchFamily="2" charset="2"/>
              <a:buChar char="§"/>
              <a:tabLst>
                <a:tab pos="153988" algn="l"/>
                <a:tab pos="763588" algn="l"/>
                <a:tab pos="1373188" algn="l"/>
                <a:tab pos="1982788" algn="l"/>
                <a:tab pos="2590800" algn="l"/>
                <a:tab pos="3200400" algn="l"/>
                <a:tab pos="3810000" algn="l"/>
                <a:tab pos="4419600" algn="l"/>
                <a:tab pos="5029200" algn="l"/>
                <a:tab pos="5637213" algn="l"/>
                <a:tab pos="6246813" algn="l"/>
                <a:tab pos="6856413" algn="l"/>
                <a:tab pos="7466013" algn="l"/>
                <a:tab pos="8075613" algn="l"/>
                <a:tab pos="8683625" algn="l"/>
                <a:tab pos="9293225" algn="l"/>
                <a:tab pos="9902825" algn="l"/>
                <a:tab pos="10512425" algn="l"/>
                <a:tab pos="11120438" algn="l"/>
                <a:tab pos="11730038" algn="l"/>
                <a:tab pos="12339638" algn="l"/>
              </a:tabLst>
              <a:defRPr>
                <a:solidFill>
                  <a:srgbClr val="000000"/>
                </a:solidFill>
                <a:latin typeface="Gill Sans" pitchFamily="34" charset="0"/>
                <a:ea typeface="ＭＳ Ｐゴシック" panose="020B0600070205080204" pitchFamily="34" charset="-128"/>
              </a:defRPr>
            </a:lvl9pPr>
          </a:lstStyle>
          <a:p>
            <a:pPr eaLnBrk="1" hangingPunct="1">
              <a:lnSpc>
                <a:spcPct val="85000"/>
              </a:lnSpc>
              <a:spcBef>
                <a:spcPct val="0"/>
              </a:spcBef>
              <a:buClrTx/>
              <a:buSzPct val="100000"/>
              <a:buFontTx/>
              <a:buNone/>
            </a:pPr>
            <a:r>
              <a:rPr lang="en-US" altLang="en-US" sz="1200" b="1" i="1">
                <a:solidFill>
                  <a:schemeClr val="bg1"/>
                </a:solidFill>
                <a:latin typeface="Arial Narrow" panose="020B0606020202030204" pitchFamily="34" charset="0"/>
                <a:cs typeface="Arial" panose="020B0604020202020204" pitchFamily="34" charset="0"/>
              </a:rPr>
              <a:t>System for Transactions</a:t>
            </a:r>
          </a:p>
        </p:txBody>
      </p:sp>
      <p:pic>
        <p:nvPicPr>
          <p:cNvPr id="30737" name="Picture 2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787650" y="4829795"/>
            <a:ext cx="141287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30738" name="Group 24"/>
          <p:cNvGrpSpPr>
            <a:grpSpLocks/>
          </p:cNvGrpSpPr>
          <p:nvPr/>
        </p:nvGrpSpPr>
        <p:grpSpPr bwMode="auto">
          <a:xfrm>
            <a:off x="4581525" y="2116138"/>
            <a:ext cx="2295525" cy="2651125"/>
            <a:chOff x="190" y="1414"/>
            <a:chExt cx="2426" cy="2906"/>
          </a:xfrm>
        </p:grpSpPr>
        <p:sp>
          <p:nvSpPr>
            <p:cNvPr id="30742" name="Rectangle 25"/>
            <p:cNvSpPr>
              <a:spLocks noChangeArrowheads="1"/>
            </p:cNvSpPr>
            <p:nvPr/>
          </p:nvSpPr>
          <p:spPr bwMode="auto">
            <a:xfrm>
              <a:off x="236" y="1957"/>
              <a:ext cx="2223" cy="2363"/>
            </a:xfrm>
            <a:prstGeom prst="rect">
              <a:avLst/>
            </a:prstGeom>
            <a:gradFill rotWithShape="0">
              <a:gsLst>
                <a:gs pos="0">
                  <a:srgbClr val="0E538C">
                    <a:alpha val="21999"/>
                  </a:srgbClr>
                </a:gs>
                <a:gs pos="100000">
                  <a:srgbClr val="000000">
                    <a:alpha val="0"/>
                  </a:srgbClr>
                </a:gs>
              </a:gsLst>
              <a:lin ang="5400000" scaled="1"/>
            </a:gradFill>
            <a:ln>
              <a:noFill/>
            </a:ln>
            <a:effectLst/>
            <a:extLst>
              <a:ext uri="{91240B29-F687-4F45-9708-019B960494DF}">
                <a14:hiddenLine xmlns:a14="http://schemas.microsoft.com/office/drawing/2010/main" w="216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21853" tIns="60926" rIns="121853" bIns="60926" anchor="ctr"/>
            <a:lstStyle>
              <a:lvl1pPr>
                <a:defRPr>
                  <a:solidFill>
                    <a:srgbClr val="000000"/>
                  </a:solidFill>
                  <a:latin typeface="Gill Sans" pitchFamily="34" charset="0"/>
                  <a:ea typeface="ＭＳ Ｐゴシック" panose="020B0600070205080204" pitchFamily="34" charset="-128"/>
                </a:defRPr>
              </a:lvl1pPr>
              <a:lvl2pPr marL="742950" indent="-285750">
                <a:defRPr>
                  <a:solidFill>
                    <a:srgbClr val="000000"/>
                  </a:solidFill>
                  <a:latin typeface="Gill Sans" pitchFamily="34" charset="0"/>
                  <a:ea typeface="ＭＳ Ｐゴシック" panose="020B0600070205080204" pitchFamily="34" charset="-128"/>
                </a:defRPr>
              </a:lvl2pPr>
              <a:lvl3pPr marL="1143000" indent="-228600">
                <a:defRPr>
                  <a:solidFill>
                    <a:srgbClr val="000000"/>
                  </a:solidFill>
                  <a:latin typeface="Gill Sans" pitchFamily="34" charset="0"/>
                  <a:ea typeface="ＭＳ Ｐゴシック" panose="020B0600070205080204" pitchFamily="34" charset="-128"/>
                </a:defRPr>
              </a:lvl3pPr>
              <a:lvl4pPr marL="1600200" indent="-228600">
                <a:defRPr>
                  <a:solidFill>
                    <a:srgbClr val="000000"/>
                  </a:solidFill>
                  <a:latin typeface="Gill Sans" pitchFamily="34" charset="0"/>
                  <a:ea typeface="ＭＳ Ｐゴシック" panose="020B0600070205080204" pitchFamily="34" charset="-128"/>
                </a:defRPr>
              </a:lvl4pPr>
              <a:lvl5pPr marL="2057400" indent="-228600">
                <a:defRPr>
                  <a:solidFill>
                    <a:srgbClr val="000000"/>
                  </a:solidFill>
                  <a:latin typeface="Gill Sans" pitchFamily="34" charset="0"/>
                  <a:ea typeface="ＭＳ Ｐゴシック" panose="020B0600070205080204" pitchFamily="34" charset="-128"/>
                </a:defRPr>
              </a:lvl5pPr>
              <a:lvl6pPr marL="25146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29718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34290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38862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endParaRPr lang="en-US"/>
            </a:p>
          </p:txBody>
        </p:sp>
        <p:pic>
          <p:nvPicPr>
            <p:cNvPr id="30743" name="Picture 2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0" y="1414"/>
              <a:ext cx="2426" cy="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pic>
        <p:nvPicPr>
          <p:cNvPr id="30739" name="Picture 44" descr="IBM_PureData_wordmark_whit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03763" y="2222500"/>
            <a:ext cx="104775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0" name="Text Box 20"/>
          <p:cNvSpPr txBox="1">
            <a:spLocks noChangeArrowheads="1"/>
          </p:cNvSpPr>
          <p:nvPr/>
        </p:nvSpPr>
        <p:spPr bwMode="auto">
          <a:xfrm>
            <a:off x="4684713" y="2466975"/>
            <a:ext cx="2517775"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590">
                <a:solidFill>
                  <a:srgbClr val="000000"/>
                </a:solidFill>
                <a:round/>
                <a:headEnd/>
                <a:tailEnd/>
              </a14:hiddenLine>
            </a:ext>
          </a:extLst>
        </p:spPr>
        <p:txBody>
          <a:bodyPr lIns="0" tIns="0" rIns="0" bIns="0">
            <a:spAutoFit/>
          </a:bodyPr>
          <a:lstStyle>
            <a:lvl1pPr marL="153988" indent="-152400" defTabSz="609600">
              <a:tabLst>
                <a:tab pos="153988" algn="l"/>
                <a:tab pos="763588" algn="l"/>
                <a:tab pos="1373188" algn="l"/>
                <a:tab pos="1982788" algn="l"/>
                <a:tab pos="2590800" algn="l"/>
                <a:tab pos="3200400" algn="l"/>
                <a:tab pos="3810000" algn="l"/>
                <a:tab pos="4419600" algn="l"/>
                <a:tab pos="5029200" algn="l"/>
                <a:tab pos="5637213" algn="l"/>
                <a:tab pos="6246813" algn="l"/>
                <a:tab pos="6856413" algn="l"/>
                <a:tab pos="7466013" algn="l"/>
                <a:tab pos="8075613" algn="l"/>
                <a:tab pos="8683625" algn="l"/>
                <a:tab pos="9293225" algn="l"/>
                <a:tab pos="9902825" algn="l"/>
                <a:tab pos="10512425" algn="l"/>
                <a:tab pos="11120438" algn="l"/>
                <a:tab pos="11730038" algn="l"/>
                <a:tab pos="12339638" algn="l"/>
              </a:tabLst>
              <a:defRPr>
                <a:solidFill>
                  <a:srgbClr val="000000"/>
                </a:solidFill>
                <a:latin typeface="Gill Sans" pitchFamily="34" charset="0"/>
                <a:ea typeface="ＭＳ Ｐゴシック" panose="020B0600070205080204" pitchFamily="34" charset="-128"/>
              </a:defRPr>
            </a:lvl1pPr>
            <a:lvl2pPr marL="990600" indent="-381000" defTabSz="609600">
              <a:tabLst>
                <a:tab pos="153988" algn="l"/>
                <a:tab pos="763588" algn="l"/>
                <a:tab pos="1373188" algn="l"/>
                <a:tab pos="1982788" algn="l"/>
                <a:tab pos="2590800" algn="l"/>
                <a:tab pos="3200400" algn="l"/>
                <a:tab pos="3810000" algn="l"/>
                <a:tab pos="4419600" algn="l"/>
                <a:tab pos="5029200" algn="l"/>
                <a:tab pos="5637213" algn="l"/>
                <a:tab pos="6246813" algn="l"/>
                <a:tab pos="6856413" algn="l"/>
                <a:tab pos="7466013" algn="l"/>
                <a:tab pos="8075613" algn="l"/>
                <a:tab pos="8683625" algn="l"/>
                <a:tab pos="9293225" algn="l"/>
                <a:tab pos="9902825" algn="l"/>
                <a:tab pos="10512425" algn="l"/>
                <a:tab pos="11120438" algn="l"/>
                <a:tab pos="11730038" algn="l"/>
                <a:tab pos="12339638" algn="l"/>
              </a:tabLst>
              <a:defRPr>
                <a:solidFill>
                  <a:srgbClr val="000000"/>
                </a:solidFill>
                <a:latin typeface="Gill Sans" pitchFamily="34" charset="0"/>
                <a:ea typeface="ＭＳ Ｐゴシック" panose="020B0600070205080204" pitchFamily="34" charset="-128"/>
              </a:defRPr>
            </a:lvl2pPr>
            <a:lvl3pPr marL="1522413" indent="-303213" defTabSz="609600">
              <a:tabLst>
                <a:tab pos="153988" algn="l"/>
                <a:tab pos="763588" algn="l"/>
                <a:tab pos="1373188" algn="l"/>
                <a:tab pos="1982788" algn="l"/>
                <a:tab pos="2590800" algn="l"/>
                <a:tab pos="3200400" algn="l"/>
                <a:tab pos="3810000" algn="l"/>
                <a:tab pos="4419600" algn="l"/>
                <a:tab pos="5029200" algn="l"/>
                <a:tab pos="5637213" algn="l"/>
                <a:tab pos="6246813" algn="l"/>
                <a:tab pos="6856413" algn="l"/>
                <a:tab pos="7466013" algn="l"/>
                <a:tab pos="8075613" algn="l"/>
                <a:tab pos="8683625" algn="l"/>
                <a:tab pos="9293225" algn="l"/>
                <a:tab pos="9902825" algn="l"/>
                <a:tab pos="10512425" algn="l"/>
                <a:tab pos="11120438" algn="l"/>
                <a:tab pos="11730038" algn="l"/>
                <a:tab pos="12339638" algn="l"/>
              </a:tabLst>
              <a:defRPr>
                <a:solidFill>
                  <a:srgbClr val="000000"/>
                </a:solidFill>
                <a:latin typeface="Gill Sans" pitchFamily="34" charset="0"/>
                <a:ea typeface="ＭＳ Ｐゴシック" panose="020B0600070205080204" pitchFamily="34" charset="-128"/>
              </a:defRPr>
            </a:lvl3pPr>
            <a:lvl4pPr marL="2132013" indent="-304800" defTabSz="609600">
              <a:tabLst>
                <a:tab pos="153988" algn="l"/>
                <a:tab pos="763588" algn="l"/>
                <a:tab pos="1373188" algn="l"/>
                <a:tab pos="1982788" algn="l"/>
                <a:tab pos="2590800" algn="l"/>
                <a:tab pos="3200400" algn="l"/>
                <a:tab pos="3810000" algn="l"/>
                <a:tab pos="4419600" algn="l"/>
                <a:tab pos="5029200" algn="l"/>
                <a:tab pos="5637213" algn="l"/>
                <a:tab pos="6246813" algn="l"/>
                <a:tab pos="6856413" algn="l"/>
                <a:tab pos="7466013" algn="l"/>
                <a:tab pos="8075613" algn="l"/>
                <a:tab pos="8683625" algn="l"/>
                <a:tab pos="9293225" algn="l"/>
                <a:tab pos="9902825" algn="l"/>
                <a:tab pos="10512425" algn="l"/>
                <a:tab pos="11120438" algn="l"/>
                <a:tab pos="11730038" algn="l"/>
                <a:tab pos="12339638" algn="l"/>
              </a:tabLst>
              <a:defRPr>
                <a:solidFill>
                  <a:srgbClr val="000000"/>
                </a:solidFill>
                <a:latin typeface="Gill Sans" pitchFamily="34" charset="0"/>
                <a:ea typeface="ＭＳ Ｐゴシック" panose="020B0600070205080204" pitchFamily="34" charset="-128"/>
              </a:defRPr>
            </a:lvl4pPr>
            <a:lvl5pPr marL="2741613" indent="-304800" defTabSz="609600">
              <a:tabLst>
                <a:tab pos="153988" algn="l"/>
                <a:tab pos="763588" algn="l"/>
                <a:tab pos="1373188" algn="l"/>
                <a:tab pos="1982788" algn="l"/>
                <a:tab pos="2590800" algn="l"/>
                <a:tab pos="3200400" algn="l"/>
                <a:tab pos="3810000" algn="l"/>
                <a:tab pos="4419600" algn="l"/>
                <a:tab pos="5029200" algn="l"/>
                <a:tab pos="5637213" algn="l"/>
                <a:tab pos="6246813" algn="l"/>
                <a:tab pos="6856413" algn="l"/>
                <a:tab pos="7466013" algn="l"/>
                <a:tab pos="8075613" algn="l"/>
                <a:tab pos="8683625" algn="l"/>
                <a:tab pos="9293225" algn="l"/>
                <a:tab pos="9902825" algn="l"/>
                <a:tab pos="10512425" algn="l"/>
                <a:tab pos="11120438" algn="l"/>
                <a:tab pos="11730038" algn="l"/>
                <a:tab pos="12339638" algn="l"/>
              </a:tabLst>
              <a:defRPr>
                <a:solidFill>
                  <a:srgbClr val="000000"/>
                </a:solidFill>
                <a:latin typeface="Gill Sans" pitchFamily="34" charset="0"/>
                <a:ea typeface="ＭＳ Ｐゴシック" panose="020B0600070205080204" pitchFamily="34" charset="-128"/>
              </a:defRPr>
            </a:lvl5pPr>
            <a:lvl6pPr marL="3198813" indent="-304800" defTabSz="609600" eaLnBrk="0" fontAlgn="base" hangingPunct="0">
              <a:spcBef>
                <a:spcPct val="50000"/>
              </a:spcBef>
              <a:spcAft>
                <a:spcPct val="0"/>
              </a:spcAft>
              <a:buClr>
                <a:schemeClr val="tx1"/>
              </a:buClr>
              <a:buFont typeface="Wingdings" panose="05000000000000000000" pitchFamily="2" charset="2"/>
              <a:buChar char="§"/>
              <a:tabLst>
                <a:tab pos="153988" algn="l"/>
                <a:tab pos="763588" algn="l"/>
                <a:tab pos="1373188" algn="l"/>
                <a:tab pos="1982788" algn="l"/>
                <a:tab pos="2590800" algn="l"/>
                <a:tab pos="3200400" algn="l"/>
                <a:tab pos="3810000" algn="l"/>
                <a:tab pos="4419600" algn="l"/>
                <a:tab pos="5029200" algn="l"/>
                <a:tab pos="5637213" algn="l"/>
                <a:tab pos="6246813" algn="l"/>
                <a:tab pos="6856413" algn="l"/>
                <a:tab pos="7466013" algn="l"/>
                <a:tab pos="8075613" algn="l"/>
                <a:tab pos="8683625" algn="l"/>
                <a:tab pos="9293225" algn="l"/>
                <a:tab pos="9902825" algn="l"/>
                <a:tab pos="10512425" algn="l"/>
                <a:tab pos="11120438" algn="l"/>
                <a:tab pos="11730038" algn="l"/>
                <a:tab pos="12339638" algn="l"/>
              </a:tabLst>
              <a:defRPr>
                <a:solidFill>
                  <a:srgbClr val="000000"/>
                </a:solidFill>
                <a:latin typeface="Gill Sans" pitchFamily="34" charset="0"/>
                <a:ea typeface="ＭＳ Ｐゴシック" panose="020B0600070205080204" pitchFamily="34" charset="-128"/>
              </a:defRPr>
            </a:lvl6pPr>
            <a:lvl7pPr marL="3656013" indent="-304800" defTabSz="609600" eaLnBrk="0" fontAlgn="base" hangingPunct="0">
              <a:spcBef>
                <a:spcPct val="50000"/>
              </a:spcBef>
              <a:spcAft>
                <a:spcPct val="0"/>
              </a:spcAft>
              <a:buClr>
                <a:schemeClr val="tx1"/>
              </a:buClr>
              <a:buFont typeface="Wingdings" panose="05000000000000000000" pitchFamily="2" charset="2"/>
              <a:buChar char="§"/>
              <a:tabLst>
                <a:tab pos="153988" algn="l"/>
                <a:tab pos="763588" algn="l"/>
                <a:tab pos="1373188" algn="l"/>
                <a:tab pos="1982788" algn="l"/>
                <a:tab pos="2590800" algn="l"/>
                <a:tab pos="3200400" algn="l"/>
                <a:tab pos="3810000" algn="l"/>
                <a:tab pos="4419600" algn="l"/>
                <a:tab pos="5029200" algn="l"/>
                <a:tab pos="5637213" algn="l"/>
                <a:tab pos="6246813" algn="l"/>
                <a:tab pos="6856413" algn="l"/>
                <a:tab pos="7466013" algn="l"/>
                <a:tab pos="8075613" algn="l"/>
                <a:tab pos="8683625" algn="l"/>
                <a:tab pos="9293225" algn="l"/>
                <a:tab pos="9902825" algn="l"/>
                <a:tab pos="10512425" algn="l"/>
                <a:tab pos="11120438" algn="l"/>
                <a:tab pos="11730038" algn="l"/>
                <a:tab pos="12339638" algn="l"/>
              </a:tabLst>
              <a:defRPr>
                <a:solidFill>
                  <a:srgbClr val="000000"/>
                </a:solidFill>
                <a:latin typeface="Gill Sans" pitchFamily="34" charset="0"/>
                <a:ea typeface="ＭＳ Ｐゴシック" panose="020B0600070205080204" pitchFamily="34" charset="-128"/>
              </a:defRPr>
            </a:lvl7pPr>
            <a:lvl8pPr marL="4113213" indent="-304800" defTabSz="609600" eaLnBrk="0" fontAlgn="base" hangingPunct="0">
              <a:spcBef>
                <a:spcPct val="50000"/>
              </a:spcBef>
              <a:spcAft>
                <a:spcPct val="0"/>
              </a:spcAft>
              <a:buClr>
                <a:schemeClr val="tx1"/>
              </a:buClr>
              <a:buFont typeface="Wingdings" panose="05000000000000000000" pitchFamily="2" charset="2"/>
              <a:buChar char="§"/>
              <a:tabLst>
                <a:tab pos="153988" algn="l"/>
                <a:tab pos="763588" algn="l"/>
                <a:tab pos="1373188" algn="l"/>
                <a:tab pos="1982788" algn="l"/>
                <a:tab pos="2590800" algn="l"/>
                <a:tab pos="3200400" algn="l"/>
                <a:tab pos="3810000" algn="l"/>
                <a:tab pos="4419600" algn="l"/>
                <a:tab pos="5029200" algn="l"/>
                <a:tab pos="5637213" algn="l"/>
                <a:tab pos="6246813" algn="l"/>
                <a:tab pos="6856413" algn="l"/>
                <a:tab pos="7466013" algn="l"/>
                <a:tab pos="8075613" algn="l"/>
                <a:tab pos="8683625" algn="l"/>
                <a:tab pos="9293225" algn="l"/>
                <a:tab pos="9902825" algn="l"/>
                <a:tab pos="10512425" algn="l"/>
                <a:tab pos="11120438" algn="l"/>
                <a:tab pos="11730038" algn="l"/>
                <a:tab pos="12339638" algn="l"/>
              </a:tabLst>
              <a:defRPr>
                <a:solidFill>
                  <a:srgbClr val="000000"/>
                </a:solidFill>
                <a:latin typeface="Gill Sans" pitchFamily="34" charset="0"/>
                <a:ea typeface="ＭＳ Ｐゴシック" panose="020B0600070205080204" pitchFamily="34" charset="-128"/>
              </a:defRPr>
            </a:lvl8pPr>
            <a:lvl9pPr marL="4570413" indent="-304800" defTabSz="609600" eaLnBrk="0" fontAlgn="base" hangingPunct="0">
              <a:spcBef>
                <a:spcPct val="50000"/>
              </a:spcBef>
              <a:spcAft>
                <a:spcPct val="0"/>
              </a:spcAft>
              <a:buClr>
                <a:schemeClr val="tx1"/>
              </a:buClr>
              <a:buFont typeface="Wingdings" panose="05000000000000000000" pitchFamily="2" charset="2"/>
              <a:buChar char="§"/>
              <a:tabLst>
                <a:tab pos="153988" algn="l"/>
                <a:tab pos="763588" algn="l"/>
                <a:tab pos="1373188" algn="l"/>
                <a:tab pos="1982788" algn="l"/>
                <a:tab pos="2590800" algn="l"/>
                <a:tab pos="3200400" algn="l"/>
                <a:tab pos="3810000" algn="l"/>
                <a:tab pos="4419600" algn="l"/>
                <a:tab pos="5029200" algn="l"/>
                <a:tab pos="5637213" algn="l"/>
                <a:tab pos="6246813" algn="l"/>
                <a:tab pos="6856413" algn="l"/>
                <a:tab pos="7466013" algn="l"/>
                <a:tab pos="8075613" algn="l"/>
                <a:tab pos="8683625" algn="l"/>
                <a:tab pos="9293225" algn="l"/>
                <a:tab pos="9902825" algn="l"/>
                <a:tab pos="10512425" algn="l"/>
                <a:tab pos="11120438" algn="l"/>
                <a:tab pos="11730038" algn="l"/>
                <a:tab pos="12339638" algn="l"/>
              </a:tabLst>
              <a:defRPr>
                <a:solidFill>
                  <a:srgbClr val="000000"/>
                </a:solidFill>
                <a:latin typeface="Gill Sans" pitchFamily="34" charset="0"/>
                <a:ea typeface="ＭＳ Ｐゴシック" panose="020B0600070205080204" pitchFamily="34" charset="-128"/>
              </a:defRPr>
            </a:lvl9pPr>
          </a:lstStyle>
          <a:p>
            <a:pPr eaLnBrk="1" hangingPunct="1">
              <a:lnSpc>
                <a:spcPct val="85000"/>
              </a:lnSpc>
              <a:spcBef>
                <a:spcPct val="0"/>
              </a:spcBef>
              <a:buClrTx/>
              <a:buSzPct val="100000"/>
              <a:buFontTx/>
              <a:buNone/>
            </a:pPr>
            <a:r>
              <a:rPr lang="en-US" altLang="en-US" sz="1200" b="1" i="1">
                <a:solidFill>
                  <a:schemeClr val="bg1"/>
                </a:solidFill>
                <a:latin typeface="Arial Narrow" panose="020B0606020202030204" pitchFamily="34" charset="0"/>
                <a:cs typeface="Arial" panose="020B0604020202020204" pitchFamily="34" charset="0"/>
              </a:rPr>
              <a:t>System for Operational Analytics</a:t>
            </a:r>
          </a:p>
        </p:txBody>
      </p:sp>
      <p:sp>
        <p:nvSpPr>
          <p:cNvPr id="30741" name="Text Box 7"/>
          <p:cNvSpPr txBox="1">
            <a:spLocks noChangeArrowheads="1"/>
          </p:cNvSpPr>
          <p:nvPr/>
        </p:nvSpPr>
        <p:spPr bwMode="auto">
          <a:xfrm>
            <a:off x="4684713" y="2800350"/>
            <a:ext cx="1989137"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9200">
              <a:defRPr>
                <a:solidFill>
                  <a:srgbClr val="000000"/>
                </a:solidFill>
                <a:latin typeface="Gill Sans" pitchFamily="34" charset="0"/>
                <a:ea typeface="ＭＳ Ｐゴシック" panose="020B0600070205080204" pitchFamily="34" charset="-128"/>
              </a:defRPr>
            </a:lvl1pPr>
            <a:lvl2pPr marL="990600" indent="-381000" defTabSz="1219200">
              <a:defRPr>
                <a:solidFill>
                  <a:srgbClr val="000000"/>
                </a:solidFill>
                <a:latin typeface="Gill Sans" pitchFamily="34" charset="0"/>
                <a:ea typeface="ＭＳ Ｐゴシック" panose="020B0600070205080204" pitchFamily="34" charset="-128"/>
              </a:defRPr>
            </a:lvl2pPr>
            <a:lvl3pPr marL="1522413" indent="-303213" defTabSz="1219200">
              <a:defRPr>
                <a:solidFill>
                  <a:srgbClr val="000000"/>
                </a:solidFill>
                <a:latin typeface="Gill Sans" pitchFamily="34" charset="0"/>
                <a:ea typeface="ＭＳ Ｐゴシック" panose="020B0600070205080204" pitchFamily="34" charset="-128"/>
              </a:defRPr>
            </a:lvl3pPr>
            <a:lvl4pPr marL="2132013" indent="-304800" defTabSz="1219200">
              <a:defRPr>
                <a:solidFill>
                  <a:srgbClr val="000000"/>
                </a:solidFill>
                <a:latin typeface="Gill Sans" pitchFamily="34" charset="0"/>
                <a:ea typeface="ＭＳ Ｐゴシック" panose="020B0600070205080204" pitchFamily="34" charset="-128"/>
              </a:defRPr>
            </a:lvl4pPr>
            <a:lvl5pPr marL="2741613" indent="-304800" defTabSz="1219200">
              <a:defRPr>
                <a:solidFill>
                  <a:srgbClr val="000000"/>
                </a:solidFill>
                <a:latin typeface="Gill Sans" pitchFamily="34" charset="0"/>
                <a:ea typeface="ＭＳ Ｐゴシック" panose="020B0600070205080204" pitchFamily="34" charset="-128"/>
              </a:defRPr>
            </a:lvl5pPr>
            <a:lvl6pPr marL="3198813"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3656013"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4113213"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4570413"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eaLnBrk="1" hangingPunct="1">
              <a:lnSpc>
                <a:spcPct val="90000"/>
              </a:lnSpc>
              <a:spcBef>
                <a:spcPct val="15000"/>
              </a:spcBef>
              <a:buClrTx/>
              <a:buFontTx/>
              <a:buNone/>
            </a:pPr>
            <a:r>
              <a:rPr lang="en-US" altLang="en-US" b="1">
                <a:solidFill>
                  <a:srgbClr val="00649D"/>
                </a:solidFill>
                <a:latin typeface="Arial" panose="020B0604020202020204" pitchFamily="34" charset="0"/>
                <a:cs typeface="Arial" panose="020B0604020202020204" pitchFamily="34" charset="0"/>
              </a:rPr>
              <a:t>For apps like </a:t>
            </a:r>
            <a:br>
              <a:rPr lang="en-US" altLang="en-US" b="1">
                <a:solidFill>
                  <a:srgbClr val="00649D"/>
                </a:solidFill>
                <a:latin typeface="Arial" panose="020B0604020202020204" pitchFamily="34" charset="0"/>
                <a:cs typeface="Arial" panose="020B0604020202020204" pitchFamily="34" charset="0"/>
              </a:rPr>
            </a:br>
            <a:r>
              <a:rPr lang="en-US" altLang="en-US" b="1">
                <a:solidFill>
                  <a:srgbClr val="00649D"/>
                </a:solidFill>
                <a:latin typeface="Arial" panose="020B0604020202020204" pitchFamily="34" charset="0"/>
                <a:cs typeface="Arial" panose="020B0604020202020204" pitchFamily="34" charset="0"/>
              </a:rPr>
              <a:t>Real-time Fraud Detection…</a:t>
            </a:r>
          </a:p>
          <a:p>
            <a:pPr eaLnBrk="1" hangingPunct="1">
              <a:lnSpc>
                <a:spcPct val="90000"/>
              </a:lnSpc>
              <a:spcBef>
                <a:spcPct val="15000"/>
              </a:spcBef>
              <a:buClrTx/>
              <a:buFontTx/>
              <a:buNone/>
            </a:pPr>
            <a:r>
              <a:rPr lang="en-US" altLang="en-US" sz="1500" i="1">
                <a:solidFill>
                  <a:schemeClr val="tx1"/>
                </a:solidFill>
                <a:latin typeface="Arial" panose="020B0604020202020204" pitchFamily="34" charset="0"/>
                <a:cs typeface="Arial" panose="020B0604020202020204" pitchFamily="34" charset="0"/>
              </a:rPr>
              <a:t>Operational data warehouse services optimized to balance </a:t>
            </a:r>
            <a:br>
              <a:rPr lang="en-US" altLang="en-US" sz="1500" i="1">
                <a:solidFill>
                  <a:schemeClr val="tx1"/>
                </a:solidFill>
                <a:latin typeface="Arial" panose="020B0604020202020204" pitchFamily="34" charset="0"/>
                <a:cs typeface="Arial" panose="020B0604020202020204" pitchFamily="34" charset="0"/>
              </a:rPr>
            </a:br>
            <a:r>
              <a:rPr lang="en-US" altLang="en-US" sz="1500" i="1">
                <a:solidFill>
                  <a:schemeClr val="tx1"/>
                </a:solidFill>
                <a:latin typeface="Arial" panose="020B0604020202020204" pitchFamily="34" charset="0"/>
                <a:cs typeface="Arial" panose="020B0604020202020204" pitchFamily="34" charset="0"/>
              </a:rPr>
              <a:t>high performance </a:t>
            </a:r>
            <a:br>
              <a:rPr lang="en-US" altLang="en-US" sz="1500" i="1">
                <a:solidFill>
                  <a:schemeClr val="tx1"/>
                </a:solidFill>
                <a:latin typeface="Arial" panose="020B0604020202020204" pitchFamily="34" charset="0"/>
                <a:cs typeface="Arial" panose="020B0604020202020204" pitchFamily="34" charset="0"/>
              </a:rPr>
            </a:br>
            <a:r>
              <a:rPr lang="en-US" altLang="en-US" sz="1500" i="1">
                <a:solidFill>
                  <a:schemeClr val="tx1"/>
                </a:solidFill>
                <a:latin typeface="Arial" panose="020B0604020202020204" pitchFamily="34" charset="0"/>
                <a:cs typeface="Arial" panose="020B0604020202020204" pitchFamily="34" charset="0"/>
              </a:rPr>
              <a:t>analytics and real-time </a:t>
            </a:r>
            <a:br>
              <a:rPr lang="en-US" altLang="en-US" sz="1500" i="1">
                <a:solidFill>
                  <a:schemeClr val="tx1"/>
                </a:solidFill>
                <a:latin typeface="Arial" panose="020B0604020202020204" pitchFamily="34" charset="0"/>
                <a:cs typeface="Arial" panose="020B0604020202020204" pitchFamily="34" charset="0"/>
              </a:rPr>
            </a:br>
            <a:r>
              <a:rPr lang="en-US" altLang="en-US" sz="1500" i="1">
                <a:solidFill>
                  <a:schemeClr val="tx1"/>
                </a:solidFill>
                <a:latin typeface="Arial" panose="020B0604020202020204" pitchFamily="34" charset="0"/>
                <a:cs typeface="Arial" panose="020B0604020202020204" pitchFamily="34" charset="0"/>
              </a:rPr>
              <a:t>operational throughput </a:t>
            </a:r>
          </a:p>
        </p:txBody>
      </p:sp>
    </p:spTree>
    <p:extLst>
      <p:ext uri="{BB962C8B-B14F-4D97-AF65-F5344CB8AC3E}">
        <p14:creationId xmlns:p14="http://schemas.microsoft.com/office/powerpoint/2010/main" val="26850499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3" name="AutoShape 33"/>
          <p:cNvSpPr>
            <a:spLocks noChangeArrowheads="1"/>
          </p:cNvSpPr>
          <p:nvPr/>
        </p:nvSpPr>
        <p:spPr bwMode="auto">
          <a:xfrm>
            <a:off x="354013" y="3911600"/>
            <a:ext cx="1652587" cy="981075"/>
          </a:xfrm>
          <a:prstGeom prst="roundRect">
            <a:avLst>
              <a:gd name="adj" fmla="val 16667"/>
            </a:avLst>
          </a:prstGeom>
          <a:solidFill>
            <a:srgbClr val="00B2EF"/>
          </a:solidFill>
          <a:ln w="28575">
            <a:solidFill>
              <a:srgbClr val="00B2EF"/>
            </a:solidFill>
            <a:round/>
            <a:headEnd/>
            <a:tailEnd/>
          </a:ln>
        </p:spPr>
        <p:txBody>
          <a:bodyPr wrap="none" anchor="ctr"/>
          <a:lstStyle/>
          <a:p>
            <a:pPr algn="ctr" defTabSz="914400" fontAlgn="auto">
              <a:spcBef>
                <a:spcPts val="0"/>
              </a:spcBef>
              <a:spcAft>
                <a:spcPts val="0"/>
              </a:spcAft>
              <a:defRPr/>
            </a:pPr>
            <a:endParaRPr lang="en-US" altLang="en-US" kern="0" dirty="0">
              <a:solidFill>
                <a:sysClr val="windowText" lastClr="000000"/>
              </a:solidFill>
              <a:latin typeface="Arial" pitchFamily="34" charset="0"/>
              <a:ea typeface="ヒラギノ角ゴ Pro W3" pitchFamily="-84" charset="-128"/>
              <a:cs typeface="+mn-cs"/>
            </a:endParaRPr>
          </a:p>
        </p:txBody>
      </p:sp>
      <p:sp>
        <p:nvSpPr>
          <p:cNvPr id="1274" name="AutoShape 34"/>
          <p:cNvSpPr>
            <a:spLocks noChangeArrowheads="1"/>
          </p:cNvSpPr>
          <p:nvPr/>
        </p:nvSpPr>
        <p:spPr bwMode="auto">
          <a:xfrm>
            <a:off x="2027238" y="3911600"/>
            <a:ext cx="6684962" cy="981075"/>
          </a:xfrm>
          <a:prstGeom prst="roundRect">
            <a:avLst>
              <a:gd name="adj" fmla="val 16667"/>
            </a:avLst>
          </a:prstGeom>
          <a:solidFill>
            <a:srgbClr val="FFFFFF"/>
          </a:solidFill>
          <a:ln w="28575">
            <a:solidFill>
              <a:srgbClr val="00B2EF"/>
            </a:solidFill>
            <a:round/>
            <a:headEnd/>
            <a:tailEnd/>
          </a:ln>
        </p:spPr>
        <p:txBody>
          <a:bodyPr wrap="none" anchor="ctr"/>
          <a:lstStyle/>
          <a:p>
            <a:pPr algn="ctr" defTabSz="914400" fontAlgn="auto">
              <a:spcBef>
                <a:spcPts val="0"/>
              </a:spcBef>
              <a:spcAft>
                <a:spcPts val="0"/>
              </a:spcAft>
              <a:defRPr/>
            </a:pPr>
            <a:endParaRPr lang="en-US" altLang="en-US" kern="0" dirty="0">
              <a:solidFill>
                <a:sysClr val="windowText" lastClr="000000"/>
              </a:solidFill>
              <a:latin typeface="Arial" pitchFamily="34" charset="0"/>
              <a:ea typeface="ヒラギノ角ゴ Pro W3" pitchFamily="-84" charset="-128"/>
              <a:cs typeface="+mn-cs"/>
            </a:endParaRPr>
          </a:p>
        </p:txBody>
      </p:sp>
      <p:sp>
        <p:nvSpPr>
          <p:cNvPr id="122883" name="Text Box 35"/>
          <p:cNvSpPr txBox="1">
            <a:spLocks noChangeArrowheads="1"/>
          </p:cNvSpPr>
          <p:nvPr/>
        </p:nvSpPr>
        <p:spPr bwMode="auto">
          <a:xfrm>
            <a:off x="573088" y="4462463"/>
            <a:ext cx="1233487" cy="476250"/>
          </a:xfrm>
          <a:prstGeom prst="rect">
            <a:avLst/>
          </a:prstGeom>
          <a:noFill/>
          <a:ln w="9525">
            <a:noFill/>
            <a:miter lim="800000"/>
            <a:headEnd/>
            <a:tailEnd/>
          </a:ln>
        </p:spPr>
        <p:txBody>
          <a:bodyPr>
            <a:spAutoFit/>
          </a:bodyPr>
          <a:lstStyle/>
          <a:p>
            <a:pPr defTabSz="914400">
              <a:lnSpc>
                <a:spcPct val="90000"/>
              </a:lnSpc>
            </a:pPr>
            <a:r>
              <a:rPr lang="en-US" altLang="en-US" sz="1400">
                <a:solidFill>
                  <a:srgbClr val="FFFFFF"/>
                </a:solidFill>
                <a:latin typeface="HelvNeue Bold for IBM"/>
                <a:ea typeface="ヒラギノ角ゴ Pro W3"/>
                <a:cs typeface="ヒラギノ角ゴ Pro W3"/>
              </a:rPr>
              <a:t>Platform</a:t>
            </a:r>
            <a:br>
              <a:rPr lang="en-US" altLang="en-US" sz="1400">
                <a:solidFill>
                  <a:srgbClr val="FFFFFF"/>
                </a:solidFill>
                <a:latin typeface="HelvNeue Bold for IBM"/>
                <a:ea typeface="ヒラギノ角ゴ Pro W3"/>
                <a:cs typeface="ヒラギノ角ゴ Pro W3"/>
              </a:rPr>
            </a:br>
            <a:r>
              <a:rPr lang="en-US" altLang="en-US" sz="1400">
                <a:solidFill>
                  <a:srgbClr val="FFFFFF"/>
                </a:solidFill>
                <a:latin typeface="HelvNeue Bold for IBM"/>
                <a:ea typeface="ヒラギノ角ゴ Pro W3"/>
                <a:cs typeface="ヒラギノ角ゴ Pro W3"/>
              </a:rPr>
              <a:t>as a Service</a:t>
            </a:r>
          </a:p>
        </p:txBody>
      </p:sp>
      <p:sp>
        <p:nvSpPr>
          <p:cNvPr id="122884" name="Text Box 36"/>
          <p:cNvSpPr txBox="1">
            <a:spLocks noChangeArrowheads="1"/>
          </p:cNvSpPr>
          <p:nvPr/>
        </p:nvSpPr>
        <p:spPr bwMode="auto">
          <a:xfrm>
            <a:off x="2122488" y="3938588"/>
            <a:ext cx="5357812" cy="517525"/>
          </a:xfrm>
          <a:prstGeom prst="rect">
            <a:avLst/>
          </a:prstGeom>
          <a:noFill/>
          <a:ln w="9525">
            <a:noFill/>
            <a:miter lim="800000"/>
            <a:headEnd/>
            <a:tailEnd/>
          </a:ln>
        </p:spPr>
        <p:txBody>
          <a:bodyPr>
            <a:spAutoFit/>
          </a:bodyPr>
          <a:lstStyle/>
          <a:p>
            <a:pPr defTabSz="914400"/>
            <a:r>
              <a:rPr lang="en-US" altLang="en-US" sz="1400">
                <a:solidFill>
                  <a:srgbClr val="003E68"/>
                </a:solidFill>
                <a:latin typeface="HelvNeue Bold for IBM"/>
                <a:ea typeface="ヒラギノ角ゴ Pro W3"/>
                <a:cs typeface="ヒラギノ角ゴ Pro W3"/>
              </a:rPr>
              <a:t>Composable and integrated application development platform</a:t>
            </a:r>
          </a:p>
          <a:p>
            <a:pPr defTabSz="914400"/>
            <a:r>
              <a:rPr lang="en-US" altLang="en-US" sz="1400">
                <a:solidFill>
                  <a:srgbClr val="003E68"/>
                </a:solidFill>
                <a:latin typeface="HelvNeue Bold for IBM"/>
                <a:ea typeface="ヒラギノ角ゴ Pro W3"/>
                <a:cs typeface="ヒラギノ角ゴ Pro W3"/>
              </a:rPr>
              <a:t>Built using open standards</a:t>
            </a:r>
          </a:p>
        </p:txBody>
      </p:sp>
      <p:pic>
        <p:nvPicPr>
          <p:cNvPr id="122885" name="Picture 37" descr="clou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7038" y="3903663"/>
            <a:ext cx="601662" cy="600075"/>
          </a:xfrm>
          <a:prstGeom prst="rect">
            <a:avLst/>
          </a:prstGeom>
          <a:noFill/>
          <a:ln w="9525">
            <a:noFill/>
            <a:miter lim="800000"/>
            <a:headEnd/>
            <a:tailEnd/>
          </a:ln>
        </p:spPr>
      </p:pic>
      <p:sp>
        <p:nvSpPr>
          <p:cNvPr id="1278" name="AutoShape 38"/>
          <p:cNvSpPr>
            <a:spLocks noChangeArrowheads="1"/>
          </p:cNvSpPr>
          <p:nvPr/>
        </p:nvSpPr>
        <p:spPr bwMode="auto">
          <a:xfrm>
            <a:off x="354013" y="4943475"/>
            <a:ext cx="1652587" cy="981075"/>
          </a:xfrm>
          <a:prstGeom prst="roundRect">
            <a:avLst>
              <a:gd name="adj" fmla="val 16667"/>
            </a:avLst>
          </a:prstGeom>
          <a:solidFill>
            <a:srgbClr val="00B2EF"/>
          </a:solidFill>
          <a:ln w="28575">
            <a:solidFill>
              <a:srgbClr val="00B2EF"/>
            </a:solidFill>
            <a:round/>
            <a:headEnd/>
            <a:tailEnd/>
          </a:ln>
        </p:spPr>
        <p:txBody>
          <a:bodyPr wrap="none" anchor="ctr"/>
          <a:lstStyle/>
          <a:p>
            <a:pPr algn="ctr" defTabSz="914400" fontAlgn="auto">
              <a:spcBef>
                <a:spcPts val="0"/>
              </a:spcBef>
              <a:spcAft>
                <a:spcPts val="0"/>
              </a:spcAft>
              <a:defRPr/>
            </a:pPr>
            <a:endParaRPr lang="en-US" altLang="en-US" kern="0" dirty="0">
              <a:solidFill>
                <a:sysClr val="windowText" lastClr="000000"/>
              </a:solidFill>
              <a:latin typeface="Arial" pitchFamily="34" charset="0"/>
              <a:ea typeface="ヒラギノ角ゴ Pro W3" pitchFamily="-84" charset="-128"/>
              <a:cs typeface="+mn-cs"/>
            </a:endParaRPr>
          </a:p>
        </p:txBody>
      </p:sp>
      <p:sp>
        <p:nvSpPr>
          <p:cNvPr id="1279" name="AutoShape 39"/>
          <p:cNvSpPr>
            <a:spLocks noChangeArrowheads="1"/>
          </p:cNvSpPr>
          <p:nvPr/>
        </p:nvSpPr>
        <p:spPr bwMode="auto">
          <a:xfrm>
            <a:off x="2027238" y="4943475"/>
            <a:ext cx="6684962" cy="981075"/>
          </a:xfrm>
          <a:prstGeom prst="roundRect">
            <a:avLst>
              <a:gd name="adj" fmla="val 16667"/>
            </a:avLst>
          </a:prstGeom>
          <a:solidFill>
            <a:srgbClr val="FFFFFF"/>
          </a:solidFill>
          <a:ln w="28575">
            <a:solidFill>
              <a:srgbClr val="00B2EF"/>
            </a:solidFill>
            <a:round/>
            <a:headEnd/>
            <a:tailEnd/>
          </a:ln>
        </p:spPr>
        <p:txBody>
          <a:bodyPr wrap="none" anchor="ctr"/>
          <a:lstStyle/>
          <a:p>
            <a:pPr algn="ctr" defTabSz="914400" fontAlgn="auto">
              <a:spcBef>
                <a:spcPts val="0"/>
              </a:spcBef>
              <a:spcAft>
                <a:spcPts val="0"/>
              </a:spcAft>
              <a:defRPr/>
            </a:pPr>
            <a:endParaRPr lang="en-US" altLang="en-US" kern="0" dirty="0">
              <a:solidFill>
                <a:sysClr val="windowText" lastClr="000000"/>
              </a:solidFill>
              <a:latin typeface="Arial" pitchFamily="34" charset="0"/>
              <a:ea typeface="ヒラギノ角ゴ Pro W3" pitchFamily="-84" charset="-128"/>
              <a:cs typeface="+mn-cs"/>
            </a:endParaRPr>
          </a:p>
        </p:txBody>
      </p:sp>
      <p:sp>
        <p:nvSpPr>
          <p:cNvPr id="122888" name="Text Box 40"/>
          <p:cNvSpPr txBox="1">
            <a:spLocks noChangeArrowheads="1"/>
          </p:cNvSpPr>
          <p:nvPr/>
        </p:nvSpPr>
        <p:spPr bwMode="auto">
          <a:xfrm>
            <a:off x="555625" y="5473700"/>
            <a:ext cx="1296988" cy="476250"/>
          </a:xfrm>
          <a:prstGeom prst="rect">
            <a:avLst/>
          </a:prstGeom>
          <a:noFill/>
          <a:ln w="9525">
            <a:noFill/>
            <a:miter lim="800000"/>
            <a:headEnd/>
            <a:tailEnd/>
          </a:ln>
        </p:spPr>
        <p:txBody>
          <a:bodyPr>
            <a:spAutoFit/>
          </a:bodyPr>
          <a:lstStyle/>
          <a:p>
            <a:pPr defTabSz="914400">
              <a:lnSpc>
                <a:spcPct val="90000"/>
              </a:lnSpc>
            </a:pPr>
            <a:r>
              <a:rPr lang="en-US" altLang="en-US" sz="1400">
                <a:solidFill>
                  <a:srgbClr val="FFFFFF"/>
                </a:solidFill>
                <a:latin typeface="HelvNeue Bold for IBM"/>
                <a:ea typeface="ヒラギノ角ゴ Pro W3"/>
                <a:cs typeface="ヒラギノ角ゴ Pro W3"/>
              </a:rPr>
              <a:t>Infrastructure</a:t>
            </a:r>
            <a:br>
              <a:rPr lang="en-US" altLang="en-US" sz="1400">
                <a:solidFill>
                  <a:srgbClr val="FFFFFF"/>
                </a:solidFill>
                <a:latin typeface="HelvNeue Bold for IBM"/>
                <a:ea typeface="ヒラギノ角ゴ Pro W3"/>
                <a:cs typeface="ヒラギノ角ゴ Pro W3"/>
              </a:rPr>
            </a:br>
            <a:r>
              <a:rPr lang="en-US" altLang="en-US" sz="1400">
                <a:solidFill>
                  <a:srgbClr val="FFFFFF"/>
                </a:solidFill>
                <a:latin typeface="HelvNeue Bold for IBM"/>
                <a:ea typeface="ヒラギノ角ゴ Pro W3"/>
                <a:cs typeface="ヒラギノ角ゴ Pro W3"/>
              </a:rPr>
              <a:t>as a Service</a:t>
            </a:r>
          </a:p>
        </p:txBody>
      </p:sp>
      <p:sp>
        <p:nvSpPr>
          <p:cNvPr id="122889" name="Text Box 41"/>
          <p:cNvSpPr txBox="1">
            <a:spLocks noChangeArrowheads="1"/>
          </p:cNvSpPr>
          <p:nvPr/>
        </p:nvSpPr>
        <p:spPr bwMode="auto">
          <a:xfrm>
            <a:off x="2122488" y="4984750"/>
            <a:ext cx="5000625" cy="517525"/>
          </a:xfrm>
          <a:prstGeom prst="rect">
            <a:avLst/>
          </a:prstGeom>
          <a:noFill/>
          <a:ln w="9525">
            <a:noFill/>
            <a:miter lim="800000"/>
            <a:headEnd/>
            <a:tailEnd/>
          </a:ln>
        </p:spPr>
        <p:txBody>
          <a:bodyPr>
            <a:spAutoFit/>
          </a:bodyPr>
          <a:lstStyle/>
          <a:p>
            <a:pPr defTabSz="914400"/>
            <a:r>
              <a:rPr lang="en-US" altLang="en-US" sz="1400">
                <a:solidFill>
                  <a:srgbClr val="003E68"/>
                </a:solidFill>
                <a:latin typeface="HelvNeue Bold for IBM"/>
                <a:ea typeface="ヒラギノ角ゴ Pro W3"/>
                <a:cs typeface="ヒラギノ角ゴ Pro W3"/>
              </a:rPr>
              <a:t>Enterprise class, optimized infrastructure</a:t>
            </a:r>
          </a:p>
          <a:p>
            <a:pPr defTabSz="914400"/>
            <a:r>
              <a:rPr lang="en-US" altLang="en-US" sz="1400">
                <a:solidFill>
                  <a:srgbClr val="003E68"/>
                </a:solidFill>
                <a:latin typeface="HelvNeue Bold for IBM"/>
                <a:ea typeface="ヒラギノ角ゴ Pro W3"/>
                <a:cs typeface="ヒラギノ角ゴ Pro W3"/>
              </a:rPr>
              <a:t>Built using open standards</a:t>
            </a:r>
          </a:p>
        </p:txBody>
      </p:sp>
      <p:pic>
        <p:nvPicPr>
          <p:cNvPr id="122890" name="Picture 42" descr="clou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7038" y="4935538"/>
            <a:ext cx="601662" cy="600075"/>
          </a:xfrm>
          <a:prstGeom prst="rect">
            <a:avLst/>
          </a:prstGeom>
          <a:noFill/>
          <a:ln w="9525">
            <a:noFill/>
            <a:miter lim="800000"/>
            <a:headEnd/>
            <a:tailEnd/>
          </a:ln>
        </p:spPr>
      </p:pic>
      <p:grpSp>
        <p:nvGrpSpPr>
          <p:cNvPr id="122891" name="Group 65"/>
          <p:cNvGrpSpPr>
            <a:grpSpLocks/>
          </p:cNvGrpSpPr>
          <p:nvPr/>
        </p:nvGrpSpPr>
        <p:grpSpPr bwMode="auto">
          <a:xfrm>
            <a:off x="2149475" y="4435475"/>
            <a:ext cx="1087438" cy="366713"/>
            <a:chOff x="1878" y="1098"/>
            <a:chExt cx="486" cy="183"/>
          </a:xfrm>
        </p:grpSpPr>
        <p:sp>
          <p:nvSpPr>
            <p:cNvPr id="122926" name="Text Box 66"/>
            <p:cNvSpPr txBox="1">
              <a:spLocks noChangeArrowheads="1"/>
            </p:cNvSpPr>
            <p:nvPr/>
          </p:nvSpPr>
          <p:spPr bwMode="auto">
            <a:xfrm>
              <a:off x="1889" y="1150"/>
              <a:ext cx="462" cy="82"/>
            </a:xfrm>
            <a:prstGeom prst="rect">
              <a:avLst/>
            </a:prstGeom>
            <a:noFill/>
            <a:ln w="9525">
              <a:noFill/>
              <a:miter lim="800000"/>
              <a:headEnd/>
              <a:tailEnd/>
            </a:ln>
          </p:spPr>
          <p:txBody>
            <a:bodyPr lIns="0" tIns="0" rIns="0" bIns="0" anchor="ctr">
              <a:spAutoFit/>
            </a:bodyPr>
            <a:lstStyle/>
            <a:p>
              <a:pPr algn="ctr" defTabSz="914400">
                <a:lnSpc>
                  <a:spcPct val="90000"/>
                </a:lnSpc>
              </a:pPr>
              <a:r>
                <a:rPr lang="en-US" altLang="en-US" sz="1200">
                  <a:solidFill>
                    <a:srgbClr val="58595B"/>
                  </a:solidFill>
                  <a:latin typeface="HelvNeue Bold for IBM"/>
                  <a:ea typeface="ヒラギノ角ゴ Pro W3"/>
                  <a:cs typeface="ヒラギノ角ゴ Pro W3"/>
                </a:rPr>
                <a:t>Development</a:t>
              </a:r>
            </a:p>
          </p:txBody>
        </p:sp>
        <p:sp>
          <p:nvSpPr>
            <p:cNvPr id="122927" name="AutoShape 67"/>
            <p:cNvSpPr>
              <a:spLocks noChangeArrowheads="1"/>
            </p:cNvSpPr>
            <p:nvPr/>
          </p:nvSpPr>
          <p:spPr bwMode="auto">
            <a:xfrm>
              <a:off x="1878" y="1098"/>
              <a:ext cx="486" cy="183"/>
            </a:xfrm>
            <a:prstGeom prst="roundRect">
              <a:avLst>
                <a:gd name="adj" fmla="val 36065"/>
              </a:avLst>
            </a:prstGeom>
            <a:noFill/>
            <a:ln w="12700">
              <a:solidFill>
                <a:srgbClr val="58595B"/>
              </a:solidFill>
              <a:round/>
              <a:headEnd/>
              <a:tailEnd/>
            </a:ln>
          </p:spPr>
          <p:txBody>
            <a:bodyPr wrap="none" anchor="ctr"/>
            <a:lstStyle/>
            <a:p>
              <a:pPr algn="ctr" defTabSz="914400">
                <a:lnSpc>
                  <a:spcPct val="90000"/>
                </a:lnSpc>
              </a:pPr>
              <a:endParaRPr lang="en-US" altLang="en-US" sz="1200">
                <a:solidFill>
                  <a:srgbClr val="000000"/>
                </a:solidFill>
                <a:ea typeface="ヒラギノ角ゴ Pro W3"/>
                <a:cs typeface="ヒラギノ角ゴ Pro W3"/>
              </a:endParaRPr>
            </a:p>
          </p:txBody>
        </p:sp>
      </p:grpSp>
      <p:grpSp>
        <p:nvGrpSpPr>
          <p:cNvPr id="122892" name="Group 68"/>
          <p:cNvGrpSpPr>
            <a:grpSpLocks/>
          </p:cNvGrpSpPr>
          <p:nvPr/>
        </p:nvGrpSpPr>
        <p:grpSpPr bwMode="auto">
          <a:xfrm>
            <a:off x="3252788" y="4435475"/>
            <a:ext cx="971550" cy="373063"/>
            <a:chOff x="1878" y="1098"/>
            <a:chExt cx="486" cy="186"/>
          </a:xfrm>
        </p:grpSpPr>
        <p:sp>
          <p:nvSpPr>
            <p:cNvPr id="122924" name="Text Box 69"/>
            <p:cNvSpPr txBox="1">
              <a:spLocks noChangeArrowheads="1"/>
            </p:cNvSpPr>
            <p:nvPr/>
          </p:nvSpPr>
          <p:spPr bwMode="auto">
            <a:xfrm>
              <a:off x="1908" y="1119"/>
              <a:ext cx="426" cy="165"/>
            </a:xfrm>
            <a:prstGeom prst="rect">
              <a:avLst/>
            </a:prstGeom>
            <a:noFill/>
            <a:ln w="9525">
              <a:noFill/>
              <a:miter lim="800000"/>
              <a:headEnd/>
              <a:tailEnd/>
            </a:ln>
          </p:spPr>
          <p:txBody>
            <a:bodyPr lIns="0" tIns="0" rIns="0" bIns="0" anchor="ctr">
              <a:spAutoFit/>
            </a:bodyPr>
            <a:lstStyle/>
            <a:p>
              <a:pPr algn="ctr" defTabSz="914400">
                <a:lnSpc>
                  <a:spcPct val="90000"/>
                </a:lnSpc>
              </a:pPr>
              <a:r>
                <a:rPr lang="en-US" altLang="en-US" sz="1200">
                  <a:solidFill>
                    <a:srgbClr val="58595B"/>
                  </a:solidFill>
                  <a:latin typeface="HelvNeue Bold for IBM"/>
                  <a:ea typeface="ヒラギノ角ゴ Pro W3"/>
                  <a:cs typeface="ヒラギノ角ゴ Pro W3"/>
                </a:rPr>
                <a:t>Big Data &amp; Analytics</a:t>
              </a:r>
            </a:p>
          </p:txBody>
        </p:sp>
        <p:sp>
          <p:nvSpPr>
            <p:cNvPr id="122925" name="AutoShape 70"/>
            <p:cNvSpPr>
              <a:spLocks noChangeArrowheads="1"/>
            </p:cNvSpPr>
            <p:nvPr/>
          </p:nvSpPr>
          <p:spPr bwMode="auto">
            <a:xfrm>
              <a:off x="1878" y="1098"/>
              <a:ext cx="486" cy="183"/>
            </a:xfrm>
            <a:prstGeom prst="roundRect">
              <a:avLst>
                <a:gd name="adj" fmla="val 36065"/>
              </a:avLst>
            </a:prstGeom>
            <a:noFill/>
            <a:ln w="12700">
              <a:solidFill>
                <a:srgbClr val="58595B"/>
              </a:solidFill>
              <a:round/>
              <a:headEnd/>
              <a:tailEnd/>
            </a:ln>
          </p:spPr>
          <p:txBody>
            <a:bodyPr wrap="none" anchor="ctr"/>
            <a:lstStyle/>
            <a:p>
              <a:pPr algn="ctr" defTabSz="914400">
                <a:lnSpc>
                  <a:spcPct val="90000"/>
                </a:lnSpc>
              </a:pPr>
              <a:endParaRPr lang="en-US" altLang="en-US" sz="1200">
                <a:solidFill>
                  <a:srgbClr val="000000"/>
                </a:solidFill>
                <a:ea typeface="ヒラギノ角ゴ Pro W3"/>
                <a:cs typeface="ヒラギノ角ゴ Pro W3"/>
              </a:endParaRPr>
            </a:p>
          </p:txBody>
        </p:sp>
      </p:grpSp>
      <p:grpSp>
        <p:nvGrpSpPr>
          <p:cNvPr id="122893" name="Group 71"/>
          <p:cNvGrpSpPr>
            <a:grpSpLocks/>
          </p:cNvGrpSpPr>
          <p:nvPr/>
        </p:nvGrpSpPr>
        <p:grpSpPr bwMode="auto">
          <a:xfrm>
            <a:off x="4221163" y="4435475"/>
            <a:ext cx="754062" cy="366713"/>
            <a:chOff x="2145" y="1899"/>
            <a:chExt cx="464" cy="183"/>
          </a:xfrm>
        </p:grpSpPr>
        <p:sp>
          <p:nvSpPr>
            <p:cNvPr id="122922" name="Text Box 72"/>
            <p:cNvSpPr txBox="1">
              <a:spLocks noChangeArrowheads="1"/>
            </p:cNvSpPr>
            <p:nvPr/>
          </p:nvSpPr>
          <p:spPr bwMode="auto">
            <a:xfrm>
              <a:off x="2145" y="1955"/>
              <a:ext cx="464" cy="82"/>
            </a:xfrm>
            <a:prstGeom prst="rect">
              <a:avLst/>
            </a:prstGeom>
            <a:noFill/>
            <a:ln w="9525">
              <a:noFill/>
              <a:miter lim="800000"/>
              <a:headEnd/>
              <a:tailEnd/>
            </a:ln>
          </p:spPr>
          <p:txBody>
            <a:bodyPr lIns="0" tIns="0" rIns="0" bIns="0" anchor="ctr">
              <a:spAutoFit/>
            </a:bodyPr>
            <a:lstStyle/>
            <a:p>
              <a:pPr algn="ctr" defTabSz="914400">
                <a:lnSpc>
                  <a:spcPct val="90000"/>
                </a:lnSpc>
              </a:pPr>
              <a:r>
                <a:rPr lang="en-US" altLang="en-US" sz="1200">
                  <a:solidFill>
                    <a:srgbClr val="58595B"/>
                  </a:solidFill>
                  <a:latin typeface="HelvNeue Bold for IBM"/>
                  <a:ea typeface="ヒラギノ角ゴ Pro W3"/>
                  <a:cs typeface="ヒラギノ角ゴ Pro W3"/>
                </a:rPr>
                <a:t>Security</a:t>
              </a:r>
            </a:p>
          </p:txBody>
        </p:sp>
        <p:sp>
          <p:nvSpPr>
            <p:cNvPr id="122923" name="AutoShape 73"/>
            <p:cNvSpPr>
              <a:spLocks noChangeArrowheads="1"/>
            </p:cNvSpPr>
            <p:nvPr/>
          </p:nvSpPr>
          <p:spPr bwMode="auto">
            <a:xfrm>
              <a:off x="2151" y="1899"/>
              <a:ext cx="451" cy="183"/>
            </a:xfrm>
            <a:prstGeom prst="roundRect">
              <a:avLst>
                <a:gd name="adj" fmla="val 36065"/>
              </a:avLst>
            </a:prstGeom>
            <a:noFill/>
            <a:ln w="12700">
              <a:solidFill>
                <a:srgbClr val="58595B"/>
              </a:solidFill>
              <a:round/>
              <a:headEnd/>
              <a:tailEnd/>
            </a:ln>
          </p:spPr>
          <p:txBody>
            <a:bodyPr wrap="none" anchor="ctr"/>
            <a:lstStyle/>
            <a:p>
              <a:pPr algn="ctr" defTabSz="914400">
                <a:lnSpc>
                  <a:spcPct val="90000"/>
                </a:lnSpc>
              </a:pPr>
              <a:endParaRPr lang="en-US" altLang="en-US" sz="1200">
                <a:solidFill>
                  <a:srgbClr val="000000"/>
                </a:solidFill>
                <a:ea typeface="ヒラギノ角ゴ Pro W3"/>
                <a:cs typeface="ヒラギノ角ゴ Pro W3"/>
              </a:endParaRPr>
            </a:p>
          </p:txBody>
        </p:sp>
      </p:grpSp>
      <p:grpSp>
        <p:nvGrpSpPr>
          <p:cNvPr id="122894" name="Group 74"/>
          <p:cNvGrpSpPr>
            <a:grpSpLocks/>
          </p:cNvGrpSpPr>
          <p:nvPr/>
        </p:nvGrpSpPr>
        <p:grpSpPr bwMode="auto">
          <a:xfrm>
            <a:off x="4968875" y="4435475"/>
            <a:ext cx="974725" cy="366713"/>
            <a:chOff x="1878" y="1098"/>
            <a:chExt cx="486" cy="183"/>
          </a:xfrm>
        </p:grpSpPr>
        <p:sp>
          <p:nvSpPr>
            <p:cNvPr id="122920" name="Text Box 75"/>
            <p:cNvSpPr txBox="1">
              <a:spLocks noChangeArrowheads="1"/>
            </p:cNvSpPr>
            <p:nvPr/>
          </p:nvSpPr>
          <p:spPr bwMode="auto">
            <a:xfrm>
              <a:off x="1908" y="1154"/>
              <a:ext cx="428" cy="82"/>
            </a:xfrm>
            <a:prstGeom prst="rect">
              <a:avLst/>
            </a:prstGeom>
            <a:noFill/>
            <a:ln w="9525">
              <a:noFill/>
              <a:miter lim="800000"/>
              <a:headEnd/>
              <a:tailEnd/>
            </a:ln>
          </p:spPr>
          <p:txBody>
            <a:bodyPr lIns="0" tIns="0" rIns="0" bIns="0" anchor="ctr">
              <a:spAutoFit/>
            </a:bodyPr>
            <a:lstStyle/>
            <a:p>
              <a:pPr algn="ctr" defTabSz="914400">
                <a:lnSpc>
                  <a:spcPct val="90000"/>
                </a:lnSpc>
              </a:pPr>
              <a:r>
                <a:rPr lang="en-US" altLang="en-US" sz="1200">
                  <a:solidFill>
                    <a:srgbClr val="58595B"/>
                  </a:solidFill>
                  <a:latin typeface="HelvNeue Bold for IBM"/>
                  <a:ea typeface="ヒラギノ角ゴ Pro W3"/>
                  <a:cs typeface="ヒラギノ角ゴ Pro W3"/>
                </a:rPr>
                <a:t>Integration</a:t>
              </a:r>
            </a:p>
          </p:txBody>
        </p:sp>
        <p:sp>
          <p:nvSpPr>
            <p:cNvPr id="122921" name="AutoShape 76"/>
            <p:cNvSpPr>
              <a:spLocks noChangeArrowheads="1"/>
            </p:cNvSpPr>
            <p:nvPr/>
          </p:nvSpPr>
          <p:spPr bwMode="auto">
            <a:xfrm>
              <a:off x="1878" y="1098"/>
              <a:ext cx="486" cy="183"/>
            </a:xfrm>
            <a:prstGeom prst="roundRect">
              <a:avLst>
                <a:gd name="adj" fmla="val 36065"/>
              </a:avLst>
            </a:prstGeom>
            <a:noFill/>
            <a:ln w="12700">
              <a:solidFill>
                <a:srgbClr val="58595B"/>
              </a:solidFill>
              <a:round/>
              <a:headEnd/>
              <a:tailEnd/>
            </a:ln>
          </p:spPr>
          <p:txBody>
            <a:bodyPr wrap="none" anchor="ctr"/>
            <a:lstStyle/>
            <a:p>
              <a:pPr algn="ctr" defTabSz="914400">
                <a:lnSpc>
                  <a:spcPct val="90000"/>
                </a:lnSpc>
              </a:pPr>
              <a:endParaRPr lang="en-US" altLang="en-US" sz="1200">
                <a:solidFill>
                  <a:srgbClr val="000000"/>
                </a:solidFill>
                <a:ea typeface="ヒラギノ角ゴ Pro W3"/>
                <a:cs typeface="ヒラギノ角ゴ Pro W3"/>
              </a:endParaRPr>
            </a:p>
          </p:txBody>
        </p:sp>
      </p:grpSp>
      <p:grpSp>
        <p:nvGrpSpPr>
          <p:cNvPr id="122895" name="Group 77"/>
          <p:cNvGrpSpPr>
            <a:grpSpLocks/>
          </p:cNvGrpSpPr>
          <p:nvPr/>
        </p:nvGrpSpPr>
        <p:grpSpPr bwMode="auto">
          <a:xfrm>
            <a:off x="5954713" y="4435475"/>
            <a:ext cx="769937" cy="366713"/>
            <a:chOff x="1878" y="1098"/>
            <a:chExt cx="486" cy="183"/>
          </a:xfrm>
        </p:grpSpPr>
        <p:sp>
          <p:nvSpPr>
            <p:cNvPr id="122918" name="Text Box 78"/>
            <p:cNvSpPr txBox="1">
              <a:spLocks noChangeArrowheads="1"/>
            </p:cNvSpPr>
            <p:nvPr/>
          </p:nvSpPr>
          <p:spPr bwMode="auto">
            <a:xfrm>
              <a:off x="1908" y="1154"/>
              <a:ext cx="426" cy="82"/>
            </a:xfrm>
            <a:prstGeom prst="rect">
              <a:avLst/>
            </a:prstGeom>
            <a:noFill/>
            <a:ln w="9525">
              <a:noFill/>
              <a:miter lim="800000"/>
              <a:headEnd/>
              <a:tailEnd/>
            </a:ln>
          </p:spPr>
          <p:txBody>
            <a:bodyPr lIns="0" tIns="0" rIns="0" bIns="0" anchor="ctr">
              <a:spAutoFit/>
            </a:bodyPr>
            <a:lstStyle/>
            <a:p>
              <a:pPr algn="ctr" defTabSz="914400">
                <a:lnSpc>
                  <a:spcPct val="90000"/>
                </a:lnSpc>
              </a:pPr>
              <a:r>
                <a:rPr lang="en-US" altLang="en-US" sz="1200">
                  <a:solidFill>
                    <a:srgbClr val="58595B"/>
                  </a:solidFill>
                  <a:latin typeface="HelvNeue Bold for IBM"/>
                  <a:ea typeface="ヒラギノ角ゴ Pro W3"/>
                  <a:cs typeface="ヒラギノ角ゴ Pro W3"/>
                </a:rPr>
                <a:t>Mobile</a:t>
              </a:r>
            </a:p>
          </p:txBody>
        </p:sp>
        <p:sp>
          <p:nvSpPr>
            <p:cNvPr id="122919" name="AutoShape 79"/>
            <p:cNvSpPr>
              <a:spLocks noChangeArrowheads="1"/>
            </p:cNvSpPr>
            <p:nvPr/>
          </p:nvSpPr>
          <p:spPr bwMode="auto">
            <a:xfrm>
              <a:off x="1878" y="1098"/>
              <a:ext cx="486" cy="183"/>
            </a:xfrm>
            <a:prstGeom prst="roundRect">
              <a:avLst>
                <a:gd name="adj" fmla="val 36065"/>
              </a:avLst>
            </a:prstGeom>
            <a:noFill/>
            <a:ln w="12700">
              <a:solidFill>
                <a:srgbClr val="58595B"/>
              </a:solidFill>
              <a:round/>
              <a:headEnd/>
              <a:tailEnd/>
            </a:ln>
          </p:spPr>
          <p:txBody>
            <a:bodyPr wrap="none" anchor="ctr"/>
            <a:lstStyle/>
            <a:p>
              <a:pPr algn="ctr" defTabSz="914400">
                <a:lnSpc>
                  <a:spcPct val="90000"/>
                </a:lnSpc>
              </a:pPr>
              <a:endParaRPr lang="en-US" altLang="en-US" sz="1200">
                <a:solidFill>
                  <a:srgbClr val="000000"/>
                </a:solidFill>
                <a:ea typeface="ヒラギノ角ゴ Pro W3"/>
                <a:cs typeface="ヒラギノ角ゴ Pro W3"/>
              </a:endParaRPr>
            </a:p>
          </p:txBody>
        </p:sp>
      </p:grpSp>
      <p:grpSp>
        <p:nvGrpSpPr>
          <p:cNvPr id="122896" name="Group 80"/>
          <p:cNvGrpSpPr>
            <a:grpSpLocks/>
          </p:cNvGrpSpPr>
          <p:nvPr/>
        </p:nvGrpSpPr>
        <p:grpSpPr bwMode="auto">
          <a:xfrm>
            <a:off x="6727825" y="4435475"/>
            <a:ext cx="835025" cy="366713"/>
            <a:chOff x="1878" y="1098"/>
            <a:chExt cx="486" cy="183"/>
          </a:xfrm>
        </p:grpSpPr>
        <p:sp>
          <p:nvSpPr>
            <p:cNvPr id="122916" name="Text Box 81"/>
            <p:cNvSpPr txBox="1">
              <a:spLocks noChangeArrowheads="1"/>
            </p:cNvSpPr>
            <p:nvPr/>
          </p:nvSpPr>
          <p:spPr bwMode="auto">
            <a:xfrm>
              <a:off x="1908" y="1154"/>
              <a:ext cx="429" cy="82"/>
            </a:xfrm>
            <a:prstGeom prst="rect">
              <a:avLst/>
            </a:prstGeom>
            <a:noFill/>
            <a:ln w="9525">
              <a:noFill/>
              <a:miter lim="800000"/>
              <a:headEnd/>
              <a:tailEnd/>
            </a:ln>
          </p:spPr>
          <p:txBody>
            <a:bodyPr lIns="0" tIns="0" rIns="0" bIns="0" anchor="ctr">
              <a:spAutoFit/>
            </a:bodyPr>
            <a:lstStyle/>
            <a:p>
              <a:pPr algn="ctr" defTabSz="914400">
                <a:lnSpc>
                  <a:spcPct val="90000"/>
                </a:lnSpc>
              </a:pPr>
              <a:r>
                <a:rPr lang="en-US" altLang="en-US" sz="1200">
                  <a:solidFill>
                    <a:srgbClr val="58595B"/>
                  </a:solidFill>
                  <a:latin typeface="HelvNeue Bold for IBM"/>
                  <a:ea typeface="ヒラギノ角ゴ Pro W3"/>
                  <a:cs typeface="ヒラギノ角ゴ Pro W3"/>
                </a:rPr>
                <a:t>Social</a:t>
              </a:r>
            </a:p>
          </p:txBody>
        </p:sp>
        <p:sp>
          <p:nvSpPr>
            <p:cNvPr id="122917" name="AutoShape 82"/>
            <p:cNvSpPr>
              <a:spLocks noChangeArrowheads="1"/>
            </p:cNvSpPr>
            <p:nvPr/>
          </p:nvSpPr>
          <p:spPr bwMode="auto">
            <a:xfrm>
              <a:off x="1878" y="1098"/>
              <a:ext cx="486" cy="183"/>
            </a:xfrm>
            <a:prstGeom prst="roundRect">
              <a:avLst>
                <a:gd name="adj" fmla="val 36065"/>
              </a:avLst>
            </a:prstGeom>
            <a:noFill/>
            <a:ln w="12700">
              <a:solidFill>
                <a:srgbClr val="58595B"/>
              </a:solidFill>
              <a:round/>
              <a:headEnd/>
              <a:tailEnd/>
            </a:ln>
          </p:spPr>
          <p:txBody>
            <a:bodyPr wrap="none" anchor="ctr"/>
            <a:lstStyle/>
            <a:p>
              <a:pPr algn="ctr" defTabSz="914400">
                <a:lnSpc>
                  <a:spcPct val="90000"/>
                </a:lnSpc>
              </a:pPr>
              <a:endParaRPr lang="en-US" altLang="en-US" sz="1200">
                <a:solidFill>
                  <a:srgbClr val="000000"/>
                </a:solidFill>
                <a:ea typeface="ヒラギノ角ゴ Pro W3"/>
                <a:cs typeface="ヒラギノ角ゴ Pro W3"/>
              </a:endParaRPr>
            </a:p>
          </p:txBody>
        </p:sp>
      </p:grpSp>
      <p:grpSp>
        <p:nvGrpSpPr>
          <p:cNvPr id="122897" name="Group 83"/>
          <p:cNvGrpSpPr>
            <a:grpSpLocks/>
          </p:cNvGrpSpPr>
          <p:nvPr/>
        </p:nvGrpSpPr>
        <p:grpSpPr bwMode="auto">
          <a:xfrm>
            <a:off x="7569200" y="4435475"/>
            <a:ext cx="973138" cy="376238"/>
            <a:chOff x="1878" y="1098"/>
            <a:chExt cx="486" cy="189"/>
          </a:xfrm>
        </p:grpSpPr>
        <p:sp>
          <p:nvSpPr>
            <p:cNvPr id="122914" name="Text Box 84"/>
            <p:cNvSpPr txBox="1">
              <a:spLocks noChangeArrowheads="1"/>
            </p:cNvSpPr>
            <p:nvPr/>
          </p:nvSpPr>
          <p:spPr bwMode="auto">
            <a:xfrm>
              <a:off x="1908" y="1121"/>
              <a:ext cx="428" cy="166"/>
            </a:xfrm>
            <a:prstGeom prst="rect">
              <a:avLst/>
            </a:prstGeom>
            <a:noFill/>
            <a:ln w="9525">
              <a:noFill/>
              <a:miter lim="800000"/>
              <a:headEnd/>
              <a:tailEnd/>
            </a:ln>
          </p:spPr>
          <p:txBody>
            <a:bodyPr lIns="0" tIns="0" rIns="0" bIns="0" anchor="ctr">
              <a:spAutoFit/>
            </a:bodyPr>
            <a:lstStyle/>
            <a:p>
              <a:pPr algn="ctr" defTabSz="914400">
                <a:lnSpc>
                  <a:spcPct val="90000"/>
                </a:lnSpc>
              </a:pPr>
              <a:r>
                <a:rPr lang="en-US" altLang="en-US" sz="1200">
                  <a:solidFill>
                    <a:srgbClr val="58595B"/>
                  </a:solidFill>
                  <a:latin typeface="HelvNeue Bold for IBM"/>
                  <a:ea typeface="ヒラギノ角ゴ Pro W3"/>
                  <a:cs typeface="ヒラギノ角ゴ Pro W3"/>
                </a:rPr>
                <a:t>Traditional</a:t>
              </a:r>
              <a:br>
                <a:rPr lang="en-US" altLang="en-US" sz="1200">
                  <a:solidFill>
                    <a:srgbClr val="58595B"/>
                  </a:solidFill>
                  <a:latin typeface="HelvNeue Bold for IBM"/>
                  <a:ea typeface="ヒラギノ角ゴ Pro W3"/>
                  <a:cs typeface="ヒラギノ角ゴ Pro W3"/>
                </a:rPr>
              </a:br>
              <a:r>
                <a:rPr lang="en-US" altLang="en-US" sz="1200">
                  <a:solidFill>
                    <a:srgbClr val="58595B"/>
                  </a:solidFill>
                  <a:latin typeface="HelvNeue Bold for IBM"/>
                  <a:ea typeface="ヒラギノ角ゴ Pro W3"/>
                  <a:cs typeface="ヒラギノ角ゴ Pro W3"/>
                </a:rPr>
                <a:t>Workloads</a:t>
              </a:r>
            </a:p>
          </p:txBody>
        </p:sp>
        <p:sp>
          <p:nvSpPr>
            <p:cNvPr id="122915" name="AutoShape 85"/>
            <p:cNvSpPr>
              <a:spLocks noChangeArrowheads="1"/>
            </p:cNvSpPr>
            <p:nvPr/>
          </p:nvSpPr>
          <p:spPr bwMode="auto">
            <a:xfrm>
              <a:off x="1878" y="1098"/>
              <a:ext cx="486" cy="183"/>
            </a:xfrm>
            <a:prstGeom prst="roundRect">
              <a:avLst>
                <a:gd name="adj" fmla="val 36065"/>
              </a:avLst>
            </a:prstGeom>
            <a:noFill/>
            <a:ln w="12700">
              <a:solidFill>
                <a:srgbClr val="58595B"/>
              </a:solidFill>
              <a:round/>
              <a:headEnd/>
              <a:tailEnd/>
            </a:ln>
          </p:spPr>
          <p:txBody>
            <a:bodyPr wrap="none" anchor="ctr"/>
            <a:lstStyle/>
            <a:p>
              <a:pPr algn="ctr" defTabSz="914400">
                <a:lnSpc>
                  <a:spcPct val="90000"/>
                </a:lnSpc>
              </a:pPr>
              <a:endParaRPr lang="en-US" altLang="en-US" sz="1200">
                <a:solidFill>
                  <a:srgbClr val="000000"/>
                </a:solidFill>
                <a:ea typeface="ヒラギノ角ゴ Pro W3"/>
                <a:cs typeface="ヒラギノ角ゴ Pro W3"/>
              </a:endParaRPr>
            </a:p>
          </p:txBody>
        </p:sp>
      </p:grpSp>
      <p:grpSp>
        <p:nvGrpSpPr>
          <p:cNvPr id="122898" name="Group 87"/>
          <p:cNvGrpSpPr>
            <a:grpSpLocks/>
          </p:cNvGrpSpPr>
          <p:nvPr/>
        </p:nvGrpSpPr>
        <p:grpSpPr bwMode="auto">
          <a:xfrm>
            <a:off x="2149475" y="5499100"/>
            <a:ext cx="2128838" cy="328613"/>
            <a:chOff x="1878" y="1098"/>
            <a:chExt cx="486" cy="183"/>
          </a:xfrm>
        </p:grpSpPr>
        <p:sp>
          <p:nvSpPr>
            <p:cNvPr id="122912" name="Text Box 88"/>
            <p:cNvSpPr txBox="1">
              <a:spLocks noChangeArrowheads="1"/>
            </p:cNvSpPr>
            <p:nvPr/>
          </p:nvSpPr>
          <p:spPr bwMode="auto">
            <a:xfrm>
              <a:off x="1908" y="1137"/>
              <a:ext cx="426" cy="118"/>
            </a:xfrm>
            <a:prstGeom prst="rect">
              <a:avLst/>
            </a:prstGeom>
            <a:noFill/>
            <a:ln w="9525">
              <a:noFill/>
              <a:miter lim="800000"/>
              <a:headEnd/>
              <a:tailEnd/>
            </a:ln>
          </p:spPr>
          <p:txBody>
            <a:bodyPr lIns="0" tIns="0" rIns="0" bIns="0" anchor="ctr">
              <a:spAutoFit/>
            </a:bodyPr>
            <a:lstStyle/>
            <a:p>
              <a:pPr algn="ctr" defTabSz="914400"/>
              <a:r>
                <a:rPr lang="en-US" altLang="en-US" sz="1400">
                  <a:solidFill>
                    <a:srgbClr val="58595B"/>
                  </a:solidFill>
                  <a:latin typeface="HelvNeue Bold for IBM"/>
                  <a:ea typeface="ヒラギノ角ゴ Pro W3"/>
                  <a:cs typeface="ヒラギノ角ゴ Pro W3"/>
                </a:rPr>
                <a:t>Compute</a:t>
              </a:r>
            </a:p>
          </p:txBody>
        </p:sp>
        <p:sp>
          <p:nvSpPr>
            <p:cNvPr id="122913" name="AutoShape 89"/>
            <p:cNvSpPr>
              <a:spLocks noChangeArrowheads="1"/>
            </p:cNvSpPr>
            <p:nvPr/>
          </p:nvSpPr>
          <p:spPr bwMode="auto">
            <a:xfrm>
              <a:off x="1878" y="1098"/>
              <a:ext cx="486" cy="183"/>
            </a:xfrm>
            <a:prstGeom prst="roundRect">
              <a:avLst>
                <a:gd name="adj" fmla="val 36065"/>
              </a:avLst>
            </a:prstGeom>
            <a:noFill/>
            <a:ln w="12700">
              <a:solidFill>
                <a:srgbClr val="58595B"/>
              </a:solidFill>
              <a:round/>
              <a:headEnd/>
              <a:tailEnd/>
            </a:ln>
          </p:spPr>
          <p:txBody>
            <a:bodyPr wrap="none" anchor="ctr"/>
            <a:lstStyle/>
            <a:p>
              <a:pPr algn="ctr" defTabSz="914400"/>
              <a:endParaRPr lang="en-US" altLang="en-US" sz="1400">
                <a:solidFill>
                  <a:srgbClr val="000000"/>
                </a:solidFill>
                <a:ea typeface="ヒラギノ角ゴ Pro W3"/>
                <a:cs typeface="ヒラギノ角ゴ Pro W3"/>
              </a:endParaRPr>
            </a:p>
          </p:txBody>
        </p:sp>
      </p:grpSp>
      <p:grpSp>
        <p:nvGrpSpPr>
          <p:cNvPr id="122899" name="Group 90"/>
          <p:cNvGrpSpPr>
            <a:grpSpLocks/>
          </p:cNvGrpSpPr>
          <p:nvPr/>
        </p:nvGrpSpPr>
        <p:grpSpPr bwMode="auto">
          <a:xfrm>
            <a:off x="4286250" y="5499100"/>
            <a:ext cx="2116138" cy="328613"/>
            <a:chOff x="1878" y="1098"/>
            <a:chExt cx="486" cy="183"/>
          </a:xfrm>
        </p:grpSpPr>
        <p:sp>
          <p:nvSpPr>
            <p:cNvPr id="122910" name="Text Box 91"/>
            <p:cNvSpPr txBox="1">
              <a:spLocks noChangeArrowheads="1"/>
            </p:cNvSpPr>
            <p:nvPr/>
          </p:nvSpPr>
          <p:spPr bwMode="auto">
            <a:xfrm>
              <a:off x="1908" y="1137"/>
              <a:ext cx="426" cy="118"/>
            </a:xfrm>
            <a:prstGeom prst="rect">
              <a:avLst/>
            </a:prstGeom>
            <a:noFill/>
            <a:ln w="9525">
              <a:noFill/>
              <a:miter lim="800000"/>
              <a:headEnd/>
              <a:tailEnd/>
            </a:ln>
          </p:spPr>
          <p:txBody>
            <a:bodyPr lIns="0" tIns="0" rIns="0" bIns="0" anchor="ctr">
              <a:spAutoFit/>
            </a:bodyPr>
            <a:lstStyle/>
            <a:p>
              <a:pPr algn="ctr" defTabSz="914400"/>
              <a:r>
                <a:rPr lang="en-US" altLang="en-US" sz="1400">
                  <a:solidFill>
                    <a:srgbClr val="58595B"/>
                  </a:solidFill>
                  <a:latin typeface="HelvNeue Bold for IBM"/>
                  <a:ea typeface="ヒラギノ角ゴ Pro W3"/>
                  <a:cs typeface="ヒラギノ角ゴ Pro W3"/>
                </a:rPr>
                <a:t>Storage</a:t>
              </a:r>
            </a:p>
          </p:txBody>
        </p:sp>
        <p:sp>
          <p:nvSpPr>
            <p:cNvPr id="122911" name="AutoShape 92"/>
            <p:cNvSpPr>
              <a:spLocks noChangeArrowheads="1"/>
            </p:cNvSpPr>
            <p:nvPr/>
          </p:nvSpPr>
          <p:spPr bwMode="auto">
            <a:xfrm>
              <a:off x="1878" y="1098"/>
              <a:ext cx="486" cy="183"/>
            </a:xfrm>
            <a:prstGeom prst="roundRect">
              <a:avLst>
                <a:gd name="adj" fmla="val 36065"/>
              </a:avLst>
            </a:prstGeom>
            <a:noFill/>
            <a:ln w="12700">
              <a:solidFill>
                <a:srgbClr val="58595B"/>
              </a:solidFill>
              <a:round/>
              <a:headEnd/>
              <a:tailEnd/>
            </a:ln>
          </p:spPr>
          <p:txBody>
            <a:bodyPr wrap="none" anchor="ctr"/>
            <a:lstStyle/>
            <a:p>
              <a:pPr algn="ctr" defTabSz="914400"/>
              <a:endParaRPr lang="en-US" altLang="en-US" sz="1400">
                <a:solidFill>
                  <a:srgbClr val="000000"/>
                </a:solidFill>
                <a:ea typeface="ヒラギノ角ゴ Pro W3"/>
                <a:cs typeface="ヒラギノ角ゴ Pro W3"/>
              </a:endParaRPr>
            </a:p>
          </p:txBody>
        </p:sp>
      </p:grpSp>
      <p:grpSp>
        <p:nvGrpSpPr>
          <p:cNvPr id="122900" name="Group 93"/>
          <p:cNvGrpSpPr>
            <a:grpSpLocks/>
          </p:cNvGrpSpPr>
          <p:nvPr/>
        </p:nvGrpSpPr>
        <p:grpSpPr bwMode="auto">
          <a:xfrm>
            <a:off x="6403975" y="5499100"/>
            <a:ext cx="2141538" cy="328613"/>
            <a:chOff x="1878" y="1098"/>
            <a:chExt cx="486" cy="183"/>
          </a:xfrm>
        </p:grpSpPr>
        <p:sp>
          <p:nvSpPr>
            <p:cNvPr id="122908" name="Text Box 94"/>
            <p:cNvSpPr txBox="1">
              <a:spLocks noChangeArrowheads="1"/>
            </p:cNvSpPr>
            <p:nvPr/>
          </p:nvSpPr>
          <p:spPr bwMode="auto">
            <a:xfrm>
              <a:off x="1908" y="1137"/>
              <a:ext cx="426" cy="118"/>
            </a:xfrm>
            <a:prstGeom prst="rect">
              <a:avLst/>
            </a:prstGeom>
            <a:noFill/>
            <a:ln w="9525">
              <a:noFill/>
              <a:miter lim="800000"/>
              <a:headEnd/>
              <a:tailEnd/>
            </a:ln>
          </p:spPr>
          <p:txBody>
            <a:bodyPr lIns="0" tIns="0" rIns="0" bIns="0" anchor="ctr">
              <a:spAutoFit/>
            </a:bodyPr>
            <a:lstStyle/>
            <a:p>
              <a:pPr algn="ctr" defTabSz="914400"/>
              <a:r>
                <a:rPr lang="en-US" altLang="en-US" sz="1400">
                  <a:solidFill>
                    <a:srgbClr val="58595B"/>
                  </a:solidFill>
                  <a:latin typeface="HelvNeue Bold for IBM"/>
                  <a:ea typeface="ヒラギノ角ゴ Pro W3"/>
                  <a:cs typeface="ヒラギノ角ゴ Pro W3"/>
                </a:rPr>
                <a:t>Networking</a:t>
              </a:r>
            </a:p>
          </p:txBody>
        </p:sp>
        <p:sp>
          <p:nvSpPr>
            <p:cNvPr id="122909" name="AutoShape 95"/>
            <p:cNvSpPr>
              <a:spLocks noChangeArrowheads="1"/>
            </p:cNvSpPr>
            <p:nvPr/>
          </p:nvSpPr>
          <p:spPr bwMode="auto">
            <a:xfrm>
              <a:off x="1878" y="1098"/>
              <a:ext cx="486" cy="183"/>
            </a:xfrm>
            <a:prstGeom prst="roundRect">
              <a:avLst>
                <a:gd name="adj" fmla="val 36065"/>
              </a:avLst>
            </a:prstGeom>
            <a:noFill/>
            <a:ln w="12700">
              <a:solidFill>
                <a:srgbClr val="58595B"/>
              </a:solidFill>
              <a:round/>
              <a:headEnd/>
              <a:tailEnd/>
            </a:ln>
          </p:spPr>
          <p:txBody>
            <a:bodyPr wrap="none" anchor="ctr"/>
            <a:lstStyle/>
            <a:p>
              <a:pPr algn="ctr" defTabSz="914400"/>
              <a:endParaRPr lang="en-US" altLang="en-US" sz="1400">
                <a:solidFill>
                  <a:srgbClr val="000000"/>
                </a:solidFill>
                <a:ea typeface="ヒラギノ角ゴ Pro W3"/>
                <a:cs typeface="ヒラギノ角ゴ Pro W3"/>
              </a:endParaRPr>
            </a:p>
          </p:txBody>
        </p:sp>
      </p:grpSp>
      <p:sp>
        <p:nvSpPr>
          <p:cNvPr id="122901" name="Text Box 6"/>
          <p:cNvSpPr txBox="1">
            <a:spLocks noChangeArrowheads="1"/>
          </p:cNvSpPr>
          <p:nvPr/>
        </p:nvSpPr>
        <p:spPr bwMode="auto">
          <a:xfrm>
            <a:off x="4260850" y="6018213"/>
            <a:ext cx="4540250" cy="457200"/>
          </a:xfrm>
          <a:prstGeom prst="rect">
            <a:avLst/>
          </a:prstGeom>
          <a:noFill/>
          <a:ln w="9525">
            <a:noFill/>
            <a:miter lim="800000"/>
            <a:headEnd/>
            <a:tailEnd/>
          </a:ln>
        </p:spPr>
        <p:txBody>
          <a:bodyPr wrap="none">
            <a:spAutoFit/>
          </a:bodyPr>
          <a:lstStyle/>
          <a:p>
            <a:pPr algn="r" defTabSz="914400"/>
            <a:r>
              <a:rPr lang="en-US" altLang="en-US" sz="2400">
                <a:solidFill>
                  <a:srgbClr val="58595B"/>
                </a:solidFill>
                <a:latin typeface="HelvNeue Bold for IBM"/>
                <a:ea typeface="ヒラギノ角ゴ Pro W3"/>
                <a:cs typeface="ヒラギノ角ゴ Pro W3"/>
              </a:rPr>
              <a:t>Public. Private. Dynamic Hybrid.</a:t>
            </a:r>
          </a:p>
        </p:txBody>
      </p:sp>
      <p:pic>
        <p:nvPicPr>
          <p:cNvPr id="122902" name="Picture 12" descr="PureApplication_Sil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05588" y="1000125"/>
            <a:ext cx="1406525" cy="2924175"/>
          </a:xfrm>
          <a:prstGeom prst="rect">
            <a:avLst/>
          </a:prstGeom>
          <a:noFill/>
          <a:ln w="9525">
            <a:noFill/>
            <a:miter lim="800000"/>
            <a:headEnd/>
            <a:tailEnd/>
          </a:ln>
        </p:spPr>
      </p:pic>
      <p:pic>
        <p:nvPicPr>
          <p:cNvPr id="122903" name="Picture 8" descr="PureSystems_PPT_wordmark-black"/>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020888" y="1443038"/>
            <a:ext cx="4271962" cy="669925"/>
          </a:xfrm>
          <a:prstGeom prst="rect">
            <a:avLst/>
          </a:prstGeom>
          <a:noFill/>
          <a:ln w="9525">
            <a:noFill/>
            <a:miter lim="800000"/>
            <a:headEnd/>
            <a:tailEnd/>
          </a:ln>
        </p:spPr>
      </p:pic>
      <p:sp>
        <p:nvSpPr>
          <p:cNvPr id="122904" name="Text Box 45"/>
          <p:cNvSpPr txBox="1">
            <a:spLocks noChangeArrowheads="1"/>
          </p:cNvSpPr>
          <p:nvPr/>
        </p:nvSpPr>
        <p:spPr bwMode="auto">
          <a:xfrm>
            <a:off x="268288" y="2212975"/>
            <a:ext cx="6043612" cy="1190625"/>
          </a:xfrm>
          <a:prstGeom prst="rect">
            <a:avLst/>
          </a:prstGeom>
          <a:noFill/>
          <a:ln w="9525" algn="ctr">
            <a:noFill/>
            <a:miter lim="800000"/>
            <a:headEnd/>
            <a:tailEnd/>
          </a:ln>
        </p:spPr>
        <p:txBody>
          <a:bodyPr>
            <a:spAutoFit/>
          </a:bodyPr>
          <a:lstStyle/>
          <a:p>
            <a:pPr algn="r" defTabSz="576263">
              <a:spcBef>
                <a:spcPct val="20000"/>
              </a:spcBef>
              <a:buClr>
                <a:srgbClr val="FF3300"/>
              </a:buClr>
            </a:pPr>
            <a:r>
              <a:rPr lang="en-US" sz="3600" b="1">
                <a:solidFill>
                  <a:schemeClr val="accent1"/>
                </a:solidFill>
                <a:ea typeface="ヒラギノ角ゴ Pro W3"/>
                <a:cs typeface="ヒラギノ角ゴ Pro W3"/>
              </a:rPr>
              <a:t>Build it </a:t>
            </a:r>
            <a:r>
              <a:rPr lang="en-US" sz="3600" b="1">
                <a:solidFill>
                  <a:schemeClr val="tx1"/>
                </a:solidFill>
                <a:ea typeface="ヒラギノ角ゴ Pro W3"/>
                <a:cs typeface="ヒラギノ角ゴ Pro W3"/>
              </a:rPr>
              <a:t>simpler and faster with lower risk</a:t>
            </a:r>
          </a:p>
        </p:txBody>
      </p:sp>
      <p:grpSp>
        <p:nvGrpSpPr>
          <p:cNvPr id="122905" name="Group 46"/>
          <p:cNvGrpSpPr>
            <a:grpSpLocks/>
          </p:cNvGrpSpPr>
          <p:nvPr/>
        </p:nvGrpSpPr>
        <p:grpSpPr bwMode="auto">
          <a:xfrm>
            <a:off x="7275513" y="1866900"/>
            <a:ext cx="1079500" cy="955675"/>
            <a:chOff x="3116" y="2739"/>
            <a:chExt cx="680" cy="602"/>
          </a:xfrm>
        </p:grpSpPr>
        <p:pic>
          <p:nvPicPr>
            <p:cNvPr id="122906" name="Picture 4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16" y="2739"/>
              <a:ext cx="680" cy="602"/>
            </a:xfrm>
            <a:prstGeom prst="rect">
              <a:avLst/>
            </a:prstGeom>
            <a:noFill/>
            <a:ln w="9525" algn="ctr">
              <a:noFill/>
              <a:miter lim="800000"/>
              <a:headEnd/>
              <a:tailEnd/>
            </a:ln>
          </p:spPr>
        </p:pic>
        <p:sp>
          <p:nvSpPr>
            <p:cNvPr id="122907" name="Text Box 48"/>
            <p:cNvSpPr txBox="1">
              <a:spLocks noChangeArrowheads="1"/>
            </p:cNvSpPr>
            <p:nvPr/>
          </p:nvSpPr>
          <p:spPr bwMode="auto">
            <a:xfrm>
              <a:off x="3148" y="2944"/>
              <a:ext cx="617" cy="214"/>
            </a:xfrm>
            <a:prstGeom prst="rect">
              <a:avLst/>
            </a:prstGeom>
            <a:noFill/>
            <a:ln w="9525" algn="ctr">
              <a:noFill/>
              <a:miter lim="800000"/>
              <a:headEnd/>
              <a:tailEnd/>
            </a:ln>
          </p:spPr>
          <p:txBody>
            <a:bodyPr>
              <a:spAutoFit/>
            </a:bodyPr>
            <a:lstStyle/>
            <a:p>
              <a:pPr algn="ctr" defTabSz="576263">
                <a:lnSpc>
                  <a:spcPct val="90000"/>
                </a:lnSpc>
                <a:spcBef>
                  <a:spcPct val="30000"/>
                </a:spcBef>
                <a:buClr>
                  <a:srgbClr val="FF3300"/>
                </a:buClr>
              </a:pPr>
              <a:r>
                <a:rPr lang="en-US" b="1">
                  <a:solidFill>
                    <a:srgbClr val="4DC1BD"/>
                  </a:solidFill>
                  <a:ea typeface="ヒラギノ角ゴ Pro W3"/>
                  <a:cs typeface="ヒラギノ角ゴ Pro W3"/>
                </a:rPr>
                <a:t>Build it</a:t>
              </a:r>
            </a:p>
          </p:txBody>
        </p:sp>
      </p:grpSp>
    </p:spTree>
    <p:extLst>
      <p:ext uri="{BB962C8B-B14F-4D97-AF65-F5344CB8AC3E}">
        <p14:creationId xmlns:p14="http://schemas.microsoft.com/office/powerpoint/2010/main" val="4101731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3848" y="546297"/>
            <a:ext cx="2424043" cy="639763"/>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r>
              <a:rPr lang="en-US" sz="4800" b="1" dirty="0" smtClean="0">
                <a:solidFill>
                  <a:srgbClr val="00B050"/>
                </a:solidFill>
                <a:latin typeface="Bradley Hand ITC" panose="03070402050302030203" pitchFamily="66" charset="0"/>
              </a:rPr>
              <a:t>Agenda</a:t>
            </a:r>
            <a:endParaRPr lang="en-US" sz="4800" b="1" dirty="0">
              <a:solidFill>
                <a:srgbClr val="00B050"/>
              </a:solidFill>
              <a:latin typeface="Bradley Hand ITC" panose="03070402050302030203" pitchFamily="66" charset="0"/>
            </a:endParaRPr>
          </a:p>
        </p:txBody>
      </p:sp>
      <p:sp>
        <p:nvSpPr>
          <p:cNvPr id="4" name="Slide Number Placeholder 3"/>
          <p:cNvSpPr>
            <a:spLocks noGrp="1"/>
          </p:cNvSpPr>
          <p:nvPr>
            <p:ph type="sldNum" sz="quarter" idx="10"/>
          </p:nvPr>
        </p:nvSpPr>
        <p:spPr/>
        <p:txBody>
          <a:bodyPr/>
          <a:lstStyle/>
          <a:p>
            <a:fld id="{06DFDA0B-A894-4EA2-84EA-2E3E1FAE3762}" type="slidenum">
              <a:rPr lang="en-US" smtClean="0">
                <a:solidFill>
                  <a:srgbClr val="00B050"/>
                </a:solidFill>
              </a:rPr>
              <a:pPr/>
              <a:t>23</a:t>
            </a:fld>
            <a:endParaRPr lang="en-US">
              <a:solidFill>
                <a:srgbClr val="00B050"/>
              </a:solidFill>
            </a:endParaRPr>
          </a:p>
        </p:txBody>
      </p:sp>
      <p:sp>
        <p:nvSpPr>
          <p:cNvPr id="6" name="TextBox 5"/>
          <p:cNvSpPr txBox="1"/>
          <p:nvPr/>
        </p:nvSpPr>
        <p:spPr>
          <a:xfrm>
            <a:off x="756321" y="2193773"/>
            <a:ext cx="8272497" cy="66172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defPPr>
              <a:defRPr lang="en-US"/>
            </a:defPPr>
            <a:lvl1pPr marL="342900" indent="-342900">
              <a:buFont typeface="Arial" panose="020B0604020202020204" pitchFamily="34" charset="0"/>
              <a:buChar char="•"/>
              <a:defRPr sz="4000">
                <a:solidFill>
                  <a:srgbClr val="00B050"/>
                </a:solidFill>
                <a:latin typeface="Bradley Hand ITC" panose="03070402050302030203" pitchFamily="66" charset="0"/>
              </a:defRPr>
            </a:lvl1pPr>
          </a:lstStyle>
          <a:p>
            <a:r>
              <a:rPr lang="en-US" dirty="0"/>
              <a:t>IBM </a:t>
            </a:r>
            <a:r>
              <a:rPr lang="en-US" dirty="0" err="1"/>
              <a:t>PureSystems</a:t>
            </a:r>
            <a:r>
              <a:rPr lang="en-US" dirty="0"/>
              <a:t> Family.</a:t>
            </a:r>
          </a:p>
        </p:txBody>
      </p:sp>
      <p:sp>
        <p:nvSpPr>
          <p:cNvPr id="7" name="TextBox 6"/>
          <p:cNvSpPr txBox="1"/>
          <p:nvPr/>
        </p:nvSpPr>
        <p:spPr>
          <a:xfrm>
            <a:off x="755650" y="3029395"/>
            <a:ext cx="7632774" cy="66172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342900" indent="-342900">
              <a:buFont typeface="Arial" panose="020B0604020202020204" pitchFamily="34" charset="0"/>
              <a:buChar char="•"/>
            </a:pPr>
            <a:r>
              <a:rPr lang="en-US" sz="4000" dirty="0" smtClean="0">
                <a:solidFill>
                  <a:schemeClr val="tx1"/>
                </a:solidFill>
                <a:latin typeface="Bradley Hand ITC" panose="03070402050302030203" pitchFamily="66" charset="0"/>
              </a:rPr>
              <a:t>Software Defined Environment.</a:t>
            </a:r>
            <a:endParaRPr lang="en-US" sz="4000" dirty="0">
              <a:solidFill>
                <a:schemeClr val="tx1"/>
              </a:solidFill>
              <a:latin typeface="Bradley Hand ITC" panose="03070402050302030203" pitchFamily="66" charset="0"/>
            </a:endParaRPr>
          </a:p>
        </p:txBody>
      </p:sp>
      <p:sp>
        <p:nvSpPr>
          <p:cNvPr id="10" name="TextBox 9"/>
          <p:cNvSpPr txBox="1"/>
          <p:nvPr/>
        </p:nvSpPr>
        <p:spPr>
          <a:xfrm>
            <a:off x="731056" y="3856764"/>
            <a:ext cx="7774197" cy="66172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342900" indent="-342900">
              <a:buFont typeface="Arial" panose="020B0604020202020204" pitchFamily="34" charset="0"/>
              <a:buChar char="•"/>
            </a:pPr>
            <a:r>
              <a:rPr lang="en-US" sz="4000" dirty="0" smtClean="0">
                <a:solidFill>
                  <a:srgbClr val="00B050"/>
                </a:solidFill>
                <a:latin typeface="Bradley Hand ITC" panose="03070402050302030203" pitchFamily="66" charset="0"/>
              </a:rPr>
              <a:t>IBM Positioning</a:t>
            </a:r>
            <a:endParaRPr lang="en-US" sz="4000" dirty="0">
              <a:solidFill>
                <a:srgbClr val="00B050"/>
              </a:solidFill>
              <a:latin typeface="Bradley Hand ITC" panose="03070402050302030203" pitchFamily="66" charset="0"/>
            </a:endParaRPr>
          </a:p>
        </p:txBody>
      </p:sp>
      <p:sp>
        <p:nvSpPr>
          <p:cNvPr id="8" name="TextBox 7"/>
          <p:cNvSpPr txBox="1"/>
          <p:nvPr/>
        </p:nvSpPr>
        <p:spPr>
          <a:xfrm>
            <a:off x="755650" y="4648881"/>
            <a:ext cx="7774197" cy="66172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342900" indent="-342900">
              <a:buFont typeface="Arial" panose="020B0604020202020204" pitchFamily="34" charset="0"/>
              <a:buChar char="•"/>
            </a:pPr>
            <a:r>
              <a:rPr lang="en-US" sz="4000" dirty="0" smtClean="0">
                <a:solidFill>
                  <a:srgbClr val="00B050"/>
                </a:solidFill>
                <a:latin typeface="Bradley Hand ITC" panose="03070402050302030203" pitchFamily="66" charset="0"/>
              </a:rPr>
              <a:t>Questions &amp; Answers</a:t>
            </a:r>
            <a:endParaRPr lang="en-US" sz="4000" dirty="0">
              <a:solidFill>
                <a:srgbClr val="00B050"/>
              </a:solidFill>
              <a:latin typeface="Bradley Hand ITC" panose="03070402050302030203" pitchFamily="66" charset="0"/>
            </a:endParaRPr>
          </a:p>
        </p:txBody>
      </p:sp>
      <p:sp>
        <p:nvSpPr>
          <p:cNvPr id="5" name="Rounded Rectangle 4"/>
          <p:cNvSpPr/>
          <p:nvPr/>
        </p:nvSpPr>
        <p:spPr bwMode="auto">
          <a:xfrm>
            <a:off x="554792" y="2892535"/>
            <a:ext cx="8019201" cy="726046"/>
          </a:xfrm>
          <a:prstGeom prst="roundRect">
            <a:avLst/>
          </a:prstGeom>
          <a:gradFill flip="none" rotWithShape="1">
            <a:gsLst>
              <a:gs pos="41000">
                <a:schemeClr val="bg2">
                  <a:lumMod val="60000"/>
                  <a:lumOff val="40000"/>
                  <a:shade val="30000"/>
                  <a:satMod val="115000"/>
                  <a:alpha val="0"/>
                </a:schemeClr>
              </a:gs>
              <a:gs pos="100000">
                <a:schemeClr val="bg2">
                  <a:lumMod val="60000"/>
                  <a:lumOff val="40000"/>
                  <a:shade val="67500"/>
                  <a:satMod val="115000"/>
                </a:schemeClr>
              </a:gs>
              <a:gs pos="100000">
                <a:schemeClr val="bg2">
                  <a:lumMod val="60000"/>
                  <a:lumOff val="40000"/>
                  <a:shade val="100000"/>
                  <a:satMod val="115000"/>
                </a:schemeClr>
              </a:gs>
            </a:gsLst>
            <a:lin ang="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0" i="0" u="none" strike="noStrike" cap="none" normalizeH="0" baseline="0" smtClean="0">
              <a:ln>
                <a:noFill/>
              </a:ln>
              <a:solidFill>
                <a:schemeClr val="hlink"/>
              </a:solidFill>
              <a:effectLst/>
              <a:latin typeface="Arial" panose="020B0604020202020204" pitchFamily="34" charset="0"/>
            </a:endParaRPr>
          </a:p>
        </p:txBody>
      </p:sp>
    </p:spTree>
    <p:extLst>
      <p:ext uri="{BB962C8B-B14F-4D97-AF65-F5344CB8AC3E}">
        <p14:creationId xmlns:p14="http://schemas.microsoft.com/office/powerpoint/2010/main" val="4233450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306388" y="455613"/>
            <a:ext cx="8837612" cy="301625"/>
          </a:xfrm>
        </p:spPr>
        <p:txBody>
          <a:bodyPr/>
          <a:lstStyle/>
          <a:p>
            <a:pPr eaLnBrk="1" hangingPunct="1"/>
            <a:r>
              <a:rPr lang="en-US" sz="2200" b="1" smtClean="0">
                <a:ea typeface="MS PGothic" panose="020B0600070205080204" pitchFamily="34" charset="-128"/>
              </a:rPr>
              <a:t>What are Software Defined Environments?</a:t>
            </a:r>
          </a:p>
        </p:txBody>
      </p:sp>
      <p:sp>
        <p:nvSpPr>
          <p:cNvPr id="7171" name="Rectangle 5"/>
          <p:cNvSpPr>
            <a:spLocks noChangeArrowheads="1"/>
          </p:cNvSpPr>
          <p:nvPr/>
        </p:nvSpPr>
        <p:spPr bwMode="auto">
          <a:xfrm>
            <a:off x="3810000" y="4267200"/>
            <a:ext cx="49530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04E37"/>
              </a:buClr>
              <a:buChar char="•"/>
              <a:defRPr sz="16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lr>
                <a:srgbClr val="F04E37"/>
              </a:buClr>
              <a:buChar char="–"/>
              <a:defRPr sz="16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lr>
                <a:srgbClr val="F04E37"/>
              </a:buClr>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FF6600"/>
              </a:buClr>
              <a:buSzPct val="60000"/>
              <a:buFont typeface="Wingdings" panose="05000000000000000000" pitchFamily="2" charset="2"/>
              <a:buChar char="Ø"/>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FF6600"/>
              </a:buClr>
              <a:buSzPct val="66000"/>
              <a:buFont typeface="Courier New" panose="02070309020205020404" pitchFamily="49" charset="0"/>
              <a:buChar char="o"/>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F6600"/>
              </a:buClr>
              <a:buSzPct val="66000"/>
              <a:buFont typeface="Courier New" panose="02070309020205020404" pitchFamily="49" charset="0"/>
              <a:buChar char="o"/>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F6600"/>
              </a:buClr>
              <a:buSzPct val="66000"/>
              <a:buFont typeface="Courier New" panose="02070309020205020404" pitchFamily="49" charset="0"/>
              <a:buChar char="o"/>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F6600"/>
              </a:buClr>
              <a:buSzPct val="66000"/>
              <a:buFont typeface="Courier New" panose="02070309020205020404" pitchFamily="49" charset="0"/>
              <a:buChar char="o"/>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F6600"/>
              </a:buClr>
              <a:buSzPct val="66000"/>
              <a:buFont typeface="Courier New" panose="02070309020205020404" pitchFamily="49" charset="0"/>
              <a:buChar char="o"/>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spcAft>
                <a:spcPct val="30000"/>
              </a:spcAft>
              <a:buClrTx/>
              <a:buFontTx/>
              <a:buNone/>
            </a:pPr>
            <a:r>
              <a:rPr lang="en-US" sz="1800" i="1">
                <a:cs typeface="Arial" panose="020B0604020202020204" pitchFamily="34" charset="0"/>
              </a:rPr>
              <a:t>With IBM</a:t>
            </a:r>
            <a:r>
              <a:rPr lang="ja-JP" altLang="en-US" sz="1800" i="1">
                <a:cs typeface="Arial" panose="020B0604020202020204" pitchFamily="34" charset="0"/>
              </a:rPr>
              <a:t>’</a:t>
            </a:r>
            <a:r>
              <a:rPr lang="en-US" altLang="ja-JP" sz="1800" i="1">
                <a:ea typeface="ヒラギノ角ゴ Pro W3"/>
                <a:cs typeface="Arial" panose="020B0604020202020204" pitchFamily="34" charset="0"/>
              </a:rPr>
              <a:t>s Software Defined Environment, infrastructure is fully programmable to rapidly deploy workloads on optimal resources and to instantly respond to changing business demands</a:t>
            </a:r>
            <a:endParaRPr lang="en-US" sz="1800" i="1">
              <a:ea typeface="ヒラギノ角ゴ Pro W3"/>
              <a:cs typeface="Arial" panose="020B0604020202020204" pitchFamily="34" charset="0"/>
            </a:endParaRPr>
          </a:p>
        </p:txBody>
      </p:sp>
      <p:pic>
        <p:nvPicPr>
          <p:cNvPr id="7172"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8925" y="3962400"/>
            <a:ext cx="3292475"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7"/>
          <p:cNvSpPr txBox="1">
            <a:spLocks noChangeArrowheads="1"/>
          </p:cNvSpPr>
          <p:nvPr/>
        </p:nvSpPr>
        <p:spPr bwMode="auto">
          <a:xfrm>
            <a:off x="76200" y="1371600"/>
            <a:ext cx="2819400"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spcAft>
                <a:spcPct val="175000"/>
              </a:spcAft>
            </a:pPr>
            <a:r>
              <a:rPr lang="en-US" sz="2000" b="1"/>
              <a:t>Software </a:t>
            </a:r>
          </a:p>
          <a:p>
            <a:pPr algn="r" eaLnBrk="1" hangingPunct="1">
              <a:spcAft>
                <a:spcPct val="175000"/>
              </a:spcAft>
            </a:pPr>
            <a:r>
              <a:rPr lang="en-US" sz="2000" b="1"/>
              <a:t>Defined </a:t>
            </a:r>
          </a:p>
          <a:p>
            <a:pPr algn="r" eaLnBrk="1" hangingPunct="1">
              <a:spcAft>
                <a:spcPct val="175000"/>
              </a:spcAft>
            </a:pPr>
            <a:r>
              <a:rPr lang="en-US" sz="2000" b="1"/>
              <a:t>Environments</a:t>
            </a:r>
          </a:p>
        </p:txBody>
      </p:sp>
      <p:sp>
        <p:nvSpPr>
          <p:cNvPr id="7174" name="Text Box 10"/>
          <p:cNvSpPr txBox="1">
            <a:spLocks noChangeArrowheads="1"/>
          </p:cNvSpPr>
          <p:nvPr/>
        </p:nvSpPr>
        <p:spPr bwMode="auto">
          <a:xfrm>
            <a:off x="3886200" y="1293813"/>
            <a:ext cx="495300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sz="1600"/>
              <a:t>Abstracted and virtualized IT infrastructure resources managed by </a:t>
            </a:r>
            <a:r>
              <a:rPr lang="en-US" b="1"/>
              <a:t>software</a:t>
            </a:r>
          </a:p>
        </p:txBody>
      </p:sp>
      <p:sp>
        <p:nvSpPr>
          <p:cNvPr id="7175" name="Text Box 11"/>
          <p:cNvSpPr txBox="1">
            <a:spLocks noChangeArrowheads="1"/>
          </p:cNvSpPr>
          <p:nvPr/>
        </p:nvSpPr>
        <p:spPr bwMode="auto">
          <a:xfrm>
            <a:off x="3886200" y="2132013"/>
            <a:ext cx="472440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sz="1600"/>
              <a:t>Applications automatically </a:t>
            </a:r>
            <a:r>
              <a:rPr lang="en-US" b="1"/>
              <a:t>define</a:t>
            </a:r>
            <a:r>
              <a:rPr lang="en-US" sz="1600"/>
              <a:t> infrastructure requirements and configuration</a:t>
            </a:r>
          </a:p>
        </p:txBody>
      </p:sp>
      <p:sp>
        <p:nvSpPr>
          <p:cNvPr id="7176" name="Text Box 12"/>
          <p:cNvSpPr txBox="1">
            <a:spLocks noChangeArrowheads="1"/>
          </p:cNvSpPr>
          <p:nvPr/>
        </p:nvSpPr>
        <p:spPr bwMode="auto">
          <a:xfrm>
            <a:off x="3886200" y="2971800"/>
            <a:ext cx="52578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sz="1600"/>
              <a:t>IT infrastructure that extends multiple </a:t>
            </a:r>
            <a:r>
              <a:rPr lang="en-US" b="1"/>
              <a:t>environments</a:t>
            </a:r>
            <a:r>
              <a:rPr lang="en-US" sz="1600"/>
              <a:t> to go beyond the data center</a:t>
            </a:r>
          </a:p>
        </p:txBody>
      </p:sp>
      <p:sp>
        <p:nvSpPr>
          <p:cNvPr id="7177" name="Line 13"/>
          <p:cNvSpPr>
            <a:spLocks noChangeShapeType="1"/>
          </p:cNvSpPr>
          <p:nvPr/>
        </p:nvSpPr>
        <p:spPr bwMode="auto">
          <a:xfrm>
            <a:off x="2895600" y="1600200"/>
            <a:ext cx="91440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178" name="Line 14"/>
          <p:cNvSpPr>
            <a:spLocks noChangeShapeType="1"/>
          </p:cNvSpPr>
          <p:nvPr/>
        </p:nvSpPr>
        <p:spPr bwMode="auto">
          <a:xfrm>
            <a:off x="2895600" y="2438400"/>
            <a:ext cx="91440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179" name="Line 15"/>
          <p:cNvSpPr>
            <a:spLocks noChangeShapeType="1"/>
          </p:cNvSpPr>
          <p:nvPr/>
        </p:nvSpPr>
        <p:spPr bwMode="auto">
          <a:xfrm>
            <a:off x="2895600" y="3276600"/>
            <a:ext cx="91440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208089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4" name="AutoShape 14"/>
          <p:cNvSpPr>
            <a:spLocks noChangeArrowheads="1"/>
          </p:cNvSpPr>
          <p:nvPr/>
        </p:nvSpPr>
        <p:spPr bwMode="auto">
          <a:xfrm rot="18175532" flipV="1">
            <a:off x="3390900" y="4229100"/>
            <a:ext cx="1447800" cy="1828800"/>
          </a:xfrm>
          <a:custGeom>
            <a:avLst/>
            <a:gdLst>
              <a:gd name="T0" fmla="*/ 1266825 w 21600"/>
              <a:gd name="T1" fmla="*/ 914400 h 21600"/>
              <a:gd name="T2" fmla="*/ 723900 w 21600"/>
              <a:gd name="T3" fmla="*/ 1828800 h 21600"/>
              <a:gd name="T4" fmla="*/ 180975 w 21600"/>
              <a:gd name="T5" fmla="*/ 914400 h 21600"/>
              <a:gd name="T6" fmla="*/ 7239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gradFill rotWithShape="1">
            <a:gsLst>
              <a:gs pos="0">
                <a:schemeClr val="accent1">
                  <a:alpha val="0"/>
                </a:schemeClr>
              </a:gs>
              <a:gs pos="100000">
                <a:srgbClr val="C7E5E8"/>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102403" name="AutoShape 3"/>
          <p:cNvSpPr>
            <a:spLocks noChangeArrowheads="1"/>
          </p:cNvSpPr>
          <p:nvPr/>
        </p:nvSpPr>
        <p:spPr bwMode="auto">
          <a:xfrm rot="3424468">
            <a:off x="3390900" y="2552700"/>
            <a:ext cx="1447800" cy="1828800"/>
          </a:xfrm>
          <a:custGeom>
            <a:avLst/>
            <a:gdLst>
              <a:gd name="T0" fmla="*/ 1266825 w 21600"/>
              <a:gd name="T1" fmla="*/ 914400 h 21600"/>
              <a:gd name="T2" fmla="*/ 723900 w 21600"/>
              <a:gd name="T3" fmla="*/ 1828800 h 21600"/>
              <a:gd name="T4" fmla="*/ 180975 w 21600"/>
              <a:gd name="T5" fmla="*/ 914400 h 21600"/>
              <a:gd name="T6" fmla="*/ 7239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gradFill rotWithShape="1">
            <a:gsLst>
              <a:gs pos="0">
                <a:schemeClr val="accent1">
                  <a:alpha val="0"/>
                </a:schemeClr>
              </a:gs>
              <a:gs pos="100000">
                <a:srgbClr val="C7E5E8"/>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8196" name="Rectangle 4"/>
          <p:cNvSpPr>
            <a:spLocks noGrp="1" noChangeArrowheads="1"/>
          </p:cNvSpPr>
          <p:nvPr>
            <p:ph type="title"/>
          </p:nvPr>
        </p:nvSpPr>
        <p:spPr>
          <a:xfrm>
            <a:off x="306388" y="455613"/>
            <a:ext cx="8837612" cy="603250"/>
          </a:xfrm>
        </p:spPr>
        <p:txBody>
          <a:bodyPr/>
          <a:lstStyle/>
          <a:p>
            <a:pPr eaLnBrk="1" hangingPunct="1"/>
            <a:r>
              <a:rPr lang="en-US" sz="2200" b="1" smtClean="0">
                <a:ea typeface="MS PGothic" panose="020B0600070205080204" pitchFamily="34" charset="-128"/>
              </a:rPr>
              <a:t>Software Defined Environments provide the next generation of infrastructure automation for real-time response</a:t>
            </a:r>
          </a:p>
        </p:txBody>
      </p:sp>
      <p:pic>
        <p:nvPicPr>
          <p:cNvPr id="8197"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3281363"/>
            <a:ext cx="3292475" cy="211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Box 6"/>
          <p:cNvSpPr txBox="1">
            <a:spLocks noChangeArrowheads="1"/>
          </p:cNvSpPr>
          <p:nvPr/>
        </p:nvSpPr>
        <p:spPr bwMode="auto">
          <a:xfrm>
            <a:off x="152400" y="2894013"/>
            <a:ext cx="3581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sz="1800" b="1"/>
              <a:t>Software Defined Environment</a:t>
            </a:r>
          </a:p>
        </p:txBody>
      </p:sp>
      <p:sp>
        <p:nvSpPr>
          <p:cNvPr id="8199" name="Text Box 7"/>
          <p:cNvSpPr txBox="1">
            <a:spLocks noChangeArrowheads="1"/>
          </p:cNvSpPr>
          <p:nvPr/>
        </p:nvSpPr>
        <p:spPr bwMode="auto">
          <a:xfrm>
            <a:off x="4495800" y="4768850"/>
            <a:ext cx="45720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Aft>
                <a:spcPct val="70000"/>
              </a:spcAft>
            </a:pPr>
            <a:r>
              <a:rPr lang="en-US" sz="1500"/>
              <a:t>Fully virtualized, integrated &amp; programmable infrastructure</a:t>
            </a:r>
          </a:p>
          <a:p>
            <a:pPr eaLnBrk="1" hangingPunct="1">
              <a:spcAft>
                <a:spcPct val="70000"/>
              </a:spcAft>
            </a:pPr>
            <a:r>
              <a:rPr lang="en-US" sz="1500"/>
              <a:t>Elastically scalable resources available on-demand</a:t>
            </a:r>
          </a:p>
          <a:p>
            <a:pPr eaLnBrk="1" hangingPunct="1">
              <a:spcAft>
                <a:spcPct val="70000"/>
              </a:spcAft>
            </a:pPr>
            <a:r>
              <a:rPr lang="en-US" sz="1500"/>
              <a:t>Intelligent resource scheduling</a:t>
            </a:r>
          </a:p>
        </p:txBody>
      </p:sp>
      <p:sp>
        <p:nvSpPr>
          <p:cNvPr id="8200" name="Text Box 8"/>
          <p:cNvSpPr txBox="1">
            <a:spLocks noChangeArrowheads="1"/>
          </p:cNvSpPr>
          <p:nvPr/>
        </p:nvSpPr>
        <p:spPr bwMode="auto">
          <a:xfrm>
            <a:off x="4495800" y="2482850"/>
            <a:ext cx="45720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Aft>
                <a:spcPct val="70000"/>
              </a:spcAft>
            </a:pPr>
            <a:r>
              <a:rPr lang="en-US" sz="1500"/>
              <a:t>Infrastructure that captures workload requirements and deployment best practices</a:t>
            </a:r>
          </a:p>
          <a:p>
            <a:pPr eaLnBrk="1" hangingPunct="1">
              <a:spcAft>
                <a:spcPct val="70000"/>
              </a:spcAft>
            </a:pPr>
            <a:r>
              <a:rPr lang="en-US" sz="1500"/>
              <a:t>Policy-based automation across infrastructure</a:t>
            </a:r>
          </a:p>
          <a:p>
            <a:pPr eaLnBrk="1" hangingPunct="1">
              <a:spcAft>
                <a:spcPct val="70000"/>
              </a:spcAft>
            </a:pPr>
            <a:r>
              <a:rPr lang="en-US" sz="1500"/>
              <a:t>Analytics to optimize the environment in real-time</a:t>
            </a:r>
          </a:p>
        </p:txBody>
      </p:sp>
      <p:sp>
        <p:nvSpPr>
          <p:cNvPr id="8201" name="Rectangle 9"/>
          <p:cNvSpPr>
            <a:spLocks noChangeArrowheads="1"/>
          </p:cNvSpPr>
          <p:nvPr/>
        </p:nvSpPr>
        <p:spPr bwMode="auto">
          <a:xfrm>
            <a:off x="228600" y="1320800"/>
            <a:ext cx="7904163"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800" b="1">
                <a:solidFill>
                  <a:schemeClr val="accent2"/>
                </a:solidFill>
              </a:rPr>
              <a:t>Application Aware</a:t>
            </a:r>
            <a:r>
              <a:rPr lang="en-US" sz="1800"/>
              <a:t> that understands the unique workload requirements</a:t>
            </a:r>
          </a:p>
          <a:p>
            <a:pPr eaLnBrk="1" hangingPunct="1">
              <a:spcBef>
                <a:spcPct val="30000"/>
              </a:spcBef>
            </a:pPr>
            <a:r>
              <a:rPr lang="en-US" sz="1800" b="1">
                <a:solidFill>
                  <a:schemeClr val="accent2"/>
                </a:solidFill>
              </a:rPr>
              <a:t>Resource Smart</a:t>
            </a:r>
            <a:r>
              <a:rPr lang="en-US" sz="1800"/>
              <a:t> that dynamically allocates infrastructure based on policies</a:t>
            </a:r>
          </a:p>
        </p:txBody>
      </p:sp>
    </p:spTree>
    <p:extLst>
      <p:ext uri="{BB962C8B-B14F-4D97-AF65-F5344CB8AC3E}">
        <p14:creationId xmlns:p14="http://schemas.microsoft.com/office/powerpoint/2010/main" val="2748204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4" name="AutoShape 14"/>
          <p:cNvSpPr>
            <a:spLocks noChangeArrowheads="1"/>
          </p:cNvSpPr>
          <p:nvPr/>
        </p:nvSpPr>
        <p:spPr bwMode="auto">
          <a:xfrm rot="18175532" flipV="1">
            <a:off x="3390900" y="4229100"/>
            <a:ext cx="1447800" cy="1828800"/>
          </a:xfrm>
          <a:custGeom>
            <a:avLst/>
            <a:gdLst>
              <a:gd name="T0" fmla="*/ 1266825 w 21600"/>
              <a:gd name="T1" fmla="*/ 914400 h 21600"/>
              <a:gd name="T2" fmla="*/ 723900 w 21600"/>
              <a:gd name="T3" fmla="*/ 1828800 h 21600"/>
              <a:gd name="T4" fmla="*/ 180975 w 21600"/>
              <a:gd name="T5" fmla="*/ 914400 h 21600"/>
              <a:gd name="T6" fmla="*/ 7239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gradFill rotWithShape="1">
            <a:gsLst>
              <a:gs pos="0">
                <a:schemeClr val="accent1">
                  <a:alpha val="0"/>
                </a:schemeClr>
              </a:gs>
              <a:gs pos="100000">
                <a:srgbClr val="C7E5E8"/>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102403" name="AutoShape 3"/>
          <p:cNvSpPr>
            <a:spLocks noChangeArrowheads="1"/>
          </p:cNvSpPr>
          <p:nvPr/>
        </p:nvSpPr>
        <p:spPr bwMode="auto">
          <a:xfrm rot="3424468">
            <a:off x="3390900" y="2552700"/>
            <a:ext cx="1447800" cy="1828800"/>
          </a:xfrm>
          <a:custGeom>
            <a:avLst/>
            <a:gdLst>
              <a:gd name="T0" fmla="*/ 1266825 w 21600"/>
              <a:gd name="T1" fmla="*/ 914400 h 21600"/>
              <a:gd name="T2" fmla="*/ 723900 w 21600"/>
              <a:gd name="T3" fmla="*/ 1828800 h 21600"/>
              <a:gd name="T4" fmla="*/ 180975 w 21600"/>
              <a:gd name="T5" fmla="*/ 914400 h 21600"/>
              <a:gd name="T6" fmla="*/ 7239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gradFill rotWithShape="1">
            <a:gsLst>
              <a:gs pos="0">
                <a:schemeClr val="accent1">
                  <a:alpha val="0"/>
                </a:schemeClr>
              </a:gs>
              <a:gs pos="100000">
                <a:srgbClr val="C7E5E8"/>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1" hangingPunct="1">
              <a:defRPr/>
            </a:pPr>
            <a:endParaRPr lang="en-US"/>
          </a:p>
        </p:txBody>
      </p:sp>
      <p:sp>
        <p:nvSpPr>
          <p:cNvPr id="9220" name="Rectangle 4"/>
          <p:cNvSpPr>
            <a:spLocks noGrp="1" noChangeArrowheads="1"/>
          </p:cNvSpPr>
          <p:nvPr>
            <p:ph type="title"/>
          </p:nvPr>
        </p:nvSpPr>
        <p:spPr>
          <a:xfrm>
            <a:off x="306388" y="455613"/>
            <a:ext cx="8837612" cy="603250"/>
          </a:xfrm>
        </p:spPr>
        <p:txBody>
          <a:bodyPr/>
          <a:lstStyle/>
          <a:p>
            <a:pPr eaLnBrk="1" hangingPunct="1"/>
            <a:r>
              <a:rPr lang="en-US" sz="2200" b="1" smtClean="0">
                <a:ea typeface="MS PGothic" panose="020B0600070205080204" pitchFamily="34" charset="-128"/>
              </a:rPr>
              <a:t>Software Defined Environments provide the next generation of infrastructure automation for real-time response</a:t>
            </a:r>
          </a:p>
        </p:txBody>
      </p:sp>
      <p:pic>
        <p:nvPicPr>
          <p:cNvPr id="9221"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3281363"/>
            <a:ext cx="3292475" cy="211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6"/>
          <p:cNvSpPr txBox="1">
            <a:spLocks noChangeArrowheads="1"/>
          </p:cNvSpPr>
          <p:nvPr/>
        </p:nvSpPr>
        <p:spPr bwMode="auto">
          <a:xfrm>
            <a:off x="152400" y="2894013"/>
            <a:ext cx="3581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sz="1800" b="1"/>
              <a:t>Software Defined Environment</a:t>
            </a:r>
          </a:p>
        </p:txBody>
      </p:sp>
      <p:sp>
        <p:nvSpPr>
          <p:cNvPr id="9223" name="Text Box 7"/>
          <p:cNvSpPr txBox="1">
            <a:spLocks noChangeArrowheads="1"/>
          </p:cNvSpPr>
          <p:nvPr/>
        </p:nvSpPr>
        <p:spPr bwMode="auto">
          <a:xfrm>
            <a:off x="4495800" y="4768850"/>
            <a:ext cx="45720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Aft>
                <a:spcPct val="70000"/>
              </a:spcAft>
            </a:pPr>
            <a:r>
              <a:rPr lang="en-US" sz="1500"/>
              <a:t>Fully virtualized, integrated &amp; programmable infrastructure</a:t>
            </a:r>
          </a:p>
          <a:p>
            <a:pPr eaLnBrk="1" hangingPunct="1">
              <a:spcAft>
                <a:spcPct val="70000"/>
              </a:spcAft>
            </a:pPr>
            <a:r>
              <a:rPr lang="en-US" sz="1500"/>
              <a:t>Elastically scalable resources available on-demand</a:t>
            </a:r>
          </a:p>
          <a:p>
            <a:pPr eaLnBrk="1" hangingPunct="1">
              <a:spcAft>
                <a:spcPct val="70000"/>
              </a:spcAft>
            </a:pPr>
            <a:r>
              <a:rPr lang="en-US" sz="1500"/>
              <a:t>Intelligent resource scheduling</a:t>
            </a:r>
          </a:p>
        </p:txBody>
      </p:sp>
      <p:sp>
        <p:nvSpPr>
          <p:cNvPr id="9224" name="Text Box 8"/>
          <p:cNvSpPr txBox="1">
            <a:spLocks noChangeArrowheads="1"/>
          </p:cNvSpPr>
          <p:nvPr/>
        </p:nvSpPr>
        <p:spPr bwMode="auto">
          <a:xfrm>
            <a:off x="4495800" y="2482850"/>
            <a:ext cx="45720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Aft>
                <a:spcPct val="70000"/>
              </a:spcAft>
            </a:pPr>
            <a:r>
              <a:rPr lang="en-US" sz="1500"/>
              <a:t>Infrastructure that captures workload requirements and deployment best practices</a:t>
            </a:r>
          </a:p>
          <a:p>
            <a:pPr eaLnBrk="1" hangingPunct="1">
              <a:spcAft>
                <a:spcPct val="70000"/>
              </a:spcAft>
            </a:pPr>
            <a:r>
              <a:rPr lang="en-US" sz="1500"/>
              <a:t>Policy-based automation across infrastructure</a:t>
            </a:r>
          </a:p>
          <a:p>
            <a:pPr eaLnBrk="1" hangingPunct="1">
              <a:spcAft>
                <a:spcPct val="70000"/>
              </a:spcAft>
            </a:pPr>
            <a:r>
              <a:rPr lang="en-US" sz="1500"/>
              <a:t>Analytics to optimize the environment in real-time</a:t>
            </a:r>
          </a:p>
        </p:txBody>
      </p:sp>
      <p:sp>
        <p:nvSpPr>
          <p:cNvPr id="9225" name="Rectangle 9"/>
          <p:cNvSpPr>
            <a:spLocks noChangeArrowheads="1"/>
          </p:cNvSpPr>
          <p:nvPr/>
        </p:nvSpPr>
        <p:spPr bwMode="auto">
          <a:xfrm>
            <a:off x="228600" y="1320800"/>
            <a:ext cx="78295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b="1">
                <a:solidFill>
                  <a:schemeClr val="accent2"/>
                </a:solidFill>
              </a:rPr>
              <a:t>Application Aware</a:t>
            </a:r>
            <a:r>
              <a:rPr lang="en-US"/>
              <a:t> that understands the unique workload requirements</a:t>
            </a:r>
          </a:p>
          <a:p>
            <a:pPr eaLnBrk="1" hangingPunct="1">
              <a:spcBef>
                <a:spcPct val="30000"/>
              </a:spcBef>
            </a:pPr>
            <a:r>
              <a:rPr lang="en-US" b="1">
                <a:solidFill>
                  <a:schemeClr val="accent2"/>
                </a:solidFill>
              </a:rPr>
              <a:t>Resource Smart</a:t>
            </a:r>
            <a:r>
              <a:rPr lang="en-US"/>
              <a:t> that dynamically allocates infrastructure based on policies</a:t>
            </a:r>
          </a:p>
        </p:txBody>
      </p:sp>
    </p:spTree>
    <p:extLst>
      <p:ext uri="{BB962C8B-B14F-4D97-AF65-F5344CB8AC3E}">
        <p14:creationId xmlns:p14="http://schemas.microsoft.com/office/powerpoint/2010/main" val="733923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06388" y="455613"/>
            <a:ext cx="8837612" cy="366712"/>
          </a:xfrm>
        </p:spPr>
        <p:txBody>
          <a:bodyPr/>
          <a:lstStyle/>
          <a:p>
            <a:r>
              <a:rPr lang="en-US" smtClean="0">
                <a:ea typeface="MS PGothic" panose="020B0600070205080204" pitchFamily="34" charset="-128"/>
              </a:rPr>
              <a:t>IBM SDE Value</a:t>
            </a:r>
          </a:p>
        </p:txBody>
      </p:sp>
      <p:sp>
        <p:nvSpPr>
          <p:cNvPr id="10243" name="Content Placeholder 2"/>
          <p:cNvSpPr>
            <a:spLocks noGrp="1"/>
          </p:cNvSpPr>
          <p:nvPr>
            <p:ph idx="1"/>
          </p:nvPr>
        </p:nvSpPr>
        <p:spPr>
          <a:xfrm>
            <a:off x="298450" y="990600"/>
            <a:ext cx="5949950" cy="5535613"/>
          </a:xfrm>
        </p:spPr>
        <p:txBody>
          <a:bodyPr/>
          <a:lstStyle/>
          <a:p>
            <a:pPr>
              <a:lnSpc>
                <a:spcPct val="90000"/>
              </a:lnSpc>
            </a:pPr>
            <a:r>
              <a:rPr lang="en-US" sz="1400" b="1" smtClean="0">
                <a:ea typeface="MS PGothic" panose="020B0600070205080204" pitchFamily="34" charset="-128"/>
                <a:cs typeface="MS PGothic" panose="020B0600070205080204" pitchFamily="34" charset="-128"/>
              </a:rPr>
              <a:t>Simplified IT management and workload provisioning.</a:t>
            </a:r>
          </a:p>
          <a:p>
            <a:pPr lvl="1">
              <a:lnSpc>
                <a:spcPct val="90000"/>
              </a:lnSpc>
            </a:pPr>
            <a:r>
              <a:rPr lang="en-US" altLang="en-US" sz="1400" smtClean="0"/>
              <a:t>“</a:t>
            </a:r>
            <a:r>
              <a:rPr lang="en-US" sz="1400" smtClean="0"/>
              <a:t>Run once</a:t>
            </a:r>
            <a:r>
              <a:rPr lang="en-US" altLang="en-US" sz="1400" smtClean="0"/>
              <a:t>”</a:t>
            </a:r>
            <a:r>
              <a:rPr lang="en-US" sz="1400" smtClean="0"/>
              <a:t> physical IT provisioning. SDE provides the ability to dynamically change the infrastructure for your applications and workloads. This means reduced datacenter staffing needs.</a:t>
            </a:r>
          </a:p>
          <a:p>
            <a:pPr lvl="1">
              <a:lnSpc>
                <a:spcPct val="90000"/>
              </a:lnSpc>
            </a:pPr>
            <a:r>
              <a:rPr lang="en-US" sz="1400" smtClean="0"/>
              <a:t>Easily provision/re-provision compute via Platform Cluster Manager Advanced Edition.</a:t>
            </a:r>
          </a:p>
          <a:p>
            <a:pPr lvl="2">
              <a:lnSpc>
                <a:spcPct val="90000"/>
              </a:lnSpc>
            </a:pPr>
            <a:r>
              <a:rPr lang="en-US" sz="1400" smtClean="0">
                <a:ea typeface="Arial" panose="020B0604020202020204" pitchFamily="34" charset="0"/>
              </a:rPr>
              <a:t>Build standard compute node profile and provision or update nodes with one click.</a:t>
            </a:r>
          </a:p>
          <a:p>
            <a:pPr lvl="1">
              <a:lnSpc>
                <a:spcPct val="90000"/>
              </a:lnSpc>
            </a:pPr>
            <a:r>
              <a:rPr lang="en-US" sz="1400" smtClean="0"/>
              <a:t>Storage and Network provisioning is automated as part of application/pattern deployment</a:t>
            </a:r>
          </a:p>
          <a:p>
            <a:pPr>
              <a:lnSpc>
                <a:spcPct val="90000"/>
              </a:lnSpc>
            </a:pPr>
            <a:r>
              <a:rPr lang="en-US" sz="1400" b="1" smtClean="0">
                <a:ea typeface="MS PGothic" panose="020B0600070205080204" pitchFamily="34" charset="-128"/>
                <a:cs typeface="MS PGothic" panose="020B0600070205080204" pitchFamily="34" charset="-128"/>
              </a:rPr>
              <a:t>Agile development, testing, and deployment of applications</a:t>
            </a:r>
          </a:p>
          <a:p>
            <a:pPr lvl="1">
              <a:lnSpc>
                <a:spcPct val="90000"/>
              </a:lnSpc>
            </a:pPr>
            <a:r>
              <a:rPr lang="en-US" sz="1400" smtClean="0"/>
              <a:t>Application teams can build their own patterns for infrastructure and applications without dependencies on IT team members for dev/test</a:t>
            </a:r>
          </a:p>
          <a:p>
            <a:pPr lvl="1">
              <a:lnSpc>
                <a:spcPct val="90000"/>
              </a:lnSpc>
            </a:pPr>
            <a:r>
              <a:rPr lang="en-US" sz="1400" smtClean="0"/>
              <a:t>Deployment is identical in dev, test, and production. No surprises when going live.</a:t>
            </a:r>
          </a:p>
          <a:p>
            <a:pPr lvl="1">
              <a:lnSpc>
                <a:spcPct val="90000"/>
              </a:lnSpc>
            </a:pPr>
            <a:r>
              <a:rPr lang="en-US" sz="1400" smtClean="0"/>
              <a:t>Rapidly iterate on applications. Infrastructure is controlled by code, not humans and process. Change deployment in minutes, not days.</a:t>
            </a:r>
          </a:p>
          <a:p>
            <a:pPr lvl="1">
              <a:lnSpc>
                <a:spcPct val="90000"/>
              </a:lnSpc>
            </a:pPr>
            <a:r>
              <a:rPr lang="en-US" sz="1400" smtClean="0"/>
              <a:t>Scale applications quickly and easily via programmatic infrastructure management.</a:t>
            </a:r>
          </a:p>
          <a:p>
            <a:pPr>
              <a:lnSpc>
                <a:spcPct val="90000"/>
              </a:lnSpc>
            </a:pPr>
            <a:r>
              <a:rPr lang="en-US" sz="1400" b="1" smtClean="0">
                <a:ea typeface="MS PGothic" panose="020B0600070205080204" pitchFamily="34" charset="-128"/>
                <a:cs typeface="MS PGothic" panose="020B0600070205080204" pitchFamily="34" charset="-128"/>
              </a:rPr>
              <a:t>Responsive resource utilization</a:t>
            </a:r>
          </a:p>
          <a:p>
            <a:pPr lvl="1">
              <a:lnSpc>
                <a:spcPct val="90000"/>
              </a:lnSpc>
            </a:pPr>
            <a:r>
              <a:rPr lang="en-US" sz="1400" smtClean="0"/>
              <a:t>Policy driven workload deployment means efficient use of resources</a:t>
            </a:r>
          </a:p>
          <a:p>
            <a:pPr lvl="1">
              <a:lnSpc>
                <a:spcPct val="90000"/>
              </a:lnSpc>
            </a:pPr>
            <a:r>
              <a:rPr lang="en-US" sz="1400" smtClean="0"/>
              <a:t>Infrastructure monitoring ensures workload behaviors are consistent with expectations</a:t>
            </a:r>
          </a:p>
          <a:p>
            <a:pPr lvl="1">
              <a:lnSpc>
                <a:spcPct val="90000"/>
              </a:lnSpc>
            </a:pPr>
            <a:r>
              <a:rPr lang="en-US" sz="1400" smtClean="0"/>
              <a:t>IT teams specify service levels for compute, storage, and networking. Control access to application owners.</a:t>
            </a:r>
          </a:p>
        </p:txBody>
      </p:sp>
      <p:pic>
        <p:nvPicPr>
          <p:cNvPr id="10244" name="Picture 2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65863" y="1295400"/>
            <a:ext cx="2817812"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AutoShape 49"/>
          <p:cNvSpPr>
            <a:spLocks noChangeArrowheads="1"/>
          </p:cNvSpPr>
          <p:nvPr/>
        </p:nvSpPr>
        <p:spPr bwMode="auto">
          <a:xfrm rot="10800000">
            <a:off x="6324600" y="3124200"/>
            <a:ext cx="2743200" cy="381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304 w 21600"/>
              <a:gd name="T13" fmla="*/ 4304 h 21600"/>
              <a:gd name="T14" fmla="*/ 17296 w 21600"/>
              <a:gd name="T15" fmla="*/ 17296 h 21600"/>
            </a:gdLst>
            <a:ahLst/>
            <a:cxnLst>
              <a:cxn ang="T8">
                <a:pos x="T0" y="T1"/>
              </a:cxn>
              <a:cxn ang="T9">
                <a:pos x="T2" y="T3"/>
              </a:cxn>
              <a:cxn ang="T10">
                <a:pos x="T4" y="T5"/>
              </a:cxn>
              <a:cxn ang="T11">
                <a:pos x="T6" y="T7"/>
              </a:cxn>
            </a:cxnLst>
            <a:rect l="T12" t="T13" r="T14" b="T15"/>
            <a:pathLst>
              <a:path w="21600" h="21600">
                <a:moveTo>
                  <a:pt x="0" y="0"/>
                </a:moveTo>
                <a:lnTo>
                  <a:pt x="5007" y="21600"/>
                </a:lnTo>
                <a:lnTo>
                  <a:pt x="16593" y="21600"/>
                </a:lnTo>
                <a:lnTo>
                  <a:pt x="21600" y="0"/>
                </a:lnTo>
                <a:lnTo>
                  <a:pt x="0" y="0"/>
                </a:lnTo>
                <a:close/>
              </a:path>
            </a:pathLst>
          </a:custGeom>
          <a:gradFill rotWithShape="1">
            <a:gsLst>
              <a:gs pos="0">
                <a:schemeClr val="bg1">
                  <a:alpha val="82001"/>
                </a:schemeClr>
              </a:gs>
              <a:gs pos="100000">
                <a:schemeClr val="accent1">
                  <a:alpha val="84000"/>
                </a:schemeClr>
              </a:gs>
            </a:gsLst>
            <a:lin ang="5400000" scaled="1"/>
          </a:gradFill>
          <a:ln w="19050">
            <a:solidFill>
              <a:schemeClr val="bg1"/>
            </a:solidFill>
            <a:miter lim="800000"/>
            <a:headEnd/>
            <a:tailEnd/>
          </a:ln>
        </p:spPr>
        <p:txBody>
          <a:bodyPr/>
          <a:lstStyle/>
          <a:p>
            <a:endParaRPr lang="en-US"/>
          </a:p>
        </p:txBody>
      </p:sp>
      <p:sp>
        <p:nvSpPr>
          <p:cNvPr id="10246" name="TextBox 35"/>
          <p:cNvSpPr txBox="1">
            <a:spLocks noChangeArrowheads="1"/>
          </p:cNvSpPr>
          <p:nvPr/>
        </p:nvSpPr>
        <p:spPr bwMode="auto">
          <a:xfrm>
            <a:off x="6324600" y="3657600"/>
            <a:ext cx="1290638" cy="533400"/>
          </a:xfrm>
          <a:prstGeom prst="rect">
            <a:avLst/>
          </a:prstGeom>
          <a:solidFill>
            <a:srgbClr val="000099">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F04E37"/>
              </a:buClr>
              <a:buChar char="•"/>
              <a:defRPr sz="16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lr>
                <a:srgbClr val="F04E37"/>
              </a:buClr>
              <a:buChar char="–"/>
              <a:defRPr sz="16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lr>
                <a:srgbClr val="F04E37"/>
              </a:buClr>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FF6600"/>
              </a:buClr>
              <a:buSzPct val="60000"/>
              <a:buFont typeface="Wingdings" panose="05000000000000000000" pitchFamily="2" charset="2"/>
              <a:buChar char="Ø"/>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FF6600"/>
              </a:buClr>
              <a:buSzPct val="66000"/>
              <a:buFont typeface="Courier New" panose="02070309020205020404" pitchFamily="49" charset="0"/>
              <a:buChar char="o"/>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F6600"/>
              </a:buClr>
              <a:buSzPct val="66000"/>
              <a:buFont typeface="Courier New" panose="02070309020205020404" pitchFamily="49" charset="0"/>
              <a:buChar char="o"/>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F6600"/>
              </a:buClr>
              <a:buSzPct val="66000"/>
              <a:buFont typeface="Courier New" panose="02070309020205020404" pitchFamily="49" charset="0"/>
              <a:buChar char="o"/>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F6600"/>
              </a:buClr>
              <a:buSzPct val="66000"/>
              <a:buFont typeface="Courier New" panose="02070309020205020404" pitchFamily="49" charset="0"/>
              <a:buChar char="o"/>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F6600"/>
              </a:buClr>
              <a:buSzPct val="66000"/>
              <a:buFont typeface="Courier New" panose="02070309020205020404" pitchFamily="49" charset="0"/>
              <a:buChar char="o"/>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lnSpc>
                <a:spcPct val="90000"/>
              </a:lnSpc>
              <a:spcBef>
                <a:spcPct val="0"/>
              </a:spcBef>
              <a:buClrTx/>
              <a:buFontTx/>
              <a:buNone/>
            </a:pPr>
            <a:r>
              <a:rPr lang="en-US" b="1">
                <a:solidFill>
                  <a:srgbClr val="000099"/>
                </a:solidFill>
                <a:cs typeface="Arial" panose="020B0604020202020204" pitchFamily="34" charset="0"/>
              </a:rPr>
              <a:t>Simplified</a:t>
            </a:r>
          </a:p>
        </p:txBody>
      </p:sp>
      <p:sp>
        <p:nvSpPr>
          <p:cNvPr id="10247" name="TextBox 40"/>
          <p:cNvSpPr txBox="1">
            <a:spLocks noChangeArrowheads="1"/>
          </p:cNvSpPr>
          <p:nvPr/>
        </p:nvSpPr>
        <p:spPr bwMode="auto">
          <a:xfrm>
            <a:off x="7086600" y="4267200"/>
            <a:ext cx="1290638" cy="609600"/>
          </a:xfrm>
          <a:prstGeom prst="rect">
            <a:avLst/>
          </a:prstGeom>
          <a:solidFill>
            <a:srgbClr val="000099">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F04E37"/>
              </a:buClr>
              <a:buChar char="•"/>
              <a:defRPr sz="16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lr>
                <a:srgbClr val="F04E37"/>
              </a:buClr>
              <a:buChar char="–"/>
              <a:defRPr sz="16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lr>
                <a:srgbClr val="F04E37"/>
              </a:buClr>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FF6600"/>
              </a:buClr>
              <a:buSzPct val="60000"/>
              <a:buFont typeface="Wingdings" panose="05000000000000000000" pitchFamily="2" charset="2"/>
              <a:buChar char="Ø"/>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FF6600"/>
              </a:buClr>
              <a:buSzPct val="66000"/>
              <a:buFont typeface="Courier New" panose="02070309020205020404" pitchFamily="49" charset="0"/>
              <a:buChar char="o"/>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F6600"/>
              </a:buClr>
              <a:buSzPct val="66000"/>
              <a:buFont typeface="Courier New" panose="02070309020205020404" pitchFamily="49" charset="0"/>
              <a:buChar char="o"/>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F6600"/>
              </a:buClr>
              <a:buSzPct val="66000"/>
              <a:buFont typeface="Courier New" panose="02070309020205020404" pitchFamily="49" charset="0"/>
              <a:buChar char="o"/>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F6600"/>
              </a:buClr>
              <a:buSzPct val="66000"/>
              <a:buFont typeface="Courier New" panose="02070309020205020404" pitchFamily="49" charset="0"/>
              <a:buChar char="o"/>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F6600"/>
              </a:buClr>
              <a:buSzPct val="66000"/>
              <a:buFont typeface="Courier New" panose="02070309020205020404" pitchFamily="49" charset="0"/>
              <a:buChar char="o"/>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lnSpc>
                <a:spcPct val="90000"/>
              </a:lnSpc>
              <a:spcBef>
                <a:spcPct val="0"/>
              </a:spcBef>
              <a:buClrTx/>
              <a:buFontTx/>
              <a:buNone/>
            </a:pPr>
            <a:r>
              <a:rPr lang="en-US" b="1">
                <a:solidFill>
                  <a:srgbClr val="000099"/>
                </a:solidFill>
                <a:cs typeface="Arial" panose="020B0604020202020204" pitchFamily="34" charset="0"/>
              </a:rPr>
              <a:t>Adaptive</a:t>
            </a:r>
          </a:p>
        </p:txBody>
      </p:sp>
      <p:sp>
        <p:nvSpPr>
          <p:cNvPr id="10248" name="TextBox 44"/>
          <p:cNvSpPr txBox="1">
            <a:spLocks noChangeArrowheads="1"/>
          </p:cNvSpPr>
          <p:nvPr/>
        </p:nvSpPr>
        <p:spPr bwMode="auto">
          <a:xfrm>
            <a:off x="7696200" y="4953000"/>
            <a:ext cx="1290638" cy="609600"/>
          </a:xfrm>
          <a:prstGeom prst="rect">
            <a:avLst/>
          </a:prstGeom>
          <a:solidFill>
            <a:srgbClr val="000099">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F04E37"/>
              </a:buClr>
              <a:buChar char="•"/>
              <a:defRPr sz="16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lr>
                <a:srgbClr val="F04E37"/>
              </a:buClr>
              <a:buChar char="–"/>
              <a:defRPr sz="16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lr>
                <a:srgbClr val="F04E37"/>
              </a:buClr>
              <a:buChar char="•"/>
              <a:defRPr sz="16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rgbClr val="FF6600"/>
              </a:buClr>
              <a:buSzPct val="60000"/>
              <a:buFont typeface="Wingdings" panose="05000000000000000000" pitchFamily="2" charset="2"/>
              <a:buChar char="Ø"/>
              <a:defRPr sz="16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rgbClr val="FF6600"/>
              </a:buClr>
              <a:buSzPct val="66000"/>
              <a:buFont typeface="Courier New" panose="02070309020205020404" pitchFamily="49" charset="0"/>
              <a:buChar char="o"/>
              <a:defRPr sz="16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F6600"/>
              </a:buClr>
              <a:buSzPct val="66000"/>
              <a:buFont typeface="Courier New" panose="02070309020205020404" pitchFamily="49" charset="0"/>
              <a:buChar char="o"/>
              <a:defRPr sz="16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F6600"/>
              </a:buClr>
              <a:buSzPct val="66000"/>
              <a:buFont typeface="Courier New" panose="02070309020205020404" pitchFamily="49" charset="0"/>
              <a:buChar char="o"/>
              <a:defRPr sz="16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F6600"/>
              </a:buClr>
              <a:buSzPct val="66000"/>
              <a:buFont typeface="Courier New" panose="02070309020205020404" pitchFamily="49" charset="0"/>
              <a:buChar char="o"/>
              <a:defRPr sz="16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F6600"/>
              </a:buClr>
              <a:buSzPct val="66000"/>
              <a:buFont typeface="Courier New" panose="02070309020205020404" pitchFamily="49" charset="0"/>
              <a:buChar char="o"/>
              <a:defRPr sz="16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lnSpc>
                <a:spcPct val="90000"/>
              </a:lnSpc>
              <a:spcBef>
                <a:spcPct val="0"/>
              </a:spcBef>
              <a:buClrTx/>
              <a:buFontTx/>
              <a:buNone/>
            </a:pPr>
            <a:r>
              <a:rPr lang="en-US" b="1">
                <a:solidFill>
                  <a:srgbClr val="000099"/>
                </a:solidFill>
                <a:cs typeface="Arial" panose="020B0604020202020204" pitchFamily="34" charset="0"/>
              </a:rPr>
              <a:t>Responsive </a:t>
            </a:r>
          </a:p>
        </p:txBody>
      </p:sp>
    </p:spTree>
    <p:extLst>
      <p:ext uri="{BB962C8B-B14F-4D97-AF65-F5344CB8AC3E}">
        <p14:creationId xmlns:p14="http://schemas.microsoft.com/office/powerpoint/2010/main" val="1301415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3848" y="546297"/>
            <a:ext cx="2424043" cy="639763"/>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r>
              <a:rPr lang="en-US" sz="4800" b="1" dirty="0" smtClean="0">
                <a:solidFill>
                  <a:srgbClr val="00B050"/>
                </a:solidFill>
                <a:latin typeface="Bradley Hand ITC" panose="03070402050302030203" pitchFamily="66" charset="0"/>
              </a:rPr>
              <a:t>Agenda</a:t>
            </a:r>
            <a:endParaRPr lang="en-US" sz="4800" b="1" dirty="0">
              <a:solidFill>
                <a:srgbClr val="00B050"/>
              </a:solidFill>
              <a:latin typeface="Bradley Hand ITC" panose="03070402050302030203" pitchFamily="66" charset="0"/>
            </a:endParaRPr>
          </a:p>
        </p:txBody>
      </p:sp>
      <p:sp>
        <p:nvSpPr>
          <p:cNvPr id="4" name="Slide Number Placeholder 3"/>
          <p:cNvSpPr>
            <a:spLocks noGrp="1"/>
          </p:cNvSpPr>
          <p:nvPr>
            <p:ph type="sldNum" sz="quarter" idx="10"/>
          </p:nvPr>
        </p:nvSpPr>
        <p:spPr/>
        <p:txBody>
          <a:bodyPr/>
          <a:lstStyle/>
          <a:p>
            <a:fld id="{06DFDA0B-A894-4EA2-84EA-2E3E1FAE3762}" type="slidenum">
              <a:rPr lang="en-US" smtClean="0">
                <a:solidFill>
                  <a:srgbClr val="00B050"/>
                </a:solidFill>
              </a:rPr>
              <a:pPr/>
              <a:t>28</a:t>
            </a:fld>
            <a:endParaRPr lang="en-US">
              <a:solidFill>
                <a:srgbClr val="00B050"/>
              </a:solidFill>
            </a:endParaRPr>
          </a:p>
        </p:txBody>
      </p:sp>
      <p:sp>
        <p:nvSpPr>
          <p:cNvPr id="6" name="TextBox 5"/>
          <p:cNvSpPr txBox="1"/>
          <p:nvPr/>
        </p:nvSpPr>
        <p:spPr>
          <a:xfrm>
            <a:off x="756321" y="2193773"/>
            <a:ext cx="8272497" cy="66172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defPPr>
              <a:defRPr lang="en-US"/>
            </a:defPPr>
            <a:lvl1pPr marL="342900" indent="-342900">
              <a:buFont typeface="Arial" panose="020B0604020202020204" pitchFamily="34" charset="0"/>
              <a:buChar char="•"/>
              <a:defRPr sz="4000">
                <a:solidFill>
                  <a:srgbClr val="00B050"/>
                </a:solidFill>
                <a:latin typeface="Bradley Hand ITC" panose="03070402050302030203" pitchFamily="66" charset="0"/>
              </a:defRPr>
            </a:lvl1pPr>
          </a:lstStyle>
          <a:p>
            <a:r>
              <a:rPr lang="en-US" dirty="0"/>
              <a:t>IBM </a:t>
            </a:r>
            <a:r>
              <a:rPr lang="en-US" dirty="0" err="1"/>
              <a:t>PureSystems</a:t>
            </a:r>
            <a:r>
              <a:rPr lang="en-US" dirty="0"/>
              <a:t> Family.</a:t>
            </a:r>
          </a:p>
        </p:txBody>
      </p:sp>
      <p:sp>
        <p:nvSpPr>
          <p:cNvPr id="7" name="TextBox 6"/>
          <p:cNvSpPr txBox="1"/>
          <p:nvPr/>
        </p:nvSpPr>
        <p:spPr>
          <a:xfrm>
            <a:off x="755650" y="3029395"/>
            <a:ext cx="7632774" cy="66172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defPPr>
              <a:defRPr lang="en-US"/>
            </a:defPPr>
            <a:lvl1pPr marL="342900" indent="-342900">
              <a:buFont typeface="Arial" panose="020B0604020202020204" pitchFamily="34" charset="0"/>
              <a:buChar char="•"/>
              <a:defRPr sz="4000">
                <a:solidFill>
                  <a:srgbClr val="00B050"/>
                </a:solidFill>
                <a:latin typeface="Bradley Hand ITC" panose="03070402050302030203" pitchFamily="66" charset="0"/>
              </a:defRPr>
            </a:lvl1pPr>
          </a:lstStyle>
          <a:p>
            <a:r>
              <a:rPr lang="en-US" dirty="0"/>
              <a:t>Software Defined Environment.</a:t>
            </a:r>
          </a:p>
        </p:txBody>
      </p:sp>
      <p:sp>
        <p:nvSpPr>
          <p:cNvPr id="10" name="TextBox 9"/>
          <p:cNvSpPr txBox="1"/>
          <p:nvPr/>
        </p:nvSpPr>
        <p:spPr>
          <a:xfrm>
            <a:off x="731056" y="3856764"/>
            <a:ext cx="7774197" cy="66172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342900" indent="-342900">
              <a:buFont typeface="Arial" panose="020B0604020202020204" pitchFamily="34" charset="0"/>
              <a:buChar char="•"/>
            </a:pPr>
            <a:r>
              <a:rPr lang="en-US" sz="4000" dirty="0" smtClean="0">
                <a:solidFill>
                  <a:schemeClr val="tx1"/>
                </a:solidFill>
                <a:latin typeface="Bradley Hand ITC" panose="03070402050302030203" pitchFamily="66" charset="0"/>
              </a:rPr>
              <a:t>IBM Positioning</a:t>
            </a:r>
            <a:endParaRPr lang="en-US" sz="4000" dirty="0">
              <a:solidFill>
                <a:schemeClr val="tx1"/>
              </a:solidFill>
              <a:latin typeface="Bradley Hand ITC" panose="03070402050302030203" pitchFamily="66" charset="0"/>
            </a:endParaRPr>
          </a:p>
        </p:txBody>
      </p:sp>
      <p:sp>
        <p:nvSpPr>
          <p:cNvPr id="8" name="TextBox 7"/>
          <p:cNvSpPr txBox="1"/>
          <p:nvPr/>
        </p:nvSpPr>
        <p:spPr>
          <a:xfrm>
            <a:off x="755650" y="4648881"/>
            <a:ext cx="7774197" cy="66172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342900" indent="-342900">
              <a:buFont typeface="Arial" panose="020B0604020202020204" pitchFamily="34" charset="0"/>
              <a:buChar char="•"/>
            </a:pPr>
            <a:r>
              <a:rPr lang="en-US" sz="4000" dirty="0" smtClean="0">
                <a:solidFill>
                  <a:srgbClr val="00B050"/>
                </a:solidFill>
                <a:latin typeface="Bradley Hand ITC" panose="03070402050302030203" pitchFamily="66" charset="0"/>
              </a:rPr>
              <a:t>Questions &amp; Answers</a:t>
            </a:r>
            <a:endParaRPr lang="en-US" sz="4000" dirty="0">
              <a:solidFill>
                <a:srgbClr val="00B050"/>
              </a:solidFill>
              <a:latin typeface="Bradley Hand ITC" panose="03070402050302030203" pitchFamily="66" charset="0"/>
            </a:endParaRPr>
          </a:p>
        </p:txBody>
      </p:sp>
      <p:sp>
        <p:nvSpPr>
          <p:cNvPr id="5" name="Rounded Rectangle 4"/>
          <p:cNvSpPr/>
          <p:nvPr/>
        </p:nvSpPr>
        <p:spPr bwMode="auto">
          <a:xfrm>
            <a:off x="513239" y="3711066"/>
            <a:ext cx="8019201" cy="726046"/>
          </a:xfrm>
          <a:prstGeom prst="roundRect">
            <a:avLst/>
          </a:prstGeom>
          <a:gradFill flip="none" rotWithShape="1">
            <a:gsLst>
              <a:gs pos="41000">
                <a:schemeClr val="bg2">
                  <a:lumMod val="60000"/>
                  <a:lumOff val="40000"/>
                  <a:shade val="30000"/>
                  <a:satMod val="115000"/>
                  <a:alpha val="0"/>
                </a:schemeClr>
              </a:gs>
              <a:gs pos="100000">
                <a:schemeClr val="bg2">
                  <a:lumMod val="60000"/>
                  <a:lumOff val="40000"/>
                  <a:shade val="67500"/>
                  <a:satMod val="115000"/>
                </a:schemeClr>
              </a:gs>
              <a:gs pos="100000">
                <a:schemeClr val="bg2">
                  <a:lumMod val="60000"/>
                  <a:lumOff val="40000"/>
                  <a:shade val="100000"/>
                  <a:satMod val="115000"/>
                </a:schemeClr>
              </a:gs>
            </a:gsLst>
            <a:lin ang="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0" i="0" u="none" strike="noStrike" cap="none" normalizeH="0" baseline="0" smtClean="0">
              <a:ln>
                <a:noFill/>
              </a:ln>
              <a:solidFill>
                <a:schemeClr val="hlink"/>
              </a:solidFill>
              <a:effectLst/>
              <a:latin typeface="Arial" panose="020B0604020202020204" pitchFamily="34" charset="0"/>
            </a:endParaRPr>
          </a:p>
        </p:txBody>
      </p:sp>
    </p:spTree>
    <p:extLst>
      <p:ext uri="{BB962C8B-B14F-4D97-AF65-F5344CB8AC3E}">
        <p14:creationId xmlns:p14="http://schemas.microsoft.com/office/powerpoint/2010/main" val="4148047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3848" y="546297"/>
            <a:ext cx="2424043" cy="639763"/>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r>
              <a:rPr lang="en-US" sz="4800" b="1" dirty="0" smtClean="0">
                <a:solidFill>
                  <a:srgbClr val="00B050"/>
                </a:solidFill>
                <a:latin typeface="Bradley Hand ITC" panose="03070402050302030203" pitchFamily="66" charset="0"/>
              </a:rPr>
              <a:t>Agenda</a:t>
            </a:r>
            <a:endParaRPr lang="en-US" sz="4800" b="1" dirty="0">
              <a:solidFill>
                <a:srgbClr val="00B050"/>
              </a:solidFill>
              <a:latin typeface="Bradley Hand ITC" panose="03070402050302030203" pitchFamily="66" charset="0"/>
            </a:endParaRPr>
          </a:p>
        </p:txBody>
      </p:sp>
      <p:sp>
        <p:nvSpPr>
          <p:cNvPr id="4" name="Slide Number Placeholder 3"/>
          <p:cNvSpPr>
            <a:spLocks noGrp="1"/>
          </p:cNvSpPr>
          <p:nvPr>
            <p:ph type="sldNum" sz="quarter" idx="10"/>
          </p:nvPr>
        </p:nvSpPr>
        <p:spPr/>
        <p:txBody>
          <a:bodyPr/>
          <a:lstStyle/>
          <a:p>
            <a:fld id="{06DFDA0B-A894-4EA2-84EA-2E3E1FAE3762}" type="slidenum">
              <a:rPr lang="en-US" smtClean="0">
                <a:solidFill>
                  <a:srgbClr val="00B050"/>
                </a:solidFill>
              </a:rPr>
              <a:pPr/>
              <a:t>29</a:t>
            </a:fld>
            <a:endParaRPr lang="en-US">
              <a:solidFill>
                <a:srgbClr val="00B050"/>
              </a:solidFill>
            </a:endParaRPr>
          </a:p>
        </p:txBody>
      </p:sp>
      <p:sp>
        <p:nvSpPr>
          <p:cNvPr id="6" name="TextBox 5"/>
          <p:cNvSpPr txBox="1"/>
          <p:nvPr/>
        </p:nvSpPr>
        <p:spPr>
          <a:xfrm>
            <a:off x="756321" y="2193773"/>
            <a:ext cx="8272497" cy="66172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defPPr>
              <a:defRPr lang="en-US"/>
            </a:defPPr>
            <a:lvl1pPr marL="342900" indent="-342900">
              <a:buFont typeface="Arial" panose="020B0604020202020204" pitchFamily="34" charset="0"/>
              <a:buChar char="•"/>
              <a:defRPr sz="4000">
                <a:solidFill>
                  <a:srgbClr val="00B050"/>
                </a:solidFill>
                <a:latin typeface="Bradley Hand ITC" panose="03070402050302030203" pitchFamily="66" charset="0"/>
              </a:defRPr>
            </a:lvl1pPr>
          </a:lstStyle>
          <a:p>
            <a:r>
              <a:rPr lang="en-US" dirty="0"/>
              <a:t>IBM </a:t>
            </a:r>
            <a:r>
              <a:rPr lang="en-US" dirty="0" err="1"/>
              <a:t>PureSystems</a:t>
            </a:r>
            <a:r>
              <a:rPr lang="en-US" dirty="0"/>
              <a:t> Family.</a:t>
            </a:r>
          </a:p>
        </p:txBody>
      </p:sp>
      <p:sp>
        <p:nvSpPr>
          <p:cNvPr id="7" name="TextBox 6"/>
          <p:cNvSpPr txBox="1"/>
          <p:nvPr/>
        </p:nvSpPr>
        <p:spPr>
          <a:xfrm>
            <a:off x="755650" y="3029395"/>
            <a:ext cx="7632774" cy="66172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defPPr>
              <a:defRPr lang="en-US"/>
            </a:defPPr>
            <a:lvl1pPr marL="342900" indent="-342900">
              <a:buFont typeface="Arial" panose="020B0604020202020204" pitchFamily="34" charset="0"/>
              <a:buChar char="•"/>
              <a:defRPr sz="4000">
                <a:solidFill>
                  <a:srgbClr val="00B050"/>
                </a:solidFill>
                <a:latin typeface="Bradley Hand ITC" panose="03070402050302030203" pitchFamily="66" charset="0"/>
              </a:defRPr>
            </a:lvl1pPr>
          </a:lstStyle>
          <a:p>
            <a:r>
              <a:rPr lang="en-US" dirty="0"/>
              <a:t>Software Defined Environment.</a:t>
            </a:r>
          </a:p>
        </p:txBody>
      </p:sp>
      <p:sp>
        <p:nvSpPr>
          <p:cNvPr id="10" name="TextBox 9"/>
          <p:cNvSpPr txBox="1"/>
          <p:nvPr/>
        </p:nvSpPr>
        <p:spPr>
          <a:xfrm>
            <a:off x="731056" y="3856764"/>
            <a:ext cx="7774197" cy="66172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defPPr>
              <a:defRPr lang="en-US"/>
            </a:defPPr>
            <a:lvl1pPr marL="342900" indent="-342900">
              <a:buFont typeface="Arial" panose="020B0604020202020204" pitchFamily="34" charset="0"/>
              <a:buChar char="•"/>
              <a:defRPr sz="4000">
                <a:solidFill>
                  <a:srgbClr val="00B050"/>
                </a:solidFill>
                <a:latin typeface="Bradley Hand ITC" panose="03070402050302030203" pitchFamily="66" charset="0"/>
              </a:defRPr>
            </a:lvl1pPr>
          </a:lstStyle>
          <a:p>
            <a:r>
              <a:rPr lang="en-US" dirty="0" smtClean="0"/>
              <a:t>IBM Positioning</a:t>
            </a:r>
            <a:endParaRPr lang="en-US" dirty="0"/>
          </a:p>
        </p:txBody>
      </p:sp>
      <p:sp>
        <p:nvSpPr>
          <p:cNvPr id="8" name="TextBox 7"/>
          <p:cNvSpPr txBox="1"/>
          <p:nvPr/>
        </p:nvSpPr>
        <p:spPr>
          <a:xfrm>
            <a:off x="755650" y="4648881"/>
            <a:ext cx="7774197" cy="66172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342900" indent="-342900">
              <a:buFont typeface="Arial" panose="020B0604020202020204" pitchFamily="34" charset="0"/>
              <a:buChar char="•"/>
            </a:pPr>
            <a:r>
              <a:rPr lang="en-US" sz="4000" dirty="0" smtClean="0">
                <a:solidFill>
                  <a:schemeClr val="tx1"/>
                </a:solidFill>
                <a:latin typeface="Bradley Hand ITC" panose="03070402050302030203" pitchFamily="66" charset="0"/>
              </a:rPr>
              <a:t>Questions &amp; Answers</a:t>
            </a:r>
            <a:endParaRPr lang="en-US" sz="4000" dirty="0">
              <a:solidFill>
                <a:schemeClr val="tx1"/>
              </a:solidFill>
              <a:latin typeface="Bradley Hand ITC" panose="03070402050302030203" pitchFamily="66" charset="0"/>
            </a:endParaRPr>
          </a:p>
        </p:txBody>
      </p:sp>
      <p:sp>
        <p:nvSpPr>
          <p:cNvPr id="5" name="Rounded Rectangle 4"/>
          <p:cNvSpPr/>
          <p:nvPr/>
        </p:nvSpPr>
        <p:spPr bwMode="auto">
          <a:xfrm>
            <a:off x="486052" y="4515119"/>
            <a:ext cx="8019201" cy="726046"/>
          </a:xfrm>
          <a:prstGeom prst="roundRect">
            <a:avLst/>
          </a:prstGeom>
          <a:gradFill flip="none" rotWithShape="1">
            <a:gsLst>
              <a:gs pos="41000">
                <a:schemeClr val="bg2">
                  <a:lumMod val="60000"/>
                  <a:lumOff val="40000"/>
                  <a:shade val="30000"/>
                  <a:satMod val="115000"/>
                  <a:alpha val="0"/>
                </a:schemeClr>
              </a:gs>
              <a:gs pos="100000">
                <a:schemeClr val="bg2">
                  <a:lumMod val="60000"/>
                  <a:lumOff val="40000"/>
                  <a:shade val="67500"/>
                  <a:satMod val="115000"/>
                </a:schemeClr>
              </a:gs>
              <a:gs pos="100000">
                <a:schemeClr val="bg2">
                  <a:lumMod val="60000"/>
                  <a:lumOff val="40000"/>
                  <a:shade val="100000"/>
                  <a:satMod val="115000"/>
                </a:schemeClr>
              </a:gs>
            </a:gsLst>
            <a:lin ang="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0" i="0" u="none" strike="noStrike" cap="none" normalizeH="0" baseline="0" smtClean="0">
              <a:ln>
                <a:noFill/>
              </a:ln>
              <a:solidFill>
                <a:schemeClr val="hlink"/>
              </a:solidFill>
              <a:effectLst/>
              <a:latin typeface="Arial" panose="020B0604020202020204" pitchFamily="34" charset="0"/>
            </a:endParaRPr>
          </a:p>
        </p:txBody>
      </p:sp>
    </p:spTree>
    <p:extLst>
      <p:ext uri="{BB962C8B-B14F-4D97-AF65-F5344CB8AC3E}">
        <p14:creationId xmlns:p14="http://schemas.microsoft.com/office/powerpoint/2010/main" val="1869706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69875" y="611188"/>
            <a:ext cx="8766175" cy="639762"/>
          </a:xfrm>
        </p:spPr>
        <p:txBody>
          <a:bodyPr lIns="0" tIns="0" rIns="0" bIns="0">
            <a:spAutoFit/>
          </a:bodyPr>
          <a:lstStyle/>
          <a:p>
            <a:pPr eaLnBrk="1" hangingPunct="1"/>
            <a:r>
              <a:rPr lang="en-US" smtClean="0"/>
              <a:t>As IT moves to the strategic center of business</a:t>
            </a:r>
            <a:br>
              <a:rPr lang="en-US" smtClean="0"/>
            </a:br>
            <a:r>
              <a:rPr lang="en-US" sz="2000" i="1" smtClean="0"/>
              <a:t>The model must shift to Smarter Computing</a:t>
            </a:r>
          </a:p>
        </p:txBody>
      </p:sp>
      <p:sp>
        <p:nvSpPr>
          <p:cNvPr id="10243" name="Text Box 9"/>
          <p:cNvSpPr txBox="1">
            <a:spLocks noChangeArrowheads="1"/>
          </p:cNvSpPr>
          <p:nvPr/>
        </p:nvSpPr>
        <p:spPr bwMode="auto">
          <a:xfrm>
            <a:off x="2471738" y="4686300"/>
            <a:ext cx="171291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prstDash val="sysDot"/>
                <a:miter lim="800000"/>
                <a:headEnd/>
                <a:tailEnd/>
              </a14:hiddenLine>
            </a:ext>
          </a:extLst>
        </p:spPr>
        <p:txBody>
          <a:bodyPr>
            <a:spAutoFit/>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30000"/>
              </a:spcBef>
              <a:buClrTx/>
              <a:buFontTx/>
              <a:buNone/>
            </a:pPr>
            <a:r>
              <a:rPr lang="en-US" sz="1800" b="1">
                <a:solidFill>
                  <a:schemeClr val="tx2"/>
                </a:solidFill>
              </a:rPr>
              <a:t>Traditional Computing</a:t>
            </a:r>
          </a:p>
        </p:txBody>
      </p:sp>
      <p:sp>
        <p:nvSpPr>
          <p:cNvPr id="10244" name="Text Box 9"/>
          <p:cNvSpPr txBox="1">
            <a:spLocks noChangeArrowheads="1"/>
          </p:cNvSpPr>
          <p:nvPr/>
        </p:nvSpPr>
        <p:spPr bwMode="auto">
          <a:xfrm rot="-5400000">
            <a:off x="-1388269" y="3158332"/>
            <a:ext cx="37004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r" eaLnBrk="1" hangingPunct="1">
              <a:spcBef>
                <a:spcPct val="50000"/>
              </a:spcBef>
              <a:buClrTx/>
              <a:buFontTx/>
              <a:buNone/>
            </a:pPr>
            <a:r>
              <a:rPr lang="en-US" b="1">
                <a:solidFill>
                  <a:schemeClr val="tx1"/>
                </a:solidFill>
              </a:rPr>
              <a:t>Business innovation</a:t>
            </a:r>
          </a:p>
        </p:txBody>
      </p:sp>
      <p:sp>
        <p:nvSpPr>
          <p:cNvPr id="10245" name="Text Box 10"/>
          <p:cNvSpPr txBox="1">
            <a:spLocks noChangeArrowheads="1"/>
          </p:cNvSpPr>
          <p:nvPr/>
        </p:nvSpPr>
        <p:spPr bwMode="auto">
          <a:xfrm>
            <a:off x="3470275" y="5981700"/>
            <a:ext cx="50657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r" eaLnBrk="1" hangingPunct="1">
              <a:spcBef>
                <a:spcPct val="50000"/>
              </a:spcBef>
              <a:buClrTx/>
              <a:buFontTx/>
              <a:buNone/>
            </a:pPr>
            <a:r>
              <a:rPr lang="en-US" b="1">
                <a:solidFill>
                  <a:schemeClr val="tx1"/>
                </a:solidFill>
              </a:rPr>
              <a:t>Technology Innovation</a:t>
            </a:r>
          </a:p>
        </p:txBody>
      </p:sp>
      <p:sp>
        <p:nvSpPr>
          <p:cNvPr id="10246" name="Freeform 6"/>
          <p:cNvSpPr>
            <a:spLocks/>
          </p:cNvSpPr>
          <p:nvPr/>
        </p:nvSpPr>
        <p:spPr bwMode="auto">
          <a:xfrm>
            <a:off x="660400" y="1422400"/>
            <a:ext cx="8051800" cy="4545013"/>
          </a:xfrm>
          <a:custGeom>
            <a:avLst/>
            <a:gdLst>
              <a:gd name="T0" fmla="*/ 0 w 5184"/>
              <a:gd name="T1" fmla="*/ 0 h 3165"/>
              <a:gd name="T2" fmla="*/ 0 w 5184"/>
              <a:gd name="T3" fmla="*/ 2147483646 h 3165"/>
              <a:gd name="T4" fmla="*/ 2147483646 w 5184"/>
              <a:gd name="T5" fmla="*/ 2147483646 h 3165"/>
              <a:gd name="T6" fmla="*/ 0 60000 65536"/>
              <a:gd name="T7" fmla="*/ 0 60000 65536"/>
              <a:gd name="T8" fmla="*/ 0 60000 65536"/>
              <a:gd name="T9" fmla="*/ 0 w 5184"/>
              <a:gd name="T10" fmla="*/ 0 h 3165"/>
              <a:gd name="T11" fmla="*/ 5184 w 5184"/>
              <a:gd name="T12" fmla="*/ 3165 h 3165"/>
            </a:gdLst>
            <a:ahLst/>
            <a:cxnLst>
              <a:cxn ang="T6">
                <a:pos x="T0" y="T1"/>
              </a:cxn>
              <a:cxn ang="T7">
                <a:pos x="T2" y="T3"/>
              </a:cxn>
              <a:cxn ang="T8">
                <a:pos x="T4" y="T5"/>
              </a:cxn>
            </a:cxnLst>
            <a:rect l="T9" t="T10" r="T11" b="T12"/>
            <a:pathLst>
              <a:path w="5184" h="3165">
                <a:moveTo>
                  <a:pt x="0" y="0"/>
                </a:moveTo>
                <a:lnTo>
                  <a:pt x="0" y="3165"/>
                </a:lnTo>
                <a:lnTo>
                  <a:pt x="5184" y="3165"/>
                </a:lnTo>
              </a:path>
            </a:pathLst>
          </a:custGeom>
          <a:noFill/>
          <a:ln w="28575">
            <a:solidFill>
              <a:srgbClr val="B2B2B2"/>
            </a:solidFill>
            <a:round/>
            <a:headEnd type="triangle" w="lg" len="med"/>
            <a:tailEnd type="triangle" w="lg" len="me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10247" name="AutoShape 17"/>
          <p:cNvSpPr>
            <a:spLocks noChangeArrowheads="1"/>
          </p:cNvSpPr>
          <p:nvPr/>
        </p:nvSpPr>
        <p:spPr bwMode="auto">
          <a:xfrm rot="-2008694">
            <a:off x="4097338" y="2679700"/>
            <a:ext cx="1244600" cy="1412875"/>
          </a:xfrm>
          <a:prstGeom prst="rightArrow">
            <a:avLst>
              <a:gd name="adj1" fmla="val 64528"/>
              <a:gd name="adj2" fmla="val 33616"/>
            </a:avLst>
          </a:prstGeom>
          <a:gradFill rotWithShape="1">
            <a:gsLst>
              <a:gs pos="0">
                <a:srgbClr val="FFFFFF">
                  <a:alpha val="0"/>
                </a:srgbClr>
              </a:gs>
              <a:gs pos="100000">
                <a:srgbClr val="A7A7A7">
                  <a:alpha val="51999"/>
                </a:srgbClr>
              </a:gs>
            </a:gsLst>
            <a:lin ang="0" scaled="1"/>
          </a:gradFill>
          <a:ln>
            <a:noFill/>
          </a:ln>
          <a:extLst>
            <a:ext uri="{91240B29-F687-4F45-9708-019B960494DF}">
              <a14:hiddenLine xmlns:a14="http://schemas.microsoft.com/office/drawing/2010/main" w="28575">
                <a:solidFill>
                  <a:srgbClr val="000000"/>
                </a:solidFill>
                <a:prstDash val="sysDot"/>
                <a:miter lim="800000"/>
                <a:headEnd/>
                <a:tailEnd/>
              </a14:hiddenLine>
            </a:ext>
          </a:extLst>
        </p:spPr>
        <p:txBody>
          <a:bodyPr wrap="none" anchor="ct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endParaRPr lang="fr-FR" sz="1400">
              <a:solidFill>
                <a:srgbClr val="333333"/>
              </a:solidFill>
            </a:endParaRPr>
          </a:p>
        </p:txBody>
      </p:sp>
      <p:sp>
        <p:nvSpPr>
          <p:cNvPr id="10248" name="Text Box 9"/>
          <p:cNvSpPr txBox="1">
            <a:spLocks noChangeArrowheads="1"/>
          </p:cNvSpPr>
          <p:nvPr/>
        </p:nvSpPr>
        <p:spPr bwMode="auto">
          <a:xfrm>
            <a:off x="7010400" y="1885950"/>
            <a:ext cx="1566863"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prstDash val="sysDot"/>
                <a:miter lim="800000"/>
                <a:headEnd/>
                <a:tailEnd/>
              </a14:hiddenLine>
            </a:ext>
          </a:extLst>
        </p:spPr>
        <p:txBody>
          <a:bodyPr>
            <a:spAutoFit/>
          </a:bodyPr>
          <a:lstStyle>
            <a:lvl1pPr marL="166688" indent="-166688">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30000"/>
              </a:spcBef>
              <a:buClrTx/>
              <a:buFontTx/>
              <a:buNone/>
            </a:pPr>
            <a:r>
              <a:rPr lang="en-US" sz="1800" b="1">
                <a:solidFill>
                  <a:srgbClr val="00649D"/>
                </a:solidFill>
              </a:rPr>
              <a:t>Smarter Computing</a:t>
            </a:r>
            <a:endParaRPr lang="en-US" sz="1800">
              <a:solidFill>
                <a:srgbClr val="00649D"/>
              </a:solidFill>
            </a:endParaRPr>
          </a:p>
        </p:txBody>
      </p:sp>
      <p:pic>
        <p:nvPicPr>
          <p:cNvPr id="10249" name="Picture 11" descr="curved line char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76863" y="965200"/>
            <a:ext cx="2995612"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2" descr="curved line char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54075" y="3576638"/>
            <a:ext cx="2997200"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Text Box 15"/>
          <p:cNvSpPr txBox="1">
            <a:spLocks noChangeArrowheads="1"/>
          </p:cNvSpPr>
          <p:nvPr/>
        </p:nvSpPr>
        <p:spPr bwMode="auto">
          <a:xfrm>
            <a:off x="6405563" y="3067050"/>
            <a:ext cx="2505075"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prstDash val="sysDot"/>
                <a:miter lim="800000"/>
                <a:headEnd/>
                <a:tailEnd/>
              </a14:hiddenLine>
            </a:ext>
          </a:extLst>
        </p:spPr>
        <p:txBody>
          <a:bodyPr>
            <a:spAutoFit/>
          </a:bodyPr>
          <a:lstStyle>
            <a:lvl1pPr marL="166688" indent="-166688">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40000"/>
              </a:spcBef>
              <a:buClrTx/>
              <a:buFontTx/>
              <a:buNone/>
            </a:pPr>
            <a:r>
              <a:rPr lang="en-US" sz="1800" b="1">
                <a:solidFill>
                  <a:schemeClr val="tx2"/>
                </a:solidFill>
              </a:rPr>
              <a:t>Smarter with:</a:t>
            </a:r>
          </a:p>
          <a:p>
            <a:pPr eaLnBrk="1" hangingPunct="1">
              <a:lnSpc>
                <a:spcPct val="90000"/>
              </a:lnSpc>
              <a:spcBef>
                <a:spcPct val="40000"/>
              </a:spcBef>
              <a:buClrTx/>
              <a:buFontTx/>
              <a:buChar char="•"/>
            </a:pPr>
            <a:r>
              <a:rPr lang="en-US">
                <a:solidFill>
                  <a:schemeClr val="tx2"/>
                </a:solidFill>
              </a:rPr>
              <a:t>Built-in expertise</a:t>
            </a:r>
          </a:p>
          <a:p>
            <a:pPr eaLnBrk="1" hangingPunct="1">
              <a:lnSpc>
                <a:spcPct val="90000"/>
              </a:lnSpc>
              <a:spcBef>
                <a:spcPct val="40000"/>
              </a:spcBef>
              <a:buClrTx/>
              <a:buFontTx/>
              <a:buChar char="•"/>
            </a:pPr>
            <a:r>
              <a:rPr lang="en-US">
                <a:solidFill>
                  <a:schemeClr val="tx2"/>
                </a:solidFill>
              </a:rPr>
              <a:t>Ability to sense </a:t>
            </a:r>
            <a:br>
              <a:rPr lang="en-US">
                <a:solidFill>
                  <a:schemeClr val="tx2"/>
                </a:solidFill>
              </a:rPr>
            </a:br>
            <a:r>
              <a:rPr lang="en-US">
                <a:solidFill>
                  <a:schemeClr val="tx2"/>
                </a:solidFill>
              </a:rPr>
              <a:t>and anticipate</a:t>
            </a:r>
          </a:p>
          <a:p>
            <a:pPr eaLnBrk="1" hangingPunct="1">
              <a:lnSpc>
                <a:spcPct val="90000"/>
              </a:lnSpc>
              <a:spcBef>
                <a:spcPct val="40000"/>
              </a:spcBef>
              <a:buClrTx/>
              <a:buFontTx/>
              <a:buChar char="•"/>
            </a:pPr>
            <a:r>
              <a:rPr lang="en-US">
                <a:solidFill>
                  <a:schemeClr val="tx2"/>
                </a:solidFill>
              </a:rPr>
              <a:t>Systems of engagement</a:t>
            </a:r>
          </a:p>
        </p:txBody>
      </p:sp>
    </p:spTree>
    <p:extLst>
      <p:ext uri="{BB962C8B-B14F-4D97-AF65-F5344CB8AC3E}">
        <p14:creationId xmlns:p14="http://schemas.microsoft.com/office/powerpoint/2010/main" val="3985181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title"/>
          </p:nvPr>
        </p:nvSpPr>
        <p:spPr/>
        <p:txBody>
          <a:bodyPr/>
          <a:lstStyle/>
          <a:p>
            <a:r>
              <a:rPr lang="en-US" altLang="en-US" smtClean="0"/>
              <a:t>  </a:t>
            </a:r>
          </a:p>
        </p:txBody>
      </p:sp>
      <p:pic>
        <p:nvPicPr>
          <p:cNvPr id="38915" name="Picture 2" descr="1_30_ThankYou_Transparen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1600" y="913606"/>
            <a:ext cx="7512050" cy="392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pic>
      <p:sp>
        <p:nvSpPr>
          <p:cNvPr id="38916" name="Text Box 6"/>
          <p:cNvSpPr txBox="1">
            <a:spLocks noChangeArrowheads="1"/>
          </p:cNvSpPr>
          <p:nvPr/>
        </p:nvSpPr>
        <p:spPr bwMode="auto">
          <a:xfrm>
            <a:off x="0" y="5202238"/>
            <a:ext cx="9144000" cy="10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125538">
              <a:defRPr>
                <a:solidFill>
                  <a:srgbClr val="000000"/>
                </a:solidFill>
                <a:latin typeface="Gill Sans" pitchFamily="34" charset="0"/>
                <a:ea typeface="ＭＳ Ｐゴシック" panose="020B0600070205080204" pitchFamily="34" charset="-128"/>
              </a:defRPr>
            </a:lvl1pPr>
            <a:lvl2pPr marL="742950" indent="-285750" defTabSz="1125538">
              <a:defRPr>
                <a:solidFill>
                  <a:srgbClr val="000000"/>
                </a:solidFill>
                <a:latin typeface="Gill Sans" pitchFamily="34" charset="0"/>
                <a:ea typeface="ＭＳ Ｐゴシック" panose="020B0600070205080204" pitchFamily="34" charset="-128"/>
              </a:defRPr>
            </a:lvl2pPr>
            <a:lvl3pPr marL="1143000" indent="-228600" defTabSz="1125538">
              <a:defRPr>
                <a:solidFill>
                  <a:srgbClr val="000000"/>
                </a:solidFill>
                <a:latin typeface="Gill Sans" pitchFamily="34" charset="0"/>
                <a:ea typeface="ＭＳ Ｐゴシック" panose="020B0600070205080204" pitchFamily="34" charset="-128"/>
              </a:defRPr>
            </a:lvl3pPr>
            <a:lvl4pPr marL="1600200" indent="-228600" defTabSz="1125538">
              <a:defRPr>
                <a:solidFill>
                  <a:srgbClr val="000000"/>
                </a:solidFill>
                <a:latin typeface="Gill Sans" pitchFamily="34" charset="0"/>
                <a:ea typeface="ＭＳ Ｐゴシック" panose="020B0600070205080204" pitchFamily="34" charset="-128"/>
              </a:defRPr>
            </a:lvl4pPr>
            <a:lvl5pPr marL="2057400" indent="-228600" defTabSz="1125538">
              <a:defRPr>
                <a:solidFill>
                  <a:srgbClr val="000000"/>
                </a:solidFill>
                <a:latin typeface="Gill Sans" pitchFamily="34" charset="0"/>
                <a:ea typeface="ＭＳ Ｐゴシック" panose="020B0600070205080204" pitchFamily="34" charset="-128"/>
              </a:defRPr>
            </a:lvl5pPr>
            <a:lvl6pPr marL="2514600" indent="-228600" defTabSz="1125538"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2971800" indent="-228600" defTabSz="1125538"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3429000" indent="-228600" defTabSz="1125538"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3886200" indent="-228600" defTabSz="1125538"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algn="ctr" eaLnBrk="1" hangingPunct="1">
              <a:buClrTx/>
              <a:buFontTx/>
              <a:buNone/>
            </a:pPr>
            <a:r>
              <a:rPr lang="en-US" altLang="en-US" sz="2400" b="1">
                <a:solidFill>
                  <a:srgbClr val="336699"/>
                </a:solidFill>
                <a:latin typeface="Arial" panose="020B0604020202020204" pitchFamily="34" charset="0"/>
                <a:cs typeface="Arial" panose="020B0604020202020204" pitchFamily="34" charset="0"/>
              </a:rPr>
              <a:t>ibm</a:t>
            </a:r>
            <a:r>
              <a:rPr lang="en-US" altLang="en-US" sz="2400">
                <a:solidFill>
                  <a:srgbClr val="336699"/>
                </a:solidFill>
                <a:latin typeface="Arial" panose="020B0604020202020204" pitchFamily="34" charset="0"/>
                <a:cs typeface="Arial" panose="020B0604020202020204" pitchFamily="34" charset="0"/>
              </a:rPr>
              <a:t>.com/puresystems</a:t>
            </a:r>
          </a:p>
          <a:p>
            <a:pPr algn="ctr" eaLnBrk="1" hangingPunct="1">
              <a:buClrTx/>
              <a:buFontTx/>
              <a:buNone/>
            </a:pPr>
            <a:r>
              <a:rPr lang="en-US" altLang="en-US" sz="2400" b="1">
                <a:solidFill>
                  <a:srgbClr val="336699"/>
                </a:solidFill>
                <a:latin typeface="Arial" panose="020B0604020202020204" pitchFamily="34" charset="0"/>
                <a:cs typeface="Arial" panose="020B0604020202020204" pitchFamily="34" charset="0"/>
              </a:rPr>
              <a:t>youtube</a:t>
            </a:r>
            <a:r>
              <a:rPr lang="en-US" altLang="en-US" sz="2400">
                <a:solidFill>
                  <a:srgbClr val="336699"/>
                </a:solidFill>
                <a:latin typeface="Arial" panose="020B0604020202020204" pitchFamily="34" charset="0"/>
                <a:cs typeface="Arial" panose="020B0604020202020204" pitchFamily="34" charset="0"/>
              </a:rPr>
              <a:t>.com/user/expertintegratedsys/featured</a:t>
            </a:r>
          </a:p>
        </p:txBody>
      </p:sp>
    </p:spTree>
    <p:extLst>
      <p:ext uri="{BB962C8B-B14F-4D97-AF65-F5344CB8AC3E}">
        <p14:creationId xmlns:p14="http://schemas.microsoft.com/office/powerpoint/2010/main" val="1072944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smtClean="0"/>
              <a:t>Three market shifts are driving IT change</a:t>
            </a:r>
          </a:p>
        </p:txBody>
      </p:sp>
      <p:grpSp>
        <p:nvGrpSpPr>
          <p:cNvPr id="4099" name="Group 29"/>
          <p:cNvGrpSpPr>
            <a:grpSpLocks/>
          </p:cNvGrpSpPr>
          <p:nvPr/>
        </p:nvGrpSpPr>
        <p:grpSpPr bwMode="auto">
          <a:xfrm>
            <a:off x="798513" y="2413000"/>
            <a:ext cx="1801812" cy="1501775"/>
            <a:chOff x="362" y="2672"/>
            <a:chExt cx="323" cy="266"/>
          </a:xfrm>
        </p:grpSpPr>
        <p:sp>
          <p:nvSpPr>
            <p:cNvPr id="4110" name="Freeform 30"/>
            <p:cNvSpPr>
              <a:spLocks noEditPoints="1"/>
            </p:cNvSpPr>
            <p:nvPr/>
          </p:nvSpPr>
          <p:spPr bwMode="auto">
            <a:xfrm>
              <a:off x="362" y="2705"/>
              <a:ext cx="243" cy="233"/>
            </a:xfrm>
            <a:custGeom>
              <a:avLst/>
              <a:gdLst>
                <a:gd name="T0" fmla="*/ 117 w 729"/>
                <a:gd name="T1" fmla="*/ 16 h 697"/>
                <a:gd name="T2" fmla="*/ 8 w 729"/>
                <a:gd name="T3" fmla="*/ 16 h 697"/>
                <a:gd name="T4" fmla="*/ 8 w 729"/>
                <a:gd name="T5" fmla="*/ 0 h 697"/>
                <a:gd name="T6" fmla="*/ 117 w 729"/>
                <a:gd name="T7" fmla="*/ 0 h 697"/>
                <a:gd name="T8" fmla="*/ 117 w 729"/>
                <a:gd name="T9" fmla="*/ 16 h 697"/>
                <a:gd name="T10" fmla="*/ 0 w 729"/>
                <a:gd name="T11" fmla="*/ 8 h 697"/>
                <a:gd name="T12" fmla="*/ 0 w 729"/>
                <a:gd name="T13" fmla="*/ 0 h 697"/>
                <a:gd name="T14" fmla="*/ 8 w 729"/>
                <a:gd name="T15" fmla="*/ 0 h 697"/>
                <a:gd name="T16" fmla="*/ 8 w 729"/>
                <a:gd name="T17" fmla="*/ 8 h 697"/>
                <a:gd name="T18" fmla="*/ 0 w 729"/>
                <a:gd name="T19" fmla="*/ 8 h 697"/>
                <a:gd name="T20" fmla="*/ 16 w 729"/>
                <a:gd name="T21" fmla="*/ 8 h 697"/>
                <a:gd name="T22" fmla="*/ 16 w 729"/>
                <a:gd name="T23" fmla="*/ 225 h 697"/>
                <a:gd name="T24" fmla="*/ 0 w 729"/>
                <a:gd name="T25" fmla="*/ 225 h 697"/>
                <a:gd name="T26" fmla="*/ 0 w 729"/>
                <a:gd name="T27" fmla="*/ 8 h 697"/>
                <a:gd name="T28" fmla="*/ 16 w 729"/>
                <a:gd name="T29" fmla="*/ 8 h 697"/>
                <a:gd name="T30" fmla="*/ 8 w 729"/>
                <a:gd name="T31" fmla="*/ 233 h 697"/>
                <a:gd name="T32" fmla="*/ 0 w 729"/>
                <a:gd name="T33" fmla="*/ 233 h 697"/>
                <a:gd name="T34" fmla="*/ 0 w 729"/>
                <a:gd name="T35" fmla="*/ 225 h 697"/>
                <a:gd name="T36" fmla="*/ 8 w 729"/>
                <a:gd name="T37" fmla="*/ 225 h 697"/>
                <a:gd name="T38" fmla="*/ 8 w 729"/>
                <a:gd name="T39" fmla="*/ 233 h 697"/>
                <a:gd name="T40" fmla="*/ 8 w 729"/>
                <a:gd name="T41" fmla="*/ 217 h 697"/>
                <a:gd name="T42" fmla="*/ 235 w 729"/>
                <a:gd name="T43" fmla="*/ 217 h 697"/>
                <a:gd name="T44" fmla="*/ 235 w 729"/>
                <a:gd name="T45" fmla="*/ 233 h 697"/>
                <a:gd name="T46" fmla="*/ 8 w 729"/>
                <a:gd name="T47" fmla="*/ 233 h 697"/>
                <a:gd name="T48" fmla="*/ 8 w 729"/>
                <a:gd name="T49" fmla="*/ 217 h 697"/>
                <a:gd name="T50" fmla="*/ 243 w 729"/>
                <a:gd name="T51" fmla="*/ 225 h 697"/>
                <a:gd name="T52" fmla="*/ 243 w 729"/>
                <a:gd name="T53" fmla="*/ 233 h 697"/>
                <a:gd name="T54" fmla="*/ 235 w 729"/>
                <a:gd name="T55" fmla="*/ 233 h 697"/>
                <a:gd name="T56" fmla="*/ 235 w 729"/>
                <a:gd name="T57" fmla="*/ 225 h 697"/>
                <a:gd name="T58" fmla="*/ 243 w 729"/>
                <a:gd name="T59" fmla="*/ 225 h 697"/>
                <a:gd name="T60" fmla="*/ 227 w 729"/>
                <a:gd name="T61" fmla="*/ 225 h 697"/>
                <a:gd name="T62" fmla="*/ 227 w 729"/>
                <a:gd name="T63" fmla="*/ 163 h 697"/>
                <a:gd name="T64" fmla="*/ 243 w 729"/>
                <a:gd name="T65" fmla="*/ 163 h 697"/>
                <a:gd name="T66" fmla="*/ 243 w 729"/>
                <a:gd name="T67" fmla="*/ 225 h 697"/>
                <a:gd name="T68" fmla="*/ 227 w 729"/>
                <a:gd name="T69" fmla="*/ 225 h 6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29" h="697">
                  <a:moveTo>
                    <a:pt x="351" y="49"/>
                  </a:moveTo>
                  <a:lnTo>
                    <a:pt x="24" y="49"/>
                  </a:lnTo>
                  <a:lnTo>
                    <a:pt x="24" y="0"/>
                  </a:lnTo>
                  <a:lnTo>
                    <a:pt x="351" y="0"/>
                  </a:lnTo>
                  <a:lnTo>
                    <a:pt x="351" y="49"/>
                  </a:lnTo>
                  <a:close/>
                  <a:moveTo>
                    <a:pt x="0" y="24"/>
                  </a:moveTo>
                  <a:lnTo>
                    <a:pt x="0" y="0"/>
                  </a:lnTo>
                  <a:lnTo>
                    <a:pt x="24" y="0"/>
                  </a:lnTo>
                  <a:lnTo>
                    <a:pt x="24" y="24"/>
                  </a:lnTo>
                  <a:lnTo>
                    <a:pt x="0" y="24"/>
                  </a:lnTo>
                  <a:close/>
                  <a:moveTo>
                    <a:pt x="49" y="24"/>
                  </a:moveTo>
                  <a:lnTo>
                    <a:pt x="49" y="672"/>
                  </a:lnTo>
                  <a:lnTo>
                    <a:pt x="0" y="672"/>
                  </a:lnTo>
                  <a:lnTo>
                    <a:pt x="0" y="24"/>
                  </a:lnTo>
                  <a:lnTo>
                    <a:pt x="49" y="24"/>
                  </a:lnTo>
                  <a:close/>
                  <a:moveTo>
                    <a:pt x="24" y="697"/>
                  </a:moveTo>
                  <a:lnTo>
                    <a:pt x="0" y="697"/>
                  </a:lnTo>
                  <a:lnTo>
                    <a:pt x="0" y="672"/>
                  </a:lnTo>
                  <a:lnTo>
                    <a:pt x="24" y="672"/>
                  </a:lnTo>
                  <a:lnTo>
                    <a:pt x="24" y="697"/>
                  </a:lnTo>
                  <a:close/>
                  <a:moveTo>
                    <a:pt x="24" y="649"/>
                  </a:moveTo>
                  <a:lnTo>
                    <a:pt x="704" y="649"/>
                  </a:lnTo>
                  <a:lnTo>
                    <a:pt x="704" y="697"/>
                  </a:lnTo>
                  <a:lnTo>
                    <a:pt x="24" y="697"/>
                  </a:lnTo>
                  <a:lnTo>
                    <a:pt x="24" y="649"/>
                  </a:lnTo>
                  <a:close/>
                  <a:moveTo>
                    <a:pt x="729" y="672"/>
                  </a:moveTo>
                  <a:lnTo>
                    <a:pt x="729" y="697"/>
                  </a:lnTo>
                  <a:lnTo>
                    <a:pt x="704" y="697"/>
                  </a:lnTo>
                  <a:lnTo>
                    <a:pt x="704" y="672"/>
                  </a:lnTo>
                  <a:lnTo>
                    <a:pt x="729" y="672"/>
                  </a:lnTo>
                  <a:close/>
                  <a:moveTo>
                    <a:pt x="680" y="672"/>
                  </a:moveTo>
                  <a:lnTo>
                    <a:pt x="680" y="487"/>
                  </a:lnTo>
                  <a:lnTo>
                    <a:pt x="729" y="487"/>
                  </a:lnTo>
                  <a:lnTo>
                    <a:pt x="729" y="672"/>
                  </a:lnTo>
                  <a:lnTo>
                    <a:pt x="680" y="672"/>
                  </a:lnTo>
                  <a:close/>
                </a:path>
              </a:pathLst>
            </a:custGeom>
            <a:solidFill>
              <a:schemeClr val="tx1"/>
            </a:solidFill>
            <a:ln w="9525">
              <a:solidFill>
                <a:schemeClr val="tx1"/>
              </a:solidFill>
              <a:round/>
              <a:headEnd/>
              <a:tailEnd/>
            </a:ln>
          </p:spPr>
          <p:txBody>
            <a:bodyPr/>
            <a:lstStyle/>
            <a:p>
              <a:endParaRPr lang="en-US"/>
            </a:p>
          </p:txBody>
        </p:sp>
        <p:sp>
          <p:nvSpPr>
            <p:cNvPr id="4111" name="Freeform 31"/>
            <p:cNvSpPr>
              <a:spLocks/>
            </p:cNvSpPr>
            <p:nvPr/>
          </p:nvSpPr>
          <p:spPr bwMode="auto">
            <a:xfrm>
              <a:off x="422" y="2672"/>
              <a:ext cx="263" cy="212"/>
            </a:xfrm>
            <a:custGeom>
              <a:avLst/>
              <a:gdLst>
                <a:gd name="T0" fmla="*/ 0 w 791"/>
                <a:gd name="T1" fmla="*/ 194 h 636"/>
                <a:gd name="T2" fmla="*/ 1 w 791"/>
                <a:gd name="T3" fmla="*/ 147 h 636"/>
                <a:gd name="T4" fmla="*/ 6 w 791"/>
                <a:gd name="T5" fmla="*/ 138 h 636"/>
                <a:gd name="T6" fmla="*/ 10 w 791"/>
                <a:gd name="T7" fmla="*/ 131 h 636"/>
                <a:gd name="T8" fmla="*/ 15 w 791"/>
                <a:gd name="T9" fmla="*/ 123 h 636"/>
                <a:gd name="T10" fmla="*/ 21 w 791"/>
                <a:gd name="T11" fmla="*/ 116 h 636"/>
                <a:gd name="T12" fmla="*/ 27 w 791"/>
                <a:gd name="T13" fmla="*/ 109 h 636"/>
                <a:gd name="T14" fmla="*/ 32 w 791"/>
                <a:gd name="T15" fmla="*/ 103 h 636"/>
                <a:gd name="T16" fmla="*/ 39 w 791"/>
                <a:gd name="T17" fmla="*/ 97 h 636"/>
                <a:gd name="T18" fmla="*/ 45 w 791"/>
                <a:gd name="T19" fmla="*/ 92 h 636"/>
                <a:gd name="T20" fmla="*/ 51 w 791"/>
                <a:gd name="T21" fmla="*/ 87 h 636"/>
                <a:gd name="T22" fmla="*/ 58 w 791"/>
                <a:gd name="T23" fmla="*/ 82 h 636"/>
                <a:gd name="T24" fmla="*/ 65 w 791"/>
                <a:gd name="T25" fmla="*/ 78 h 636"/>
                <a:gd name="T26" fmla="*/ 72 w 791"/>
                <a:gd name="T27" fmla="*/ 75 h 636"/>
                <a:gd name="T28" fmla="*/ 80 w 791"/>
                <a:gd name="T29" fmla="*/ 71 h 636"/>
                <a:gd name="T30" fmla="*/ 88 w 791"/>
                <a:gd name="T31" fmla="*/ 69 h 636"/>
                <a:gd name="T32" fmla="*/ 96 w 791"/>
                <a:gd name="T33" fmla="*/ 66 h 636"/>
                <a:gd name="T34" fmla="*/ 104 w 791"/>
                <a:gd name="T35" fmla="*/ 65 h 636"/>
                <a:gd name="T36" fmla="*/ 101 w 791"/>
                <a:gd name="T37" fmla="*/ 0 h 636"/>
                <a:gd name="T38" fmla="*/ 263 w 791"/>
                <a:gd name="T39" fmla="*/ 107 h 636"/>
                <a:gd name="T40" fmla="*/ 101 w 791"/>
                <a:gd name="T41" fmla="*/ 212 h 636"/>
                <a:gd name="T42" fmla="*/ 102 w 791"/>
                <a:gd name="T43" fmla="*/ 139 h 636"/>
                <a:gd name="T44" fmla="*/ 95 w 791"/>
                <a:gd name="T45" fmla="*/ 139 h 636"/>
                <a:gd name="T46" fmla="*/ 88 w 791"/>
                <a:gd name="T47" fmla="*/ 140 h 636"/>
                <a:gd name="T48" fmla="*/ 81 w 791"/>
                <a:gd name="T49" fmla="*/ 141 h 636"/>
                <a:gd name="T50" fmla="*/ 74 w 791"/>
                <a:gd name="T51" fmla="*/ 142 h 636"/>
                <a:gd name="T52" fmla="*/ 67 w 791"/>
                <a:gd name="T53" fmla="*/ 144 h 636"/>
                <a:gd name="T54" fmla="*/ 61 w 791"/>
                <a:gd name="T55" fmla="*/ 146 h 636"/>
                <a:gd name="T56" fmla="*/ 54 w 791"/>
                <a:gd name="T57" fmla="*/ 149 h 636"/>
                <a:gd name="T58" fmla="*/ 48 w 791"/>
                <a:gd name="T59" fmla="*/ 153 h 636"/>
                <a:gd name="T60" fmla="*/ 42 w 791"/>
                <a:gd name="T61" fmla="*/ 157 h 636"/>
                <a:gd name="T62" fmla="*/ 36 w 791"/>
                <a:gd name="T63" fmla="*/ 161 h 636"/>
                <a:gd name="T64" fmla="*/ 29 w 791"/>
                <a:gd name="T65" fmla="*/ 165 h 636"/>
                <a:gd name="T66" fmla="*/ 23 w 791"/>
                <a:gd name="T67" fmla="*/ 170 h 636"/>
                <a:gd name="T68" fmla="*/ 17 w 791"/>
                <a:gd name="T69" fmla="*/ 176 h 636"/>
                <a:gd name="T70" fmla="*/ 12 w 791"/>
                <a:gd name="T71" fmla="*/ 181 h 636"/>
                <a:gd name="T72" fmla="*/ 6 w 791"/>
                <a:gd name="T73" fmla="*/ 188 h 636"/>
                <a:gd name="T74" fmla="*/ 0 w 791"/>
                <a:gd name="T75" fmla="*/ 194 h 6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91" h="636">
                  <a:moveTo>
                    <a:pt x="0" y="582"/>
                  </a:moveTo>
                  <a:lnTo>
                    <a:pt x="3" y="440"/>
                  </a:lnTo>
                  <a:lnTo>
                    <a:pt x="17" y="415"/>
                  </a:lnTo>
                  <a:lnTo>
                    <a:pt x="31" y="392"/>
                  </a:lnTo>
                  <a:lnTo>
                    <a:pt x="46" y="369"/>
                  </a:lnTo>
                  <a:lnTo>
                    <a:pt x="63" y="348"/>
                  </a:lnTo>
                  <a:lnTo>
                    <a:pt x="80" y="328"/>
                  </a:lnTo>
                  <a:lnTo>
                    <a:pt x="96" y="310"/>
                  </a:lnTo>
                  <a:lnTo>
                    <a:pt x="116" y="292"/>
                  </a:lnTo>
                  <a:lnTo>
                    <a:pt x="134" y="275"/>
                  </a:lnTo>
                  <a:lnTo>
                    <a:pt x="154" y="260"/>
                  </a:lnTo>
                  <a:lnTo>
                    <a:pt x="174" y="247"/>
                  </a:lnTo>
                  <a:lnTo>
                    <a:pt x="195" y="234"/>
                  </a:lnTo>
                  <a:lnTo>
                    <a:pt x="218" y="224"/>
                  </a:lnTo>
                  <a:lnTo>
                    <a:pt x="241" y="214"/>
                  </a:lnTo>
                  <a:lnTo>
                    <a:pt x="264" y="206"/>
                  </a:lnTo>
                  <a:lnTo>
                    <a:pt x="289" y="199"/>
                  </a:lnTo>
                  <a:lnTo>
                    <a:pt x="314" y="194"/>
                  </a:lnTo>
                  <a:lnTo>
                    <a:pt x="305" y="0"/>
                  </a:lnTo>
                  <a:lnTo>
                    <a:pt x="791" y="320"/>
                  </a:lnTo>
                  <a:lnTo>
                    <a:pt x="305" y="636"/>
                  </a:lnTo>
                  <a:lnTo>
                    <a:pt x="308" y="417"/>
                  </a:lnTo>
                  <a:lnTo>
                    <a:pt x="286" y="417"/>
                  </a:lnTo>
                  <a:lnTo>
                    <a:pt x="264" y="419"/>
                  </a:lnTo>
                  <a:lnTo>
                    <a:pt x="244" y="422"/>
                  </a:lnTo>
                  <a:lnTo>
                    <a:pt x="223" y="426"/>
                  </a:lnTo>
                  <a:lnTo>
                    <a:pt x="203" y="433"/>
                  </a:lnTo>
                  <a:lnTo>
                    <a:pt x="182" y="439"/>
                  </a:lnTo>
                  <a:lnTo>
                    <a:pt x="163" y="448"/>
                  </a:lnTo>
                  <a:lnTo>
                    <a:pt x="144" y="458"/>
                  </a:lnTo>
                  <a:lnTo>
                    <a:pt x="125" y="470"/>
                  </a:lnTo>
                  <a:lnTo>
                    <a:pt x="107" y="483"/>
                  </a:lnTo>
                  <a:lnTo>
                    <a:pt x="87" y="495"/>
                  </a:lnTo>
                  <a:lnTo>
                    <a:pt x="69" y="511"/>
                  </a:lnTo>
                  <a:lnTo>
                    <a:pt x="52" y="527"/>
                  </a:lnTo>
                  <a:lnTo>
                    <a:pt x="35" y="544"/>
                  </a:lnTo>
                  <a:lnTo>
                    <a:pt x="17" y="563"/>
                  </a:lnTo>
                  <a:lnTo>
                    <a:pt x="0" y="582"/>
                  </a:lnTo>
                  <a:close/>
                </a:path>
              </a:pathLst>
            </a:custGeom>
            <a:solidFill>
              <a:schemeClr val="tx1"/>
            </a:solidFill>
            <a:ln w="9525">
              <a:solidFill>
                <a:schemeClr val="tx1"/>
              </a:solidFill>
              <a:round/>
              <a:headEnd/>
              <a:tailEnd/>
            </a:ln>
          </p:spPr>
          <p:txBody>
            <a:bodyPr/>
            <a:lstStyle/>
            <a:p>
              <a:endParaRPr lang="en-US"/>
            </a:p>
          </p:txBody>
        </p:sp>
        <p:sp>
          <p:nvSpPr>
            <p:cNvPr id="4112" name="Freeform 32"/>
            <p:cNvSpPr>
              <a:spLocks/>
            </p:cNvSpPr>
            <p:nvPr/>
          </p:nvSpPr>
          <p:spPr bwMode="auto">
            <a:xfrm>
              <a:off x="422" y="2672"/>
              <a:ext cx="263" cy="212"/>
            </a:xfrm>
            <a:custGeom>
              <a:avLst/>
              <a:gdLst>
                <a:gd name="T0" fmla="*/ 0 w 791"/>
                <a:gd name="T1" fmla="*/ 194 h 636"/>
                <a:gd name="T2" fmla="*/ 1 w 791"/>
                <a:gd name="T3" fmla="*/ 147 h 636"/>
                <a:gd name="T4" fmla="*/ 6 w 791"/>
                <a:gd name="T5" fmla="*/ 138 h 636"/>
                <a:gd name="T6" fmla="*/ 10 w 791"/>
                <a:gd name="T7" fmla="*/ 131 h 636"/>
                <a:gd name="T8" fmla="*/ 15 w 791"/>
                <a:gd name="T9" fmla="*/ 123 h 636"/>
                <a:gd name="T10" fmla="*/ 21 w 791"/>
                <a:gd name="T11" fmla="*/ 116 h 636"/>
                <a:gd name="T12" fmla="*/ 27 w 791"/>
                <a:gd name="T13" fmla="*/ 109 h 636"/>
                <a:gd name="T14" fmla="*/ 32 w 791"/>
                <a:gd name="T15" fmla="*/ 103 h 636"/>
                <a:gd name="T16" fmla="*/ 39 w 791"/>
                <a:gd name="T17" fmla="*/ 97 h 636"/>
                <a:gd name="T18" fmla="*/ 45 w 791"/>
                <a:gd name="T19" fmla="*/ 92 h 636"/>
                <a:gd name="T20" fmla="*/ 51 w 791"/>
                <a:gd name="T21" fmla="*/ 87 h 636"/>
                <a:gd name="T22" fmla="*/ 58 w 791"/>
                <a:gd name="T23" fmla="*/ 82 h 636"/>
                <a:gd name="T24" fmla="*/ 65 w 791"/>
                <a:gd name="T25" fmla="*/ 78 h 636"/>
                <a:gd name="T26" fmla="*/ 72 w 791"/>
                <a:gd name="T27" fmla="*/ 75 h 636"/>
                <a:gd name="T28" fmla="*/ 80 w 791"/>
                <a:gd name="T29" fmla="*/ 71 h 636"/>
                <a:gd name="T30" fmla="*/ 88 w 791"/>
                <a:gd name="T31" fmla="*/ 69 h 636"/>
                <a:gd name="T32" fmla="*/ 96 w 791"/>
                <a:gd name="T33" fmla="*/ 66 h 636"/>
                <a:gd name="T34" fmla="*/ 104 w 791"/>
                <a:gd name="T35" fmla="*/ 65 h 636"/>
                <a:gd name="T36" fmla="*/ 101 w 791"/>
                <a:gd name="T37" fmla="*/ 0 h 636"/>
                <a:gd name="T38" fmla="*/ 263 w 791"/>
                <a:gd name="T39" fmla="*/ 107 h 636"/>
                <a:gd name="T40" fmla="*/ 101 w 791"/>
                <a:gd name="T41" fmla="*/ 212 h 636"/>
                <a:gd name="T42" fmla="*/ 102 w 791"/>
                <a:gd name="T43" fmla="*/ 139 h 636"/>
                <a:gd name="T44" fmla="*/ 95 w 791"/>
                <a:gd name="T45" fmla="*/ 139 h 636"/>
                <a:gd name="T46" fmla="*/ 88 w 791"/>
                <a:gd name="T47" fmla="*/ 140 h 636"/>
                <a:gd name="T48" fmla="*/ 81 w 791"/>
                <a:gd name="T49" fmla="*/ 141 h 636"/>
                <a:gd name="T50" fmla="*/ 74 w 791"/>
                <a:gd name="T51" fmla="*/ 142 h 636"/>
                <a:gd name="T52" fmla="*/ 67 w 791"/>
                <a:gd name="T53" fmla="*/ 144 h 636"/>
                <a:gd name="T54" fmla="*/ 61 w 791"/>
                <a:gd name="T55" fmla="*/ 146 h 636"/>
                <a:gd name="T56" fmla="*/ 54 w 791"/>
                <a:gd name="T57" fmla="*/ 149 h 636"/>
                <a:gd name="T58" fmla="*/ 48 w 791"/>
                <a:gd name="T59" fmla="*/ 153 h 636"/>
                <a:gd name="T60" fmla="*/ 42 w 791"/>
                <a:gd name="T61" fmla="*/ 157 h 636"/>
                <a:gd name="T62" fmla="*/ 36 w 791"/>
                <a:gd name="T63" fmla="*/ 161 h 636"/>
                <a:gd name="T64" fmla="*/ 29 w 791"/>
                <a:gd name="T65" fmla="*/ 165 h 636"/>
                <a:gd name="T66" fmla="*/ 23 w 791"/>
                <a:gd name="T67" fmla="*/ 170 h 636"/>
                <a:gd name="T68" fmla="*/ 17 w 791"/>
                <a:gd name="T69" fmla="*/ 176 h 636"/>
                <a:gd name="T70" fmla="*/ 12 w 791"/>
                <a:gd name="T71" fmla="*/ 181 h 636"/>
                <a:gd name="T72" fmla="*/ 6 w 791"/>
                <a:gd name="T73" fmla="*/ 188 h 636"/>
                <a:gd name="T74" fmla="*/ 0 w 791"/>
                <a:gd name="T75" fmla="*/ 194 h 6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91" h="636">
                  <a:moveTo>
                    <a:pt x="0" y="582"/>
                  </a:moveTo>
                  <a:lnTo>
                    <a:pt x="3" y="440"/>
                  </a:lnTo>
                  <a:lnTo>
                    <a:pt x="17" y="415"/>
                  </a:lnTo>
                  <a:lnTo>
                    <a:pt x="31" y="392"/>
                  </a:lnTo>
                  <a:lnTo>
                    <a:pt x="46" y="369"/>
                  </a:lnTo>
                  <a:lnTo>
                    <a:pt x="63" y="348"/>
                  </a:lnTo>
                  <a:lnTo>
                    <a:pt x="80" y="328"/>
                  </a:lnTo>
                  <a:lnTo>
                    <a:pt x="96" y="310"/>
                  </a:lnTo>
                  <a:lnTo>
                    <a:pt x="116" y="292"/>
                  </a:lnTo>
                  <a:lnTo>
                    <a:pt x="134" y="275"/>
                  </a:lnTo>
                  <a:lnTo>
                    <a:pt x="154" y="260"/>
                  </a:lnTo>
                  <a:lnTo>
                    <a:pt x="174" y="247"/>
                  </a:lnTo>
                  <a:lnTo>
                    <a:pt x="195" y="234"/>
                  </a:lnTo>
                  <a:lnTo>
                    <a:pt x="218" y="224"/>
                  </a:lnTo>
                  <a:lnTo>
                    <a:pt x="241" y="214"/>
                  </a:lnTo>
                  <a:lnTo>
                    <a:pt x="264" y="206"/>
                  </a:lnTo>
                  <a:lnTo>
                    <a:pt x="289" y="199"/>
                  </a:lnTo>
                  <a:lnTo>
                    <a:pt x="314" y="194"/>
                  </a:lnTo>
                  <a:lnTo>
                    <a:pt x="305" y="0"/>
                  </a:lnTo>
                  <a:lnTo>
                    <a:pt x="791" y="320"/>
                  </a:lnTo>
                  <a:lnTo>
                    <a:pt x="305" y="636"/>
                  </a:lnTo>
                  <a:lnTo>
                    <a:pt x="308" y="417"/>
                  </a:lnTo>
                  <a:lnTo>
                    <a:pt x="286" y="417"/>
                  </a:lnTo>
                  <a:lnTo>
                    <a:pt x="264" y="419"/>
                  </a:lnTo>
                  <a:lnTo>
                    <a:pt x="244" y="422"/>
                  </a:lnTo>
                  <a:lnTo>
                    <a:pt x="223" y="426"/>
                  </a:lnTo>
                  <a:lnTo>
                    <a:pt x="203" y="433"/>
                  </a:lnTo>
                  <a:lnTo>
                    <a:pt x="182" y="439"/>
                  </a:lnTo>
                  <a:lnTo>
                    <a:pt x="163" y="448"/>
                  </a:lnTo>
                  <a:lnTo>
                    <a:pt x="144" y="458"/>
                  </a:lnTo>
                  <a:lnTo>
                    <a:pt x="125" y="470"/>
                  </a:lnTo>
                  <a:lnTo>
                    <a:pt x="107" y="483"/>
                  </a:lnTo>
                  <a:lnTo>
                    <a:pt x="87" y="495"/>
                  </a:lnTo>
                  <a:lnTo>
                    <a:pt x="69" y="511"/>
                  </a:lnTo>
                  <a:lnTo>
                    <a:pt x="52" y="527"/>
                  </a:lnTo>
                  <a:lnTo>
                    <a:pt x="35" y="544"/>
                  </a:lnTo>
                  <a:lnTo>
                    <a:pt x="17" y="563"/>
                  </a:lnTo>
                  <a:lnTo>
                    <a:pt x="0" y="582"/>
                  </a:lnTo>
                </a:path>
              </a:pathLst>
            </a:custGeom>
            <a:solidFill>
              <a:schemeClr val="tx1"/>
            </a:solidFill>
            <a:ln w="3175">
              <a:solidFill>
                <a:schemeClr val="tx1"/>
              </a:solidFill>
              <a:prstDash val="solid"/>
              <a:round/>
              <a:headEnd/>
              <a:tailEnd/>
            </a:ln>
          </p:spPr>
          <p:txBody>
            <a:bodyPr/>
            <a:lstStyle/>
            <a:p>
              <a:endParaRPr lang="en-US"/>
            </a:p>
          </p:txBody>
        </p:sp>
      </p:grpSp>
      <p:sp>
        <p:nvSpPr>
          <p:cNvPr id="4100" name="Freeform 33"/>
          <p:cNvSpPr>
            <a:spLocks noEditPoints="1"/>
          </p:cNvSpPr>
          <p:nvPr/>
        </p:nvSpPr>
        <p:spPr bwMode="auto">
          <a:xfrm>
            <a:off x="6700838" y="2481263"/>
            <a:ext cx="1922462" cy="1363662"/>
          </a:xfrm>
          <a:custGeom>
            <a:avLst/>
            <a:gdLst>
              <a:gd name="T0" fmla="*/ 1609417 w 1044"/>
              <a:gd name="T1" fmla="*/ 1363662 h 668"/>
              <a:gd name="T2" fmla="*/ 373812 w 1044"/>
              <a:gd name="T3" fmla="*/ 1363662 h 668"/>
              <a:gd name="T4" fmla="*/ 184144 w 1044"/>
              <a:gd name="T5" fmla="*/ 1243219 h 668"/>
              <a:gd name="T6" fmla="*/ 141791 w 1044"/>
              <a:gd name="T7" fmla="*/ 1057450 h 668"/>
              <a:gd name="T8" fmla="*/ 274374 w 1044"/>
              <a:gd name="T9" fmla="*/ 1196266 h 668"/>
              <a:gd name="T10" fmla="*/ 71816 w 1044"/>
              <a:gd name="T11" fmla="*/ 1116651 h 668"/>
              <a:gd name="T12" fmla="*/ 7366 w 1044"/>
              <a:gd name="T13" fmla="*/ 967628 h 668"/>
              <a:gd name="T14" fmla="*/ 90230 w 1044"/>
              <a:gd name="T15" fmla="*/ 904345 h 668"/>
              <a:gd name="T16" fmla="*/ 117852 w 1044"/>
              <a:gd name="T17" fmla="*/ 1014581 h 668"/>
              <a:gd name="T18" fmla="*/ 3683 w 1044"/>
              <a:gd name="T19" fmla="*/ 847185 h 668"/>
              <a:gd name="T20" fmla="*/ 57085 w 1044"/>
              <a:gd name="T21" fmla="*/ 704287 h 668"/>
              <a:gd name="T22" fmla="*/ 130742 w 1044"/>
              <a:gd name="T23" fmla="*/ 757363 h 668"/>
              <a:gd name="T24" fmla="*/ 92072 w 1044"/>
              <a:gd name="T25" fmla="*/ 863517 h 668"/>
              <a:gd name="T26" fmla="*/ 150998 w 1044"/>
              <a:gd name="T27" fmla="*/ 594050 h 668"/>
              <a:gd name="T28" fmla="*/ 346190 w 1044"/>
              <a:gd name="T29" fmla="*/ 473607 h 668"/>
              <a:gd name="T30" fmla="*/ 301996 w 1044"/>
              <a:gd name="T31" fmla="*/ 602216 h 668"/>
              <a:gd name="T32" fmla="*/ 158364 w 1044"/>
              <a:gd name="T33" fmla="*/ 718576 h 668"/>
              <a:gd name="T34" fmla="*/ 406958 w 1044"/>
              <a:gd name="T35" fmla="*/ 500145 h 668"/>
              <a:gd name="T36" fmla="*/ 423531 w 1044"/>
              <a:gd name="T37" fmla="*/ 373578 h 668"/>
              <a:gd name="T38" fmla="*/ 535859 w 1044"/>
              <a:gd name="T39" fmla="*/ 261301 h 668"/>
              <a:gd name="T40" fmla="*/ 506396 w 1044"/>
              <a:gd name="T41" fmla="*/ 410323 h 668"/>
              <a:gd name="T42" fmla="*/ 368288 w 1044"/>
              <a:gd name="T43" fmla="*/ 477690 h 668"/>
              <a:gd name="T44" fmla="*/ 640821 w 1044"/>
              <a:gd name="T45" fmla="*/ 224555 h 668"/>
              <a:gd name="T46" fmla="*/ 736575 w 1044"/>
              <a:gd name="T47" fmla="*/ 332750 h 668"/>
              <a:gd name="T48" fmla="*/ 631613 w 1044"/>
              <a:gd name="T49" fmla="*/ 324584 h 668"/>
              <a:gd name="T50" fmla="*/ 780770 w 1044"/>
              <a:gd name="T51" fmla="*/ 318460 h 668"/>
              <a:gd name="T52" fmla="*/ 716320 w 1044"/>
              <a:gd name="T53" fmla="*/ 253135 h 668"/>
              <a:gd name="T54" fmla="*/ 894939 w 1044"/>
              <a:gd name="T55" fmla="*/ 83698 h 668"/>
              <a:gd name="T56" fmla="*/ 999901 w 1044"/>
              <a:gd name="T57" fmla="*/ 130650 h 668"/>
              <a:gd name="T58" fmla="*/ 843379 w 1044"/>
              <a:gd name="T59" fmla="*/ 249052 h 668"/>
              <a:gd name="T60" fmla="*/ 1033047 w 1044"/>
              <a:gd name="T61" fmla="*/ 16331 h 668"/>
              <a:gd name="T62" fmla="*/ 1171155 w 1044"/>
              <a:gd name="T63" fmla="*/ 2041 h 668"/>
              <a:gd name="T64" fmla="*/ 1163789 w 1044"/>
              <a:gd name="T65" fmla="*/ 97988 h 668"/>
              <a:gd name="T66" fmla="*/ 1053303 w 1044"/>
              <a:gd name="T67" fmla="*/ 112278 h 668"/>
              <a:gd name="T68" fmla="*/ 1277958 w 1044"/>
              <a:gd name="T69" fmla="*/ 28580 h 668"/>
              <a:gd name="T70" fmla="*/ 1401335 w 1044"/>
              <a:gd name="T71" fmla="*/ 106153 h 668"/>
              <a:gd name="T72" fmla="*/ 1309263 w 1044"/>
              <a:gd name="T73" fmla="*/ 153106 h 668"/>
              <a:gd name="T74" fmla="*/ 1207984 w 1044"/>
              <a:gd name="T75" fmla="*/ 104112 h 668"/>
              <a:gd name="T76" fmla="*/ 1521028 w 1044"/>
              <a:gd name="T77" fmla="*/ 253135 h 668"/>
              <a:gd name="T78" fmla="*/ 1649929 w 1044"/>
              <a:gd name="T79" fmla="*/ 545057 h 668"/>
              <a:gd name="T80" fmla="*/ 1476834 w 1044"/>
              <a:gd name="T81" fmla="*/ 355205 h 668"/>
              <a:gd name="T82" fmla="*/ 1425274 w 1044"/>
              <a:gd name="T83" fmla="*/ 128609 h 668"/>
              <a:gd name="T84" fmla="*/ 1591003 w 1044"/>
              <a:gd name="T85" fmla="*/ 606299 h 668"/>
              <a:gd name="T86" fmla="*/ 1780671 w 1044"/>
              <a:gd name="T87" fmla="*/ 622630 h 668"/>
              <a:gd name="T88" fmla="*/ 1800927 w 1044"/>
              <a:gd name="T89" fmla="*/ 796150 h 668"/>
              <a:gd name="T90" fmla="*/ 1692282 w 1044"/>
              <a:gd name="T91" fmla="*/ 671624 h 668"/>
              <a:gd name="T92" fmla="*/ 1878267 w 1044"/>
              <a:gd name="T93" fmla="*/ 749198 h 668"/>
              <a:gd name="T94" fmla="*/ 1915096 w 1044"/>
              <a:gd name="T95" fmla="*/ 847185 h 668"/>
              <a:gd name="T96" fmla="*/ 1832232 w 1044"/>
              <a:gd name="T97" fmla="*/ 883931 h 668"/>
              <a:gd name="T98" fmla="*/ 1922462 w 1044"/>
              <a:gd name="T99" fmla="*/ 910469 h 668"/>
              <a:gd name="T100" fmla="*/ 1911413 w 1044"/>
              <a:gd name="T101" fmla="*/ 1012539 h 668"/>
              <a:gd name="T102" fmla="*/ 1821183 w 1044"/>
              <a:gd name="T103" fmla="*/ 1004374 h 668"/>
              <a:gd name="T104" fmla="*/ 1891158 w 1044"/>
              <a:gd name="T105" fmla="*/ 1077865 h 668"/>
              <a:gd name="T106" fmla="*/ 1760415 w 1044"/>
              <a:gd name="T107" fmla="*/ 1257509 h 668"/>
              <a:gd name="T108" fmla="*/ 1629673 w 1044"/>
              <a:gd name="T109" fmla="*/ 1245260 h 668"/>
              <a:gd name="T110" fmla="*/ 1775147 w 1044"/>
              <a:gd name="T111" fmla="*/ 1094196 h 668"/>
              <a:gd name="T112" fmla="*/ 1620466 w 1044"/>
              <a:gd name="T113" fmla="*/ 1363662 h 6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44" h="668">
                <a:moveTo>
                  <a:pt x="874" y="668"/>
                </a:moveTo>
                <a:lnTo>
                  <a:pt x="203" y="668"/>
                </a:lnTo>
                <a:lnTo>
                  <a:pt x="203" y="621"/>
                </a:lnTo>
                <a:lnTo>
                  <a:pt x="874" y="621"/>
                </a:lnTo>
                <a:lnTo>
                  <a:pt x="874" y="668"/>
                </a:lnTo>
                <a:close/>
                <a:moveTo>
                  <a:pt x="203" y="668"/>
                </a:moveTo>
                <a:lnTo>
                  <a:pt x="198" y="668"/>
                </a:lnTo>
                <a:lnTo>
                  <a:pt x="192" y="666"/>
                </a:lnTo>
                <a:lnTo>
                  <a:pt x="203" y="644"/>
                </a:lnTo>
                <a:lnTo>
                  <a:pt x="203" y="668"/>
                </a:lnTo>
                <a:close/>
                <a:moveTo>
                  <a:pt x="192" y="666"/>
                </a:moveTo>
                <a:lnTo>
                  <a:pt x="166" y="652"/>
                </a:lnTo>
                <a:lnTo>
                  <a:pt x="143" y="638"/>
                </a:lnTo>
                <a:lnTo>
                  <a:pt x="120" y="624"/>
                </a:lnTo>
                <a:lnTo>
                  <a:pt x="100" y="609"/>
                </a:lnTo>
                <a:lnTo>
                  <a:pt x="82" y="594"/>
                </a:lnTo>
                <a:lnTo>
                  <a:pt x="66" y="578"/>
                </a:lnTo>
                <a:lnTo>
                  <a:pt x="51" y="562"/>
                </a:lnTo>
                <a:lnTo>
                  <a:pt x="39" y="547"/>
                </a:lnTo>
                <a:lnTo>
                  <a:pt x="77" y="518"/>
                </a:lnTo>
                <a:lnTo>
                  <a:pt x="87" y="532"/>
                </a:lnTo>
                <a:lnTo>
                  <a:pt x="100" y="546"/>
                </a:lnTo>
                <a:lnTo>
                  <a:pt x="114" y="559"/>
                </a:lnTo>
                <a:lnTo>
                  <a:pt x="131" y="572"/>
                </a:lnTo>
                <a:lnTo>
                  <a:pt x="149" y="586"/>
                </a:lnTo>
                <a:lnTo>
                  <a:pt x="168" y="598"/>
                </a:lnTo>
                <a:lnTo>
                  <a:pt x="190" y="611"/>
                </a:lnTo>
                <a:lnTo>
                  <a:pt x="214" y="623"/>
                </a:lnTo>
                <a:lnTo>
                  <a:pt x="192" y="666"/>
                </a:lnTo>
                <a:close/>
                <a:moveTo>
                  <a:pt x="39" y="547"/>
                </a:moveTo>
                <a:lnTo>
                  <a:pt x="28" y="532"/>
                </a:lnTo>
                <a:lnTo>
                  <a:pt x="21" y="518"/>
                </a:lnTo>
                <a:lnTo>
                  <a:pt x="13" y="503"/>
                </a:lnTo>
                <a:lnTo>
                  <a:pt x="8" y="489"/>
                </a:lnTo>
                <a:lnTo>
                  <a:pt x="4" y="474"/>
                </a:lnTo>
                <a:lnTo>
                  <a:pt x="1" y="460"/>
                </a:lnTo>
                <a:lnTo>
                  <a:pt x="0" y="444"/>
                </a:lnTo>
                <a:lnTo>
                  <a:pt x="0" y="429"/>
                </a:lnTo>
                <a:lnTo>
                  <a:pt x="49" y="433"/>
                </a:lnTo>
                <a:lnTo>
                  <a:pt x="49" y="443"/>
                </a:lnTo>
                <a:lnTo>
                  <a:pt x="50" y="454"/>
                </a:lnTo>
                <a:lnTo>
                  <a:pt x="51" y="465"/>
                </a:lnTo>
                <a:lnTo>
                  <a:pt x="54" y="476"/>
                </a:lnTo>
                <a:lnTo>
                  <a:pt x="58" y="487"/>
                </a:lnTo>
                <a:lnTo>
                  <a:pt x="64" y="497"/>
                </a:lnTo>
                <a:lnTo>
                  <a:pt x="69" y="508"/>
                </a:lnTo>
                <a:lnTo>
                  <a:pt x="77" y="518"/>
                </a:lnTo>
                <a:lnTo>
                  <a:pt x="39" y="547"/>
                </a:lnTo>
                <a:close/>
                <a:moveTo>
                  <a:pt x="0" y="429"/>
                </a:moveTo>
                <a:lnTo>
                  <a:pt x="2" y="415"/>
                </a:lnTo>
                <a:lnTo>
                  <a:pt x="5" y="401"/>
                </a:lnTo>
                <a:lnTo>
                  <a:pt x="10" y="386"/>
                </a:lnTo>
                <a:lnTo>
                  <a:pt x="15" y="372"/>
                </a:lnTo>
                <a:lnTo>
                  <a:pt x="23" y="359"/>
                </a:lnTo>
                <a:lnTo>
                  <a:pt x="31" y="345"/>
                </a:lnTo>
                <a:lnTo>
                  <a:pt x="41" y="332"/>
                </a:lnTo>
                <a:lnTo>
                  <a:pt x="52" y="319"/>
                </a:lnTo>
                <a:lnTo>
                  <a:pt x="86" y="352"/>
                </a:lnTo>
                <a:lnTo>
                  <a:pt x="79" y="361"/>
                </a:lnTo>
                <a:lnTo>
                  <a:pt x="71" y="371"/>
                </a:lnTo>
                <a:lnTo>
                  <a:pt x="65" y="382"/>
                </a:lnTo>
                <a:lnTo>
                  <a:pt x="59" y="392"/>
                </a:lnTo>
                <a:lnTo>
                  <a:pt x="55" y="401"/>
                </a:lnTo>
                <a:lnTo>
                  <a:pt x="52" y="412"/>
                </a:lnTo>
                <a:lnTo>
                  <a:pt x="50" y="423"/>
                </a:lnTo>
                <a:lnTo>
                  <a:pt x="49" y="433"/>
                </a:lnTo>
                <a:lnTo>
                  <a:pt x="0" y="429"/>
                </a:lnTo>
                <a:close/>
                <a:moveTo>
                  <a:pt x="52" y="319"/>
                </a:moveTo>
                <a:lnTo>
                  <a:pt x="66" y="305"/>
                </a:lnTo>
                <a:lnTo>
                  <a:pt x="82" y="291"/>
                </a:lnTo>
                <a:lnTo>
                  <a:pt x="99" y="278"/>
                </a:lnTo>
                <a:lnTo>
                  <a:pt x="119" y="265"/>
                </a:lnTo>
                <a:lnTo>
                  <a:pt x="140" y="253"/>
                </a:lnTo>
                <a:lnTo>
                  <a:pt x="163" y="243"/>
                </a:lnTo>
                <a:lnTo>
                  <a:pt x="188" y="232"/>
                </a:lnTo>
                <a:lnTo>
                  <a:pt x="214" y="222"/>
                </a:lnTo>
                <a:lnTo>
                  <a:pt x="229" y="267"/>
                </a:lnTo>
                <a:lnTo>
                  <a:pt x="206" y="276"/>
                </a:lnTo>
                <a:lnTo>
                  <a:pt x="185" y="285"/>
                </a:lnTo>
                <a:lnTo>
                  <a:pt x="164" y="295"/>
                </a:lnTo>
                <a:lnTo>
                  <a:pt x="146" y="305"/>
                </a:lnTo>
                <a:lnTo>
                  <a:pt x="129" y="317"/>
                </a:lnTo>
                <a:lnTo>
                  <a:pt x="113" y="328"/>
                </a:lnTo>
                <a:lnTo>
                  <a:pt x="99" y="340"/>
                </a:lnTo>
                <a:lnTo>
                  <a:pt x="86" y="352"/>
                </a:lnTo>
                <a:lnTo>
                  <a:pt x="52" y="319"/>
                </a:lnTo>
                <a:close/>
                <a:moveTo>
                  <a:pt x="243" y="254"/>
                </a:moveTo>
                <a:lnTo>
                  <a:pt x="239" y="263"/>
                </a:lnTo>
                <a:lnTo>
                  <a:pt x="229" y="267"/>
                </a:lnTo>
                <a:lnTo>
                  <a:pt x="221" y="245"/>
                </a:lnTo>
                <a:lnTo>
                  <a:pt x="243" y="254"/>
                </a:lnTo>
                <a:close/>
                <a:moveTo>
                  <a:pt x="200" y="234"/>
                </a:moveTo>
                <a:lnTo>
                  <a:pt x="210" y="216"/>
                </a:lnTo>
                <a:lnTo>
                  <a:pt x="219" y="198"/>
                </a:lnTo>
                <a:lnTo>
                  <a:pt x="230" y="183"/>
                </a:lnTo>
                <a:lnTo>
                  <a:pt x="241" y="169"/>
                </a:lnTo>
                <a:lnTo>
                  <a:pt x="253" y="156"/>
                </a:lnTo>
                <a:lnTo>
                  <a:pt x="265" y="145"/>
                </a:lnTo>
                <a:lnTo>
                  <a:pt x="276" y="136"/>
                </a:lnTo>
                <a:lnTo>
                  <a:pt x="291" y="128"/>
                </a:lnTo>
                <a:lnTo>
                  <a:pt x="313" y="170"/>
                </a:lnTo>
                <a:lnTo>
                  <a:pt x="303" y="176"/>
                </a:lnTo>
                <a:lnTo>
                  <a:pt x="294" y="183"/>
                </a:lnTo>
                <a:lnTo>
                  <a:pt x="285" y="192"/>
                </a:lnTo>
                <a:lnTo>
                  <a:pt x="275" y="201"/>
                </a:lnTo>
                <a:lnTo>
                  <a:pt x="267" y="213"/>
                </a:lnTo>
                <a:lnTo>
                  <a:pt x="259" y="225"/>
                </a:lnTo>
                <a:lnTo>
                  <a:pt x="251" y="239"/>
                </a:lnTo>
                <a:lnTo>
                  <a:pt x="243" y="254"/>
                </a:lnTo>
                <a:lnTo>
                  <a:pt x="200" y="234"/>
                </a:lnTo>
                <a:close/>
                <a:moveTo>
                  <a:pt x="291" y="128"/>
                </a:moveTo>
                <a:lnTo>
                  <a:pt x="303" y="122"/>
                </a:lnTo>
                <a:lnTo>
                  <a:pt x="319" y="116"/>
                </a:lnTo>
                <a:lnTo>
                  <a:pt x="333" y="112"/>
                </a:lnTo>
                <a:lnTo>
                  <a:pt x="348" y="110"/>
                </a:lnTo>
                <a:lnTo>
                  <a:pt x="363" y="110"/>
                </a:lnTo>
                <a:lnTo>
                  <a:pt x="379" y="111"/>
                </a:lnTo>
                <a:lnTo>
                  <a:pt x="395" y="113"/>
                </a:lnTo>
                <a:lnTo>
                  <a:pt x="413" y="116"/>
                </a:lnTo>
                <a:lnTo>
                  <a:pt x="400" y="163"/>
                </a:lnTo>
                <a:lnTo>
                  <a:pt x="388" y="160"/>
                </a:lnTo>
                <a:lnTo>
                  <a:pt x="376" y="158"/>
                </a:lnTo>
                <a:lnTo>
                  <a:pt x="365" y="157"/>
                </a:lnTo>
                <a:lnTo>
                  <a:pt x="353" y="158"/>
                </a:lnTo>
                <a:lnTo>
                  <a:pt x="343" y="159"/>
                </a:lnTo>
                <a:lnTo>
                  <a:pt x="333" y="162"/>
                </a:lnTo>
                <a:lnTo>
                  <a:pt x="323" y="165"/>
                </a:lnTo>
                <a:lnTo>
                  <a:pt x="313" y="170"/>
                </a:lnTo>
                <a:lnTo>
                  <a:pt x="291" y="128"/>
                </a:lnTo>
                <a:close/>
                <a:moveTo>
                  <a:pt x="424" y="156"/>
                </a:moveTo>
                <a:lnTo>
                  <a:pt x="415" y="167"/>
                </a:lnTo>
                <a:lnTo>
                  <a:pt x="400" y="163"/>
                </a:lnTo>
                <a:lnTo>
                  <a:pt x="406" y="140"/>
                </a:lnTo>
                <a:lnTo>
                  <a:pt x="424" y="156"/>
                </a:lnTo>
                <a:close/>
                <a:moveTo>
                  <a:pt x="389" y="124"/>
                </a:moveTo>
                <a:lnTo>
                  <a:pt x="407" y="103"/>
                </a:lnTo>
                <a:lnTo>
                  <a:pt x="427" y="85"/>
                </a:lnTo>
                <a:lnTo>
                  <a:pt x="446" y="69"/>
                </a:lnTo>
                <a:lnTo>
                  <a:pt x="467" y="54"/>
                </a:lnTo>
                <a:lnTo>
                  <a:pt x="486" y="41"/>
                </a:lnTo>
                <a:lnTo>
                  <a:pt x="505" y="30"/>
                </a:lnTo>
                <a:lnTo>
                  <a:pt x="526" y="20"/>
                </a:lnTo>
                <a:lnTo>
                  <a:pt x="545" y="12"/>
                </a:lnTo>
                <a:lnTo>
                  <a:pt x="561" y="58"/>
                </a:lnTo>
                <a:lnTo>
                  <a:pt x="543" y="64"/>
                </a:lnTo>
                <a:lnTo>
                  <a:pt x="527" y="73"/>
                </a:lnTo>
                <a:lnTo>
                  <a:pt x="510" y="83"/>
                </a:lnTo>
                <a:lnTo>
                  <a:pt x="492" y="93"/>
                </a:lnTo>
                <a:lnTo>
                  <a:pt x="475" y="106"/>
                </a:lnTo>
                <a:lnTo>
                  <a:pt x="458" y="122"/>
                </a:lnTo>
                <a:lnTo>
                  <a:pt x="441" y="138"/>
                </a:lnTo>
                <a:lnTo>
                  <a:pt x="424" y="156"/>
                </a:lnTo>
                <a:lnTo>
                  <a:pt x="389" y="124"/>
                </a:lnTo>
                <a:close/>
                <a:moveTo>
                  <a:pt x="545" y="12"/>
                </a:moveTo>
                <a:lnTo>
                  <a:pt x="561" y="8"/>
                </a:lnTo>
                <a:lnTo>
                  <a:pt x="576" y="5"/>
                </a:lnTo>
                <a:lnTo>
                  <a:pt x="591" y="2"/>
                </a:lnTo>
                <a:lnTo>
                  <a:pt x="606" y="1"/>
                </a:lnTo>
                <a:lnTo>
                  <a:pt x="621" y="0"/>
                </a:lnTo>
                <a:lnTo>
                  <a:pt x="636" y="1"/>
                </a:lnTo>
                <a:lnTo>
                  <a:pt x="651" y="3"/>
                </a:lnTo>
                <a:lnTo>
                  <a:pt x="665" y="5"/>
                </a:lnTo>
                <a:lnTo>
                  <a:pt x="656" y="51"/>
                </a:lnTo>
                <a:lnTo>
                  <a:pt x="644" y="49"/>
                </a:lnTo>
                <a:lnTo>
                  <a:pt x="632" y="48"/>
                </a:lnTo>
                <a:lnTo>
                  <a:pt x="621" y="48"/>
                </a:lnTo>
                <a:lnTo>
                  <a:pt x="609" y="48"/>
                </a:lnTo>
                <a:lnTo>
                  <a:pt x="597" y="49"/>
                </a:lnTo>
                <a:lnTo>
                  <a:pt x="584" y="51"/>
                </a:lnTo>
                <a:lnTo>
                  <a:pt x="572" y="55"/>
                </a:lnTo>
                <a:lnTo>
                  <a:pt x="561" y="58"/>
                </a:lnTo>
                <a:lnTo>
                  <a:pt x="545" y="12"/>
                </a:lnTo>
                <a:close/>
                <a:moveTo>
                  <a:pt x="665" y="5"/>
                </a:moveTo>
                <a:lnTo>
                  <a:pt x="680" y="9"/>
                </a:lnTo>
                <a:lnTo>
                  <a:pt x="694" y="14"/>
                </a:lnTo>
                <a:lnTo>
                  <a:pt x="708" y="19"/>
                </a:lnTo>
                <a:lnTo>
                  <a:pt x="721" y="27"/>
                </a:lnTo>
                <a:lnTo>
                  <a:pt x="735" y="34"/>
                </a:lnTo>
                <a:lnTo>
                  <a:pt x="748" y="43"/>
                </a:lnTo>
                <a:lnTo>
                  <a:pt x="761" y="52"/>
                </a:lnTo>
                <a:lnTo>
                  <a:pt x="774" y="63"/>
                </a:lnTo>
                <a:lnTo>
                  <a:pt x="742" y="99"/>
                </a:lnTo>
                <a:lnTo>
                  <a:pt x="732" y="90"/>
                </a:lnTo>
                <a:lnTo>
                  <a:pt x="721" y="82"/>
                </a:lnTo>
                <a:lnTo>
                  <a:pt x="711" y="75"/>
                </a:lnTo>
                <a:lnTo>
                  <a:pt x="700" y="69"/>
                </a:lnTo>
                <a:lnTo>
                  <a:pt x="689" y="63"/>
                </a:lnTo>
                <a:lnTo>
                  <a:pt x="678" y="59"/>
                </a:lnTo>
                <a:lnTo>
                  <a:pt x="666" y="55"/>
                </a:lnTo>
                <a:lnTo>
                  <a:pt x="656" y="51"/>
                </a:lnTo>
                <a:lnTo>
                  <a:pt x="665" y="5"/>
                </a:lnTo>
                <a:close/>
                <a:moveTo>
                  <a:pt x="774" y="63"/>
                </a:moveTo>
                <a:lnTo>
                  <a:pt x="793" y="81"/>
                </a:lnTo>
                <a:lnTo>
                  <a:pt x="810" y="101"/>
                </a:lnTo>
                <a:lnTo>
                  <a:pt x="826" y="124"/>
                </a:lnTo>
                <a:lnTo>
                  <a:pt x="842" y="147"/>
                </a:lnTo>
                <a:lnTo>
                  <a:pt x="858" y="174"/>
                </a:lnTo>
                <a:lnTo>
                  <a:pt x="872" y="204"/>
                </a:lnTo>
                <a:lnTo>
                  <a:pt x="885" y="234"/>
                </a:lnTo>
                <a:lnTo>
                  <a:pt x="896" y="267"/>
                </a:lnTo>
                <a:lnTo>
                  <a:pt x="851" y="282"/>
                </a:lnTo>
                <a:lnTo>
                  <a:pt x="840" y="252"/>
                </a:lnTo>
                <a:lnTo>
                  <a:pt x="828" y="224"/>
                </a:lnTo>
                <a:lnTo>
                  <a:pt x="816" y="198"/>
                </a:lnTo>
                <a:lnTo>
                  <a:pt x="802" y="174"/>
                </a:lnTo>
                <a:lnTo>
                  <a:pt x="788" y="152"/>
                </a:lnTo>
                <a:lnTo>
                  <a:pt x="773" y="132"/>
                </a:lnTo>
                <a:lnTo>
                  <a:pt x="758" y="114"/>
                </a:lnTo>
                <a:lnTo>
                  <a:pt x="742" y="99"/>
                </a:lnTo>
                <a:lnTo>
                  <a:pt x="774" y="63"/>
                </a:lnTo>
                <a:close/>
                <a:moveTo>
                  <a:pt x="864" y="297"/>
                </a:moveTo>
                <a:lnTo>
                  <a:pt x="854" y="292"/>
                </a:lnTo>
                <a:lnTo>
                  <a:pt x="851" y="282"/>
                </a:lnTo>
                <a:lnTo>
                  <a:pt x="874" y="275"/>
                </a:lnTo>
                <a:lnTo>
                  <a:pt x="864" y="297"/>
                </a:lnTo>
                <a:close/>
                <a:moveTo>
                  <a:pt x="885" y="253"/>
                </a:moveTo>
                <a:lnTo>
                  <a:pt x="907" y="265"/>
                </a:lnTo>
                <a:lnTo>
                  <a:pt x="929" y="278"/>
                </a:lnTo>
                <a:lnTo>
                  <a:pt x="949" y="291"/>
                </a:lnTo>
                <a:lnTo>
                  <a:pt x="967" y="305"/>
                </a:lnTo>
                <a:lnTo>
                  <a:pt x="983" y="319"/>
                </a:lnTo>
                <a:lnTo>
                  <a:pt x="997" y="334"/>
                </a:lnTo>
                <a:lnTo>
                  <a:pt x="1010" y="351"/>
                </a:lnTo>
                <a:lnTo>
                  <a:pt x="1020" y="367"/>
                </a:lnTo>
                <a:lnTo>
                  <a:pt x="978" y="390"/>
                </a:lnTo>
                <a:lnTo>
                  <a:pt x="970" y="378"/>
                </a:lnTo>
                <a:lnTo>
                  <a:pt x="960" y="365"/>
                </a:lnTo>
                <a:lnTo>
                  <a:pt x="948" y="353"/>
                </a:lnTo>
                <a:lnTo>
                  <a:pt x="934" y="341"/>
                </a:lnTo>
                <a:lnTo>
                  <a:pt x="919" y="329"/>
                </a:lnTo>
                <a:lnTo>
                  <a:pt x="902" y="318"/>
                </a:lnTo>
                <a:lnTo>
                  <a:pt x="883" y="307"/>
                </a:lnTo>
                <a:lnTo>
                  <a:pt x="864" y="297"/>
                </a:lnTo>
                <a:lnTo>
                  <a:pt x="885" y="253"/>
                </a:lnTo>
                <a:close/>
                <a:moveTo>
                  <a:pt x="1020" y="367"/>
                </a:moveTo>
                <a:lnTo>
                  <a:pt x="1025" y="375"/>
                </a:lnTo>
                <a:lnTo>
                  <a:pt x="1030" y="385"/>
                </a:lnTo>
                <a:lnTo>
                  <a:pt x="1034" y="395"/>
                </a:lnTo>
                <a:lnTo>
                  <a:pt x="1037" y="406"/>
                </a:lnTo>
                <a:lnTo>
                  <a:pt x="1040" y="415"/>
                </a:lnTo>
                <a:lnTo>
                  <a:pt x="1042" y="425"/>
                </a:lnTo>
                <a:lnTo>
                  <a:pt x="1043" y="435"/>
                </a:lnTo>
                <a:lnTo>
                  <a:pt x="1044" y="446"/>
                </a:lnTo>
                <a:lnTo>
                  <a:pt x="996" y="448"/>
                </a:lnTo>
                <a:lnTo>
                  <a:pt x="995" y="433"/>
                </a:lnTo>
                <a:lnTo>
                  <a:pt x="991" y="419"/>
                </a:lnTo>
                <a:lnTo>
                  <a:pt x="986" y="405"/>
                </a:lnTo>
                <a:lnTo>
                  <a:pt x="978" y="390"/>
                </a:lnTo>
                <a:lnTo>
                  <a:pt x="1020" y="367"/>
                </a:lnTo>
                <a:close/>
                <a:moveTo>
                  <a:pt x="1044" y="446"/>
                </a:moveTo>
                <a:lnTo>
                  <a:pt x="1044" y="455"/>
                </a:lnTo>
                <a:lnTo>
                  <a:pt x="1043" y="466"/>
                </a:lnTo>
                <a:lnTo>
                  <a:pt x="1042" y="476"/>
                </a:lnTo>
                <a:lnTo>
                  <a:pt x="1041" y="487"/>
                </a:lnTo>
                <a:lnTo>
                  <a:pt x="1038" y="496"/>
                </a:lnTo>
                <a:lnTo>
                  <a:pt x="1035" y="507"/>
                </a:lnTo>
                <a:lnTo>
                  <a:pt x="1031" y="517"/>
                </a:lnTo>
                <a:lnTo>
                  <a:pt x="1027" y="528"/>
                </a:lnTo>
                <a:lnTo>
                  <a:pt x="983" y="507"/>
                </a:lnTo>
                <a:lnTo>
                  <a:pt x="989" y="492"/>
                </a:lnTo>
                <a:lnTo>
                  <a:pt x="994" y="477"/>
                </a:lnTo>
                <a:lnTo>
                  <a:pt x="996" y="462"/>
                </a:lnTo>
                <a:lnTo>
                  <a:pt x="996" y="448"/>
                </a:lnTo>
                <a:lnTo>
                  <a:pt x="1044" y="446"/>
                </a:lnTo>
                <a:close/>
                <a:moveTo>
                  <a:pt x="1027" y="528"/>
                </a:moveTo>
                <a:lnTo>
                  <a:pt x="1016" y="545"/>
                </a:lnTo>
                <a:lnTo>
                  <a:pt x="1004" y="563"/>
                </a:lnTo>
                <a:lnTo>
                  <a:pt x="990" y="582"/>
                </a:lnTo>
                <a:lnTo>
                  <a:pt x="974" y="599"/>
                </a:lnTo>
                <a:lnTo>
                  <a:pt x="956" y="616"/>
                </a:lnTo>
                <a:lnTo>
                  <a:pt x="935" y="632"/>
                </a:lnTo>
                <a:lnTo>
                  <a:pt x="912" y="649"/>
                </a:lnTo>
                <a:lnTo>
                  <a:pt x="887" y="665"/>
                </a:lnTo>
                <a:lnTo>
                  <a:pt x="862" y="624"/>
                </a:lnTo>
                <a:lnTo>
                  <a:pt x="885" y="610"/>
                </a:lnTo>
                <a:lnTo>
                  <a:pt x="904" y="596"/>
                </a:lnTo>
                <a:lnTo>
                  <a:pt x="922" y="582"/>
                </a:lnTo>
                <a:lnTo>
                  <a:pt x="939" y="567"/>
                </a:lnTo>
                <a:lnTo>
                  <a:pt x="953" y="551"/>
                </a:lnTo>
                <a:lnTo>
                  <a:pt x="964" y="536"/>
                </a:lnTo>
                <a:lnTo>
                  <a:pt x="975" y="522"/>
                </a:lnTo>
                <a:lnTo>
                  <a:pt x="983" y="507"/>
                </a:lnTo>
                <a:lnTo>
                  <a:pt x="1027" y="528"/>
                </a:lnTo>
                <a:close/>
                <a:moveTo>
                  <a:pt x="887" y="665"/>
                </a:moveTo>
                <a:lnTo>
                  <a:pt x="880" y="668"/>
                </a:lnTo>
                <a:lnTo>
                  <a:pt x="874" y="668"/>
                </a:lnTo>
                <a:lnTo>
                  <a:pt x="874" y="644"/>
                </a:lnTo>
                <a:lnTo>
                  <a:pt x="887" y="665"/>
                </a:lnTo>
                <a:close/>
              </a:path>
            </a:pathLst>
          </a:custGeom>
          <a:solidFill>
            <a:schemeClr val="tx1"/>
          </a:solidFill>
          <a:ln w="9525">
            <a:solidFill>
              <a:schemeClr val="tx1"/>
            </a:solidFill>
            <a:round/>
            <a:headEnd/>
            <a:tailEnd/>
          </a:ln>
        </p:spPr>
        <p:txBody>
          <a:bodyPr/>
          <a:lstStyle/>
          <a:p>
            <a:endParaRPr lang="en-US"/>
          </a:p>
        </p:txBody>
      </p:sp>
      <p:pic>
        <p:nvPicPr>
          <p:cNvPr id="4101" name="Picture 34" descr="bd-analytics-b"/>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36950" y="2419350"/>
            <a:ext cx="1958975"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Box 27"/>
          <p:cNvSpPr txBox="1">
            <a:spLocks noChangeArrowheads="1"/>
          </p:cNvSpPr>
          <p:nvPr/>
        </p:nvSpPr>
        <p:spPr bwMode="auto">
          <a:xfrm>
            <a:off x="3119438" y="1463675"/>
            <a:ext cx="30162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625600">
              <a:defRPr>
                <a:solidFill>
                  <a:srgbClr val="000000"/>
                </a:solidFill>
                <a:latin typeface="Gill Sans" pitchFamily="34" charset="0"/>
                <a:ea typeface="ＭＳ Ｐゴシック" panose="020B0600070205080204" pitchFamily="34" charset="-128"/>
              </a:defRPr>
            </a:lvl1pPr>
            <a:lvl2pPr marL="990600" indent="-381000" defTabSz="1625600">
              <a:defRPr>
                <a:solidFill>
                  <a:srgbClr val="000000"/>
                </a:solidFill>
                <a:latin typeface="Gill Sans" pitchFamily="34" charset="0"/>
                <a:ea typeface="ＭＳ Ｐゴシック" panose="020B0600070205080204" pitchFamily="34" charset="-128"/>
              </a:defRPr>
            </a:lvl2pPr>
            <a:lvl3pPr marL="1524000" indent="-304800" defTabSz="1625600">
              <a:defRPr>
                <a:solidFill>
                  <a:srgbClr val="000000"/>
                </a:solidFill>
                <a:latin typeface="Gill Sans" pitchFamily="34" charset="0"/>
                <a:ea typeface="ＭＳ Ｐゴシック" panose="020B0600070205080204" pitchFamily="34" charset="-128"/>
              </a:defRPr>
            </a:lvl3pPr>
            <a:lvl4pPr marL="2133600" indent="-304800" defTabSz="1625600">
              <a:defRPr>
                <a:solidFill>
                  <a:srgbClr val="000000"/>
                </a:solidFill>
                <a:latin typeface="Gill Sans" pitchFamily="34" charset="0"/>
                <a:ea typeface="ＭＳ Ｐゴシック" panose="020B0600070205080204" pitchFamily="34" charset="-128"/>
              </a:defRPr>
            </a:lvl4pPr>
            <a:lvl5pPr marL="2743200" indent="-304800" defTabSz="1625600">
              <a:defRPr>
                <a:solidFill>
                  <a:srgbClr val="000000"/>
                </a:solidFill>
                <a:latin typeface="Gill Sans" pitchFamily="34" charset="0"/>
                <a:ea typeface="ＭＳ Ｐゴシック" panose="020B0600070205080204" pitchFamily="34" charset="-128"/>
              </a:defRPr>
            </a:lvl5pPr>
            <a:lvl6pPr marL="3200400" indent="-304800" defTabSz="1625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3657600" indent="-304800" defTabSz="1625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4114800" indent="-304800" defTabSz="1625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4572000" indent="-304800" defTabSz="1625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algn="ctr" eaLnBrk="1" hangingPunct="1">
              <a:lnSpc>
                <a:spcPct val="90000"/>
              </a:lnSpc>
              <a:spcBef>
                <a:spcPct val="30000"/>
              </a:spcBef>
              <a:buClrTx/>
              <a:buFontTx/>
              <a:buNone/>
            </a:pPr>
            <a:r>
              <a:rPr lang="en-US" altLang="en-US" sz="2000" b="1">
                <a:solidFill>
                  <a:schemeClr val="accent2"/>
                </a:solidFill>
                <a:latin typeface="Arial" panose="020B0604020202020204" pitchFamily="34" charset="0"/>
                <a:ea typeface="ヒラギノ角ゴ Pro W3"/>
                <a:cs typeface="ヒラギノ角ゴ Pro W3"/>
              </a:rPr>
              <a:t>Data </a:t>
            </a:r>
            <a:r>
              <a:rPr lang="en-US" altLang="en-US" sz="2000">
                <a:solidFill>
                  <a:schemeClr val="accent2"/>
                </a:solidFill>
                <a:latin typeface="Arial" panose="020B0604020202020204" pitchFamily="34" charset="0"/>
                <a:ea typeface="ヒラギノ角ゴ Pro W3"/>
                <a:cs typeface="ヒラギノ角ゴ Pro W3"/>
              </a:rPr>
              <a:t>is emerging as the world’s newest resource</a:t>
            </a:r>
          </a:p>
        </p:txBody>
      </p:sp>
      <p:sp>
        <p:nvSpPr>
          <p:cNvPr id="4103" name="TextBox 27"/>
          <p:cNvSpPr txBox="1">
            <a:spLocks noChangeArrowheads="1"/>
          </p:cNvSpPr>
          <p:nvPr/>
        </p:nvSpPr>
        <p:spPr bwMode="auto">
          <a:xfrm>
            <a:off x="365125" y="1463675"/>
            <a:ext cx="23241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625600">
              <a:defRPr>
                <a:solidFill>
                  <a:srgbClr val="000000"/>
                </a:solidFill>
                <a:latin typeface="Gill Sans" pitchFamily="34" charset="0"/>
                <a:ea typeface="ＭＳ Ｐゴシック" panose="020B0600070205080204" pitchFamily="34" charset="-128"/>
              </a:defRPr>
            </a:lvl1pPr>
            <a:lvl2pPr marL="990600" indent="-381000" defTabSz="1625600">
              <a:defRPr>
                <a:solidFill>
                  <a:srgbClr val="000000"/>
                </a:solidFill>
                <a:latin typeface="Gill Sans" pitchFamily="34" charset="0"/>
                <a:ea typeface="ＭＳ Ｐゴシック" panose="020B0600070205080204" pitchFamily="34" charset="-128"/>
              </a:defRPr>
            </a:lvl2pPr>
            <a:lvl3pPr marL="1524000" indent="-304800" defTabSz="1625600">
              <a:defRPr>
                <a:solidFill>
                  <a:srgbClr val="000000"/>
                </a:solidFill>
                <a:latin typeface="Gill Sans" pitchFamily="34" charset="0"/>
                <a:ea typeface="ＭＳ Ｐゴシック" panose="020B0600070205080204" pitchFamily="34" charset="-128"/>
              </a:defRPr>
            </a:lvl3pPr>
            <a:lvl4pPr marL="2133600" indent="-304800" defTabSz="1625600">
              <a:defRPr>
                <a:solidFill>
                  <a:srgbClr val="000000"/>
                </a:solidFill>
                <a:latin typeface="Gill Sans" pitchFamily="34" charset="0"/>
                <a:ea typeface="ＭＳ Ｐゴシック" panose="020B0600070205080204" pitchFamily="34" charset="-128"/>
              </a:defRPr>
            </a:lvl4pPr>
            <a:lvl5pPr marL="2743200" indent="-304800" defTabSz="1625600">
              <a:defRPr>
                <a:solidFill>
                  <a:srgbClr val="000000"/>
                </a:solidFill>
                <a:latin typeface="Gill Sans" pitchFamily="34" charset="0"/>
                <a:ea typeface="ＭＳ Ｐゴシック" panose="020B0600070205080204" pitchFamily="34" charset="-128"/>
              </a:defRPr>
            </a:lvl5pPr>
            <a:lvl6pPr marL="3200400" indent="-304800" defTabSz="1625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3657600" indent="-304800" defTabSz="1625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4114800" indent="-304800" defTabSz="1625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4572000" indent="-304800" defTabSz="1625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algn="ctr" eaLnBrk="1" hangingPunct="1">
              <a:lnSpc>
                <a:spcPct val="90000"/>
              </a:lnSpc>
              <a:spcBef>
                <a:spcPct val="30000"/>
              </a:spcBef>
              <a:buClrTx/>
              <a:buFontTx/>
              <a:buNone/>
            </a:pPr>
            <a:r>
              <a:rPr lang="en-US" altLang="en-US" sz="2000" b="1">
                <a:solidFill>
                  <a:schemeClr val="accent2"/>
                </a:solidFill>
                <a:latin typeface="Arial" panose="020B0604020202020204" pitchFamily="34" charset="0"/>
                <a:ea typeface="ヒラギノ角ゴ Pro W3"/>
                <a:cs typeface="ヒラギノ角ゴ Pro W3"/>
              </a:rPr>
              <a:t>Application </a:t>
            </a:r>
            <a:r>
              <a:rPr lang="en-US" altLang="en-US" sz="2000">
                <a:solidFill>
                  <a:schemeClr val="accent2"/>
                </a:solidFill>
                <a:latin typeface="Arial" panose="020B0604020202020204" pitchFamily="34" charset="0"/>
                <a:ea typeface="ヒラギノ角ゴ Pro W3"/>
                <a:cs typeface="ヒラギノ角ゴ Pro W3"/>
              </a:rPr>
              <a:t>cycle time is shrinking</a:t>
            </a:r>
          </a:p>
        </p:txBody>
      </p:sp>
      <p:sp>
        <p:nvSpPr>
          <p:cNvPr id="4104" name="TextBox 27"/>
          <p:cNvSpPr txBox="1">
            <a:spLocks noChangeArrowheads="1"/>
          </p:cNvSpPr>
          <p:nvPr/>
        </p:nvSpPr>
        <p:spPr bwMode="auto">
          <a:xfrm>
            <a:off x="6502400" y="1463675"/>
            <a:ext cx="23320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625600">
              <a:defRPr>
                <a:solidFill>
                  <a:srgbClr val="000000"/>
                </a:solidFill>
                <a:latin typeface="Gill Sans" pitchFamily="34" charset="0"/>
                <a:ea typeface="ＭＳ Ｐゴシック" panose="020B0600070205080204" pitchFamily="34" charset="-128"/>
              </a:defRPr>
            </a:lvl1pPr>
            <a:lvl2pPr marL="990600" indent="-381000" defTabSz="1625600">
              <a:defRPr>
                <a:solidFill>
                  <a:srgbClr val="000000"/>
                </a:solidFill>
                <a:latin typeface="Gill Sans" pitchFamily="34" charset="0"/>
                <a:ea typeface="ＭＳ Ｐゴシック" panose="020B0600070205080204" pitchFamily="34" charset="-128"/>
              </a:defRPr>
            </a:lvl2pPr>
            <a:lvl3pPr marL="1524000" indent="-304800" defTabSz="1625600">
              <a:defRPr>
                <a:solidFill>
                  <a:srgbClr val="000000"/>
                </a:solidFill>
                <a:latin typeface="Gill Sans" pitchFamily="34" charset="0"/>
                <a:ea typeface="ＭＳ Ｐゴシック" panose="020B0600070205080204" pitchFamily="34" charset="-128"/>
              </a:defRPr>
            </a:lvl3pPr>
            <a:lvl4pPr marL="2133600" indent="-304800" defTabSz="1625600">
              <a:defRPr>
                <a:solidFill>
                  <a:srgbClr val="000000"/>
                </a:solidFill>
                <a:latin typeface="Gill Sans" pitchFamily="34" charset="0"/>
                <a:ea typeface="ＭＳ Ｐゴシック" panose="020B0600070205080204" pitchFamily="34" charset="-128"/>
              </a:defRPr>
            </a:lvl4pPr>
            <a:lvl5pPr marL="2743200" indent="-304800" defTabSz="1625600">
              <a:defRPr>
                <a:solidFill>
                  <a:srgbClr val="000000"/>
                </a:solidFill>
                <a:latin typeface="Gill Sans" pitchFamily="34" charset="0"/>
                <a:ea typeface="ＭＳ Ｐゴシック" panose="020B0600070205080204" pitchFamily="34" charset="-128"/>
              </a:defRPr>
            </a:lvl5pPr>
            <a:lvl6pPr marL="3200400" indent="-304800" defTabSz="1625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3657600" indent="-304800" defTabSz="1625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4114800" indent="-304800" defTabSz="1625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4572000" indent="-304800" defTabSz="1625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algn="ctr" eaLnBrk="1" hangingPunct="1">
              <a:lnSpc>
                <a:spcPct val="90000"/>
              </a:lnSpc>
              <a:spcBef>
                <a:spcPct val="30000"/>
              </a:spcBef>
              <a:buClrTx/>
              <a:buFontTx/>
              <a:buNone/>
            </a:pPr>
            <a:r>
              <a:rPr lang="en-US" altLang="en-US" sz="2000" b="1">
                <a:solidFill>
                  <a:schemeClr val="accent2"/>
                </a:solidFill>
                <a:latin typeface="Arial" panose="020B0604020202020204" pitchFamily="34" charset="0"/>
                <a:ea typeface="ヒラギノ角ゴ Pro W3"/>
                <a:cs typeface="ヒラギノ角ゴ Pro W3"/>
              </a:rPr>
              <a:t>Cloud </a:t>
            </a:r>
            <a:r>
              <a:rPr lang="en-US" altLang="en-US" sz="2000">
                <a:solidFill>
                  <a:schemeClr val="accent2"/>
                </a:solidFill>
                <a:latin typeface="Arial" panose="020B0604020202020204" pitchFamily="34" charset="0"/>
                <a:ea typeface="ヒラギノ角ゴ Pro W3"/>
                <a:cs typeface="ヒラギノ角ゴ Pro W3"/>
              </a:rPr>
              <a:t>is the new delivery model</a:t>
            </a:r>
          </a:p>
        </p:txBody>
      </p:sp>
      <p:pic>
        <p:nvPicPr>
          <p:cNvPr id="4105" name="Picture 41" descr="Expert_integrated_systems_PPT_blue breaker-0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8288" y="4597400"/>
            <a:ext cx="8602662"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TextBox 12"/>
          <p:cNvSpPr txBox="1">
            <a:spLocks noChangeArrowheads="1"/>
          </p:cNvSpPr>
          <p:nvPr/>
        </p:nvSpPr>
        <p:spPr bwMode="auto">
          <a:xfrm>
            <a:off x="325438" y="4826000"/>
            <a:ext cx="2863850" cy="1049338"/>
          </a:xfrm>
          <a:prstGeom prst="rect">
            <a:avLst/>
          </a:prstGeom>
          <a:noFill/>
          <a:ln>
            <a:noFill/>
          </a:ln>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25400" algn="ctr">
                <a:solidFill>
                  <a:srgbClr val="00649D"/>
                </a:solidFill>
                <a:miter lim="800000"/>
                <a:headEnd/>
                <a:tailEnd/>
              </a14:hiddenLine>
            </a:ext>
          </a:extLst>
        </p:spPr>
        <p:txBody>
          <a:bodyPr lIns="45720" tIns="45713" rIns="45720" bIns="45713">
            <a:spAutoFit/>
          </a:bodyPr>
          <a:lstStyle>
            <a:lvl1pPr marL="223838" indent="-223838" defTabSz="454025">
              <a:defRPr>
                <a:solidFill>
                  <a:srgbClr val="000000"/>
                </a:solidFill>
                <a:latin typeface="Gill Sans" pitchFamily="34" charset="0"/>
                <a:ea typeface="ＭＳ Ｐゴシック" panose="020B0600070205080204" pitchFamily="34" charset="-128"/>
              </a:defRPr>
            </a:lvl1pPr>
            <a:lvl2pPr marL="508000" indent="-161925" defTabSz="454025">
              <a:defRPr>
                <a:solidFill>
                  <a:srgbClr val="000000"/>
                </a:solidFill>
                <a:latin typeface="Gill Sans" pitchFamily="34" charset="0"/>
                <a:ea typeface="ＭＳ Ｐゴシック" panose="020B0600070205080204" pitchFamily="34" charset="-128"/>
              </a:defRPr>
            </a:lvl2pPr>
            <a:lvl3pPr marL="1143000" indent="-228600" defTabSz="454025">
              <a:defRPr>
                <a:solidFill>
                  <a:srgbClr val="000000"/>
                </a:solidFill>
                <a:latin typeface="Gill Sans" pitchFamily="34" charset="0"/>
                <a:ea typeface="ＭＳ Ｐゴシック" panose="020B0600070205080204" pitchFamily="34" charset="-128"/>
              </a:defRPr>
            </a:lvl3pPr>
            <a:lvl4pPr marL="1600200" indent="-228600" defTabSz="454025">
              <a:defRPr>
                <a:solidFill>
                  <a:srgbClr val="000000"/>
                </a:solidFill>
                <a:latin typeface="Gill Sans" pitchFamily="34" charset="0"/>
                <a:ea typeface="ＭＳ Ｐゴシック" panose="020B0600070205080204" pitchFamily="34" charset="-128"/>
              </a:defRPr>
            </a:lvl4pPr>
            <a:lvl5pPr marL="2057400" indent="-228600" defTabSz="454025">
              <a:defRPr>
                <a:solidFill>
                  <a:srgbClr val="000000"/>
                </a:solidFill>
                <a:latin typeface="Gill Sans" pitchFamily="34" charset="0"/>
                <a:ea typeface="ＭＳ Ｐゴシック" panose="020B0600070205080204" pitchFamily="34" charset="-128"/>
              </a:defRPr>
            </a:lvl5pPr>
            <a:lvl6pPr marL="2514600" indent="-228600" defTabSz="454025"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2971800" indent="-228600" defTabSz="454025"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3429000" indent="-228600" defTabSz="454025"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3886200" indent="-228600" defTabSz="454025"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algn="r" eaLnBrk="1" hangingPunct="1">
              <a:lnSpc>
                <a:spcPct val="85000"/>
              </a:lnSpc>
              <a:spcBef>
                <a:spcPct val="30000"/>
              </a:spcBef>
              <a:buClrTx/>
              <a:buFont typeface="Arial" panose="020B0604020202020204" pitchFamily="34" charset="0"/>
              <a:buNone/>
            </a:pPr>
            <a:r>
              <a:rPr lang="en-US" altLang="en-US" sz="2000">
                <a:solidFill>
                  <a:schemeClr val="bg1"/>
                </a:solidFill>
                <a:latin typeface="Arial" panose="020B0604020202020204" pitchFamily="34" charset="0"/>
                <a:ea typeface="SimSun" panose="02010600030101010101" pitchFamily="2" charset="-122"/>
                <a:cs typeface="Arial" panose="020B0604020202020204" pitchFamily="34" charset="0"/>
              </a:rPr>
              <a:t>Increasing the need for </a:t>
            </a:r>
            <a:r>
              <a:rPr lang="en-US" altLang="en-US" sz="5400">
                <a:solidFill>
                  <a:schemeClr val="bg1"/>
                </a:solidFill>
                <a:latin typeface="Arial" panose="020B0604020202020204" pitchFamily="34" charset="0"/>
                <a:ea typeface="SimSun" panose="02010600030101010101" pitchFamily="2" charset="-122"/>
                <a:cs typeface="Arial" panose="020B0604020202020204" pitchFamily="34" charset="0"/>
              </a:rPr>
              <a:t>Speed</a:t>
            </a:r>
          </a:p>
        </p:txBody>
      </p:sp>
      <p:sp>
        <p:nvSpPr>
          <p:cNvPr id="4107" name="TextBox 12"/>
          <p:cNvSpPr txBox="1">
            <a:spLocks noChangeArrowheads="1"/>
          </p:cNvSpPr>
          <p:nvPr/>
        </p:nvSpPr>
        <p:spPr bwMode="auto">
          <a:xfrm>
            <a:off x="6119813" y="4826000"/>
            <a:ext cx="2709862" cy="1446536"/>
          </a:xfrm>
          <a:prstGeom prst="rect">
            <a:avLst/>
          </a:prstGeom>
          <a:noFill/>
          <a:ln>
            <a:noFill/>
          </a:ln>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25400" algn="ctr">
                <a:solidFill>
                  <a:srgbClr val="00649D"/>
                </a:solidFill>
                <a:miter lim="800000"/>
                <a:headEnd/>
                <a:tailEnd/>
              </a14:hiddenLine>
            </a:ext>
          </a:extLst>
        </p:spPr>
        <p:txBody>
          <a:bodyPr lIns="45720" tIns="45713" rIns="45720" bIns="45713">
            <a:spAutoFit/>
          </a:bodyPr>
          <a:lstStyle>
            <a:lvl1pPr marL="223838" indent="-223838" defTabSz="454025">
              <a:defRPr>
                <a:solidFill>
                  <a:srgbClr val="000000"/>
                </a:solidFill>
                <a:latin typeface="Gill Sans" pitchFamily="34" charset="0"/>
                <a:ea typeface="ＭＳ Ｐゴシック" panose="020B0600070205080204" pitchFamily="34" charset="-128"/>
              </a:defRPr>
            </a:lvl1pPr>
            <a:lvl2pPr marL="508000" indent="-161925" defTabSz="454025">
              <a:defRPr>
                <a:solidFill>
                  <a:srgbClr val="000000"/>
                </a:solidFill>
                <a:latin typeface="Gill Sans" pitchFamily="34" charset="0"/>
                <a:ea typeface="ＭＳ Ｐゴシック" panose="020B0600070205080204" pitchFamily="34" charset="-128"/>
              </a:defRPr>
            </a:lvl2pPr>
            <a:lvl3pPr marL="1143000" indent="-228600" defTabSz="454025">
              <a:defRPr>
                <a:solidFill>
                  <a:srgbClr val="000000"/>
                </a:solidFill>
                <a:latin typeface="Gill Sans" pitchFamily="34" charset="0"/>
                <a:ea typeface="ＭＳ Ｐゴシック" panose="020B0600070205080204" pitchFamily="34" charset="-128"/>
              </a:defRPr>
            </a:lvl3pPr>
            <a:lvl4pPr marL="1600200" indent="-228600" defTabSz="454025">
              <a:defRPr>
                <a:solidFill>
                  <a:srgbClr val="000000"/>
                </a:solidFill>
                <a:latin typeface="Gill Sans" pitchFamily="34" charset="0"/>
                <a:ea typeface="ＭＳ Ｐゴシック" panose="020B0600070205080204" pitchFamily="34" charset="-128"/>
              </a:defRPr>
            </a:lvl4pPr>
            <a:lvl5pPr marL="2057400" indent="-228600" defTabSz="454025">
              <a:defRPr>
                <a:solidFill>
                  <a:srgbClr val="000000"/>
                </a:solidFill>
                <a:latin typeface="Gill Sans" pitchFamily="34" charset="0"/>
                <a:ea typeface="ＭＳ Ｐゴシック" panose="020B0600070205080204" pitchFamily="34" charset="-128"/>
              </a:defRPr>
            </a:lvl5pPr>
            <a:lvl6pPr marL="2514600" indent="-228600" defTabSz="454025"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2971800" indent="-228600" defTabSz="454025"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3429000" indent="-228600" defTabSz="454025"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3886200" indent="-228600" defTabSz="454025"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eaLnBrk="1" hangingPunct="1">
              <a:lnSpc>
                <a:spcPct val="85000"/>
              </a:lnSpc>
              <a:spcBef>
                <a:spcPct val="0"/>
              </a:spcBef>
              <a:spcAft>
                <a:spcPct val="15000"/>
              </a:spcAft>
              <a:buClrTx/>
              <a:buFont typeface="Arial" panose="020B0604020202020204" pitchFamily="34" charset="0"/>
              <a:buChar char="•"/>
            </a:pPr>
            <a:r>
              <a:rPr lang="en-US" altLang="en-US" sz="2000" dirty="0">
                <a:solidFill>
                  <a:schemeClr val="bg1"/>
                </a:solidFill>
                <a:latin typeface="Arial" panose="020B0604020202020204" pitchFamily="34" charset="0"/>
                <a:ea typeface="SimSun" panose="02010600030101010101" pitchFamily="2" charset="-122"/>
                <a:cs typeface="Arial" panose="020B0604020202020204" pitchFamily="34" charset="0"/>
              </a:rPr>
              <a:t>Immediate context</a:t>
            </a:r>
          </a:p>
          <a:p>
            <a:pPr eaLnBrk="1" hangingPunct="1">
              <a:lnSpc>
                <a:spcPct val="85000"/>
              </a:lnSpc>
              <a:spcBef>
                <a:spcPct val="0"/>
              </a:spcBef>
              <a:spcAft>
                <a:spcPct val="15000"/>
              </a:spcAft>
              <a:buClrTx/>
              <a:buFont typeface="Arial" panose="020B0604020202020204" pitchFamily="34" charset="0"/>
              <a:buChar char="•"/>
            </a:pPr>
            <a:r>
              <a:rPr lang="en-US" altLang="en-US" sz="2000" dirty="0">
                <a:solidFill>
                  <a:schemeClr val="bg1"/>
                </a:solidFill>
                <a:latin typeface="Arial" panose="020B0604020202020204" pitchFamily="34" charset="0"/>
                <a:ea typeface="SimSun" panose="02010600030101010101" pitchFamily="2" charset="-122"/>
                <a:cs typeface="Arial" panose="020B0604020202020204" pitchFamily="34" charset="0"/>
              </a:rPr>
              <a:t>Rapid scaling for unpredictable demand and large volume</a:t>
            </a:r>
          </a:p>
        </p:txBody>
      </p:sp>
      <p:sp>
        <p:nvSpPr>
          <p:cNvPr id="4108" name="TextBox 12"/>
          <p:cNvSpPr txBox="1">
            <a:spLocks noChangeArrowheads="1"/>
          </p:cNvSpPr>
          <p:nvPr/>
        </p:nvSpPr>
        <p:spPr bwMode="auto">
          <a:xfrm>
            <a:off x="3521075" y="4826000"/>
            <a:ext cx="2962275" cy="1228014"/>
          </a:xfrm>
          <a:prstGeom prst="rect">
            <a:avLst/>
          </a:prstGeom>
          <a:noFill/>
          <a:ln>
            <a:noFill/>
          </a:ln>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25400" algn="ctr">
                <a:solidFill>
                  <a:srgbClr val="00649D"/>
                </a:solidFill>
                <a:miter lim="800000"/>
                <a:headEnd/>
                <a:tailEnd/>
              </a14:hiddenLine>
            </a:ext>
          </a:extLst>
        </p:spPr>
        <p:txBody>
          <a:bodyPr lIns="45720" tIns="45713" rIns="45720" bIns="45713">
            <a:spAutoFit/>
          </a:bodyPr>
          <a:lstStyle>
            <a:lvl1pPr marL="223838" indent="-223838" defTabSz="454025">
              <a:defRPr>
                <a:solidFill>
                  <a:srgbClr val="000000"/>
                </a:solidFill>
                <a:latin typeface="Gill Sans" pitchFamily="34" charset="0"/>
                <a:ea typeface="ＭＳ Ｐゴシック" panose="020B0600070205080204" pitchFamily="34" charset="-128"/>
              </a:defRPr>
            </a:lvl1pPr>
            <a:lvl2pPr marL="508000" indent="-161925" defTabSz="454025">
              <a:defRPr>
                <a:solidFill>
                  <a:srgbClr val="000000"/>
                </a:solidFill>
                <a:latin typeface="Gill Sans" pitchFamily="34" charset="0"/>
                <a:ea typeface="ＭＳ Ｐゴシック" panose="020B0600070205080204" pitchFamily="34" charset="-128"/>
              </a:defRPr>
            </a:lvl2pPr>
            <a:lvl3pPr marL="1143000" indent="-228600" defTabSz="454025">
              <a:defRPr>
                <a:solidFill>
                  <a:srgbClr val="000000"/>
                </a:solidFill>
                <a:latin typeface="Gill Sans" pitchFamily="34" charset="0"/>
                <a:ea typeface="ＭＳ Ｐゴシック" panose="020B0600070205080204" pitchFamily="34" charset="-128"/>
              </a:defRPr>
            </a:lvl3pPr>
            <a:lvl4pPr marL="1600200" indent="-228600" defTabSz="454025">
              <a:defRPr>
                <a:solidFill>
                  <a:srgbClr val="000000"/>
                </a:solidFill>
                <a:latin typeface="Gill Sans" pitchFamily="34" charset="0"/>
                <a:ea typeface="ＭＳ Ｐゴシック" panose="020B0600070205080204" pitchFamily="34" charset="-128"/>
              </a:defRPr>
            </a:lvl4pPr>
            <a:lvl5pPr marL="2057400" indent="-228600" defTabSz="454025">
              <a:defRPr>
                <a:solidFill>
                  <a:srgbClr val="000000"/>
                </a:solidFill>
                <a:latin typeface="Gill Sans" pitchFamily="34" charset="0"/>
                <a:ea typeface="ＭＳ Ｐゴシック" panose="020B0600070205080204" pitchFamily="34" charset="-128"/>
              </a:defRPr>
            </a:lvl5pPr>
            <a:lvl6pPr marL="2514600" indent="-228600" defTabSz="454025"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2971800" indent="-228600" defTabSz="454025"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3429000" indent="-228600" defTabSz="454025"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3886200" indent="-228600" defTabSz="454025"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eaLnBrk="1" hangingPunct="1">
              <a:spcBef>
                <a:spcPct val="0"/>
              </a:spcBef>
              <a:buClrTx/>
              <a:buFont typeface="Arial" panose="020B0604020202020204" pitchFamily="34" charset="0"/>
              <a:buChar char="•"/>
            </a:pPr>
            <a:r>
              <a:rPr lang="en-US" altLang="en-US" sz="2000" dirty="0">
                <a:solidFill>
                  <a:schemeClr val="bg1"/>
                </a:solidFill>
                <a:latin typeface="Arial" panose="020B0604020202020204" pitchFamily="34" charset="0"/>
                <a:ea typeface="SimSun" panose="02010600030101010101" pitchFamily="2" charset="-122"/>
                <a:cs typeface="Arial" panose="020B0604020202020204" pitchFamily="34" charset="0"/>
              </a:rPr>
              <a:t>Very short cycle times</a:t>
            </a:r>
          </a:p>
          <a:p>
            <a:pPr eaLnBrk="1" hangingPunct="1">
              <a:spcBef>
                <a:spcPct val="0"/>
              </a:spcBef>
              <a:buClrTx/>
              <a:buFont typeface="Arial" panose="020B0604020202020204" pitchFamily="34" charset="0"/>
              <a:buChar char="•"/>
            </a:pPr>
            <a:r>
              <a:rPr lang="en-US" altLang="en-US" sz="2000" dirty="0">
                <a:solidFill>
                  <a:schemeClr val="bg1"/>
                </a:solidFill>
                <a:latin typeface="Arial" panose="020B0604020202020204" pitchFamily="34" charset="0"/>
                <a:ea typeface="SimSun" panose="02010600030101010101" pitchFamily="2" charset="-122"/>
                <a:cs typeface="Arial" panose="020B0604020202020204" pitchFamily="34" charset="0"/>
              </a:rPr>
              <a:t>Rapid iteration</a:t>
            </a:r>
          </a:p>
          <a:p>
            <a:pPr eaLnBrk="1" hangingPunct="1">
              <a:spcBef>
                <a:spcPct val="0"/>
              </a:spcBef>
              <a:buClrTx/>
              <a:buFont typeface="Arial" panose="020B0604020202020204" pitchFamily="34" charset="0"/>
              <a:buChar char="•"/>
            </a:pPr>
            <a:r>
              <a:rPr lang="en-US" altLang="en-US" sz="2000" dirty="0">
                <a:solidFill>
                  <a:schemeClr val="bg1"/>
                </a:solidFill>
                <a:latin typeface="Arial" panose="020B0604020202020204" pitchFamily="34" charset="0"/>
                <a:ea typeface="SimSun" panose="02010600030101010101" pitchFamily="2" charset="-122"/>
                <a:cs typeface="Arial" panose="020B0604020202020204" pitchFamily="34" charset="0"/>
              </a:rPr>
              <a:t>Real-time access</a:t>
            </a:r>
          </a:p>
          <a:p>
            <a:pPr eaLnBrk="1" hangingPunct="1">
              <a:spcBef>
                <a:spcPct val="0"/>
              </a:spcBef>
              <a:buClrTx/>
              <a:buFont typeface="Arial" panose="020B0604020202020204" pitchFamily="34" charset="0"/>
              <a:buChar char="•"/>
            </a:pPr>
            <a:r>
              <a:rPr lang="en-US" altLang="en-US" sz="2000" dirty="0">
                <a:solidFill>
                  <a:schemeClr val="bg1"/>
                </a:solidFill>
                <a:latin typeface="Arial" panose="020B0604020202020204" pitchFamily="34" charset="0"/>
                <a:ea typeface="SimSun" panose="02010600030101010101" pitchFamily="2" charset="-122"/>
                <a:cs typeface="Arial" panose="020B0604020202020204" pitchFamily="34" charset="0"/>
              </a:rPr>
              <a:t>Faster insight</a:t>
            </a:r>
          </a:p>
        </p:txBody>
      </p:sp>
      <p:sp>
        <p:nvSpPr>
          <p:cNvPr id="4109" name="Line 45"/>
          <p:cNvSpPr>
            <a:spLocks noChangeShapeType="1"/>
          </p:cNvSpPr>
          <p:nvPr/>
        </p:nvSpPr>
        <p:spPr bwMode="auto">
          <a:xfrm>
            <a:off x="3463925" y="4841875"/>
            <a:ext cx="0" cy="114935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853" tIns="60926" rIns="121853" bIns="60926">
            <a:spAutoFit/>
          </a:bodyPr>
          <a:lstStyle/>
          <a:p>
            <a:endParaRPr lang="en-US"/>
          </a:p>
        </p:txBody>
      </p:sp>
    </p:spTree>
    <p:extLst>
      <p:ext uri="{BB962C8B-B14F-4D97-AF65-F5344CB8AC3E}">
        <p14:creationId xmlns:p14="http://schemas.microsoft.com/office/powerpoint/2010/main" val="1607697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3" descr="Expert_Integrated_Systems_PPT_MasterGraphics_0209-breaker-blu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2888" y="5854700"/>
            <a:ext cx="865346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p:cNvSpPr>
            <a:spLocks noChangeArrowheads="1"/>
          </p:cNvSpPr>
          <p:nvPr/>
        </p:nvSpPr>
        <p:spPr bwMode="auto">
          <a:xfrm>
            <a:off x="393700" y="2303463"/>
            <a:ext cx="8437563" cy="819150"/>
          </a:xfrm>
          <a:prstGeom prst="rect">
            <a:avLst/>
          </a:prstGeom>
          <a:gradFill rotWithShape="1">
            <a:gsLst>
              <a:gs pos="0">
                <a:srgbClr val="B2B2B2">
                  <a:alpha val="60001"/>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fr-FR" sz="1800">
              <a:solidFill>
                <a:srgbClr val="333333"/>
              </a:solidFill>
            </a:endParaRPr>
          </a:p>
        </p:txBody>
      </p:sp>
      <p:sp>
        <p:nvSpPr>
          <p:cNvPr id="14340" name="Rectangle 2"/>
          <p:cNvSpPr>
            <a:spLocks noChangeArrowheads="1"/>
          </p:cNvSpPr>
          <p:nvPr/>
        </p:nvSpPr>
        <p:spPr bwMode="auto">
          <a:xfrm>
            <a:off x="393700" y="3994150"/>
            <a:ext cx="8437563" cy="819150"/>
          </a:xfrm>
          <a:prstGeom prst="rect">
            <a:avLst/>
          </a:prstGeom>
          <a:gradFill rotWithShape="1">
            <a:gsLst>
              <a:gs pos="0">
                <a:srgbClr val="B2B2B2">
                  <a:alpha val="60001"/>
                </a:srgbClr>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fr-FR" sz="1800">
              <a:solidFill>
                <a:srgbClr val="333333"/>
              </a:solidFill>
            </a:endParaRPr>
          </a:p>
        </p:txBody>
      </p:sp>
      <p:sp>
        <p:nvSpPr>
          <p:cNvPr id="14341" name="Freeform 10"/>
          <p:cNvSpPr>
            <a:spLocks/>
          </p:cNvSpPr>
          <p:nvPr/>
        </p:nvSpPr>
        <p:spPr bwMode="auto">
          <a:xfrm>
            <a:off x="1503363" y="1146175"/>
            <a:ext cx="2233612" cy="927100"/>
          </a:xfrm>
          <a:custGeom>
            <a:avLst/>
            <a:gdLst>
              <a:gd name="T0" fmla="*/ 2147483646 w 1789"/>
              <a:gd name="T1" fmla="*/ 2147483646 h 475"/>
              <a:gd name="T2" fmla="*/ 0 w 1789"/>
              <a:gd name="T3" fmla="*/ 2147483646 h 475"/>
              <a:gd name="T4" fmla="*/ 2147483646 w 1789"/>
              <a:gd name="T5" fmla="*/ 0 h 475"/>
              <a:gd name="T6" fmla="*/ 2147483646 w 1789"/>
              <a:gd name="T7" fmla="*/ 0 h 475"/>
              <a:gd name="T8" fmla="*/ 2147483646 w 1789"/>
              <a:gd name="T9" fmla="*/ 2147483646 h 475"/>
              <a:gd name="T10" fmla="*/ 0 60000 65536"/>
              <a:gd name="T11" fmla="*/ 0 60000 65536"/>
              <a:gd name="T12" fmla="*/ 0 60000 65536"/>
              <a:gd name="T13" fmla="*/ 0 60000 65536"/>
              <a:gd name="T14" fmla="*/ 0 60000 65536"/>
              <a:gd name="T15" fmla="*/ 0 w 1789"/>
              <a:gd name="T16" fmla="*/ 0 h 475"/>
              <a:gd name="T17" fmla="*/ 1789 w 1789"/>
              <a:gd name="T18" fmla="*/ 475 h 475"/>
            </a:gdLst>
            <a:ahLst/>
            <a:cxnLst>
              <a:cxn ang="T10">
                <a:pos x="T0" y="T1"/>
              </a:cxn>
              <a:cxn ang="T11">
                <a:pos x="T2" y="T3"/>
              </a:cxn>
              <a:cxn ang="T12">
                <a:pos x="T4" y="T5"/>
              </a:cxn>
              <a:cxn ang="T13">
                <a:pos x="T6" y="T7"/>
              </a:cxn>
              <a:cxn ang="T14">
                <a:pos x="T8" y="T9"/>
              </a:cxn>
            </a:cxnLst>
            <a:rect l="T15" t="T16" r="T17" b="T18"/>
            <a:pathLst>
              <a:path w="1789" h="475">
                <a:moveTo>
                  <a:pt x="1627" y="475"/>
                </a:moveTo>
                <a:lnTo>
                  <a:pt x="0" y="475"/>
                </a:lnTo>
                <a:lnTo>
                  <a:pt x="142" y="0"/>
                </a:lnTo>
                <a:lnTo>
                  <a:pt x="1789" y="0"/>
                </a:lnTo>
                <a:lnTo>
                  <a:pt x="1627" y="47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2" name="Freeform 10"/>
          <p:cNvSpPr>
            <a:spLocks/>
          </p:cNvSpPr>
          <p:nvPr/>
        </p:nvSpPr>
        <p:spPr bwMode="auto">
          <a:xfrm>
            <a:off x="4046538" y="1146175"/>
            <a:ext cx="2233612" cy="927100"/>
          </a:xfrm>
          <a:custGeom>
            <a:avLst/>
            <a:gdLst>
              <a:gd name="T0" fmla="*/ 2147483646 w 1789"/>
              <a:gd name="T1" fmla="*/ 2147483646 h 475"/>
              <a:gd name="T2" fmla="*/ 0 w 1789"/>
              <a:gd name="T3" fmla="*/ 2147483646 h 475"/>
              <a:gd name="T4" fmla="*/ 2147483646 w 1789"/>
              <a:gd name="T5" fmla="*/ 0 h 475"/>
              <a:gd name="T6" fmla="*/ 2147483646 w 1789"/>
              <a:gd name="T7" fmla="*/ 0 h 475"/>
              <a:gd name="T8" fmla="*/ 2147483646 w 1789"/>
              <a:gd name="T9" fmla="*/ 2147483646 h 475"/>
              <a:gd name="T10" fmla="*/ 0 60000 65536"/>
              <a:gd name="T11" fmla="*/ 0 60000 65536"/>
              <a:gd name="T12" fmla="*/ 0 60000 65536"/>
              <a:gd name="T13" fmla="*/ 0 60000 65536"/>
              <a:gd name="T14" fmla="*/ 0 60000 65536"/>
              <a:gd name="T15" fmla="*/ 0 w 1789"/>
              <a:gd name="T16" fmla="*/ 0 h 475"/>
              <a:gd name="T17" fmla="*/ 1789 w 1789"/>
              <a:gd name="T18" fmla="*/ 475 h 475"/>
            </a:gdLst>
            <a:ahLst/>
            <a:cxnLst>
              <a:cxn ang="T10">
                <a:pos x="T0" y="T1"/>
              </a:cxn>
              <a:cxn ang="T11">
                <a:pos x="T2" y="T3"/>
              </a:cxn>
              <a:cxn ang="T12">
                <a:pos x="T4" y="T5"/>
              </a:cxn>
              <a:cxn ang="T13">
                <a:pos x="T6" y="T7"/>
              </a:cxn>
              <a:cxn ang="T14">
                <a:pos x="T8" y="T9"/>
              </a:cxn>
            </a:cxnLst>
            <a:rect l="T15" t="T16" r="T17" b="T18"/>
            <a:pathLst>
              <a:path w="1789" h="475">
                <a:moveTo>
                  <a:pt x="1627" y="475"/>
                </a:moveTo>
                <a:lnTo>
                  <a:pt x="0" y="475"/>
                </a:lnTo>
                <a:lnTo>
                  <a:pt x="142" y="0"/>
                </a:lnTo>
                <a:lnTo>
                  <a:pt x="1789" y="0"/>
                </a:lnTo>
                <a:lnTo>
                  <a:pt x="1627" y="47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3" name="Freeform 10"/>
          <p:cNvSpPr>
            <a:spLocks/>
          </p:cNvSpPr>
          <p:nvPr/>
        </p:nvSpPr>
        <p:spPr bwMode="auto">
          <a:xfrm>
            <a:off x="6591300" y="1146175"/>
            <a:ext cx="2233613" cy="927100"/>
          </a:xfrm>
          <a:custGeom>
            <a:avLst/>
            <a:gdLst>
              <a:gd name="T0" fmla="*/ 2147483646 w 1789"/>
              <a:gd name="T1" fmla="*/ 2147483646 h 475"/>
              <a:gd name="T2" fmla="*/ 0 w 1789"/>
              <a:gd name="T3" fmla="*/ 2147483646 h 475"/>
              <a:gd name="T4" fmla="*/ 2147483646 w 1789"/>
              <a:gd name="T5" fmla="*/ 0 h 475"/>
              <a:gd name="T6" fmla="*/ 2147483646 w 1789"/>
              <a:gd name="T7" fmla="*/ 0 h 475"/>
              <a:gd name="T8" fmla="*/ 2147483646 w 1789"/>
              <a:gd name="T9" fmla="*/ 2147483646 h 475"/>
              <a:gd name="T10" fmla="*/ 0 60000 65536"/>
              <a:gd name="T11" fmla="*/ 0 60000 65536"/>
              <a:gd name="T12" fmla="*/ 0 60000 65536"/>
              <a:gd name="T13" fmla="*/ 0 60000 65536"/>
              <a:gd name="T14" fmla="*/ 0 60000 65536"/>
              <a:gd name="T15" fmla="*/ 0 w 1789"/>
              <a:gd name="T16" fmla="*/ 0 h 475"/>
              <a:gd name="T17" fmla="*/ 1789 w 1789"/>
              <a:gd name="T18" fmla="*/ 475 h 475"/>
            </a:gdLst>
            <a:ahLst/>
            <a:cxnLst>
              <a:cxn ang="T10">
                <a:pos x="T0" y="T1"/>
              </a:cxn>
              <a:cxn ang="T11">
                <a:pos x="T2" y="T3"/>
              </a:cxn>
              <a:cxn ang="T12">
                <a:pos x="T4" y="T5"/>
              </a:cxn>
              <a:cxn ang="T13">
                <a:pos x="T6" y="T7"/>
              </a:cxn>
              <a:cxn ang="T14">
                <a:pos x="T8" y="T9"/>
              </a:cxn>
            </a:cxnLst>
            <a:rect l="T15" t="T16" r="T17" b="T18"/>
            <a:pathLst>
              <a:path w="1789" h="475">
                <a:moveTo>
                  <a:pt x="1627" y="475"/>
                </a:moveTo>
                <a:lnTo>
                  <a:pt x="0" y="475"/>
                </a:lnTo>
                <a:lnTo>
                  <a:pt x="142" y="0"/>
                </a:lnTo>
                <a:lnTo>
                  <a:pt x="1789" y="0"/>
                </a:lnTo>
                <a:lnTo>
                  <a:pt x="1627" y="47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4" name="Rectangle 4"/>
          <p:cNvSpPr>
            <a:spLocks noGrp="1" noChangeArrowheads="1"/>
          </p:cNvSpPr>
          <p:nvPr>
            <p:ph type="title" idx="4294967295"/>
          </p:nvPr>
        </p:nvSpPr>
        <p:spPr/>
        <p:txBody>
          <a:bodyPr lIns="0" tIns="0" rIns="0" bIns="0">
            <a:spAutoFit/>
          </a:bodyPr>
          <a:lstStyle/>
          <a:p>
            <a:pPr eaLnBrk="1" hangingPunct="1"/>
            <a:r>
              <a:rPr lang="en-US" smtClean="0">
                <a:solidFill>
                  <a:srgbClr val="000000"/>
                </a:solidFill>
              </a:rPr>
              <a:t>Clients have tried various approaches to close the gap</a:t>
            </a:r>
          </a:p>
        </p:txBody>
      </p:sp>
      <p:sp>
        <p:nvSpPr>
          <p:cNvPr id="14345" name="Rectangle 40"/>
          <p:cNvSpPr>
            <a:spLocks noChangeArrowheads="1"/>
          </p:cNvSpPr>
          <p:nvPr/>
        </p:nvSpPr>
        <p:spPr bwMode="auto">
          <a:xfrm>
            <a:off x="1657350" y="1477963"/>
            <a:ext cx="18843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marL="166688" indent="-166688">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0"/>
              </a:spcBef>
              <a:buClrTx/>
              <a:buFontTx/>
              <a:buNone/>
            </a:pPr>
            <a:r>
              <a:rPr lang="en-US" sz="1800">
                <a:solidFill>
                  <a:schemeClr val="bg1"/>
                </a:solidFill>
              </a:rPr>
              <a:t>Client-tuned</a:t>
            </a:r>
          </a:p>
          <a:p>
            <a:pPr algn="ctr" eaLnBrk="1" hangingPunct="1">
              <a:lnSpc>
                <a:spcPct val="90000"/>
              </a:lnSpc>
              <a:spcBef>
                <a:spcPct val="0"/>
              </a:spcBef>
              <a:buClrTx/>
              <a:buFontTx/>
              <a:buNone/>
            </a:pPr>
            <a:r>
              <a:rPr lang="en-US" sz="1800">
                <a:solidFill>
                  <a:schemeClr val="bg1"/>
                </a:solidFill>
              </a:rPr>
              <a:t>Systems</a:t>
            </a:r>
          </a:p>
        </p:txBody>
      </p:sp>
      <p:sp>
        <p:nvSpPr>
          <p:cNvPr id="14346" name="Rectangle 5"/>
          <p:cNvSpPr>
            <a:spLocks noChangeArrowheads="1"/>
          </p:cNvSpPr>
          <p:nvPr/>
        </p:nvSpPr>
        <p:spPr bwMode="auto">
          <a:xfrm>
            <a:off x="4113213" y="1485900"/>
            <a:ext cx="2055812"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marL="166688" indent="-166688">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sz="1800">
                <a:solidFill>
                  <a:schemeClr val="bg1"/>
                </a:solidFill>
              </a:rPr>
              <a:t>Appliances</a:t>
            </a:r>
          </a:p>
        </p:txBody>
      </p:sp>
      <p:sp>
        <p:nvSpPr>
          <p:cNvPr id="14347" name="Rectangle 13"/>
          <p:cNvSpPr>
            <a:spLocks noChangeArrowheads="1"/>
          </p:cNvSpPr>
          <p:nvPr/>
        </p:nvSpPr>
        <p:spPr bwMode="auto">
          <a:xfrm>
            <a:off x="6683375" y="1489075"/>
            <a:ext cx="199548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marL="166688" indent="-166688">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sz="1800">
                <a:solidFill>
                  <a:schemeClr val="bg1"/>
                </a:solidFill>
              </a:rPr>
              <a:t>Cloud</a:t>
            </a:r>
          </a:p>
        </p:txBody>
      </p:sp>
      <p:sp>
        <p:nvSpPr>
          <p:cNvPr id="14348" name="TextBox 16"/>
          <p:cNvSpPr txBox="1">
            <a:spLocks noChangeArrowheads="1"/>
          </p:cNvSpPr>
          <p:nvPr/>
        </p:nvSpPr>
        <p:spPr bwMode="auto">
          <a:xfrm>
            <a:off x="1570038" y="2770188"/>
            <a:ext cx="20605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b="1">
                <a:solidFill>
                  <a:srgbClr val="333333"/>
                </a:solidFill>
              </a:rPr>
              <a:t>Flexibility</a:t>
            </a:r>
          </a:p>
          <a:p>
            <a:pPr algn="ctr" eaLnBrk="1" hangingPunct="1">
              <a:spcBef>
                <a:spcPct val="0"/>
              </a:spcBef>
              <a:buClrTx/>
              <a:buFontTx/>
              <a:buNone/>
            </a:pPr>
            <a:r>
              <a:rPr lang="en-US" b="1">
                <a:solidFill>
                  <a:srgbClr val="333333"/>
                </a:solidFill>
              </a:rPr>
              <a:t>Control</a:t>
            </a:r>
          </a:p>
        </p:txBody>
      </p:sp>
      <p:sp>
        <p:nvSpPr>
          <p:cNvPr id="14349" name="TextBox 47"/>
          <p:cNvSpPr txBox="1">
            <a:spLocks noChangeArrowheads="1"/>
          </p:cNvSpPr>
          <p:nvPr/>
        </p:nvSpPr>
        <p:spPr bwMode="auto">
          <a:xfrm>
            <a:off x="4110038" y="2770188"/>
            <a:ext cx="20605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b="1">
                <a:solidFill>
                  <a:srgbClr val="333333"/>
                </a:solidFill>
              </a:rPr>
              <a:t>Simplicity</a:t>
            </a:r>
          </a:p>
          <a:p>
            <a:pPr algn="ctr" eaLnBrk="1" hangingPunct="1">
              <a:spcBef>
                <a:spcPct val="0"/>
              </a:spcBef>
              <a:buClrTx/>
              <a:buFontTx/>
              <a:buNone/>
            </a:pPr>
            <a:r>
              <a:rPr lang="en-US" b="1">
                <a:solidFill>
                  <a:srgbClr val="333333"/>
                </a:solidFill>
              </a:rPr>
              <a:t>Rapid Deployment</a:t>
            </a:r>
          </a:p>
        </p:txBody>
      </p:sp>
      <p:sp>
        <p:nvSpPr>
          <p:cNvPr id="14350" name="TextBox 48"/>
          <p:cNvSpPr txBox="1">
            <a:spLocks noChangeArrowheads="1"/>
          </p:cNvSpPr>
          <p:nvPr/>
        </p:nvSpPr>
        <p:spPr bwMode="auto">
          <a:xfrm>
            <a:off x="6648450" y="2770188"/>
            <a:ext cx="20605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b="1">
                <a:solidFill>
                  <a:srgbClr val="333333"/>
                </a:solidFill>
              </a:rPr>
              <a:t>Agility</a:t>
            </a:r>
          </a:p>
          <a:p>
            <a:pPr algn="ctr" eaLnBrk="1" hangingPunct="1">
              <a:spcBef>
                <a:spcPct val="0"/>
              </a:spcBef>
              <a:buClrTx/>
              <a:buFontTx/>
              <a:buNone/>
            </a:pPr>
            <a:r>
              <a:rPr lang="en-US" b="1">
                <a:solidFill>
                  <a:srgbClr val="333333"/>
                </a:solidFill>
              </a:rPr>
              <a:t>Elasticity</a:t>
            </a:r>
          </a:p>
        </p:txBody>
      </p:sp>
      <p:sp>
        <p:nvSpPr>
          <p:cNvPr id="14351" name="TextBox 16"/>
          <p:cNvSpPr txBox="1">
            <a:spLocks noChangeArrowheads="1"/>
          </p:cNvSpPr>
          <p:nvPr/>
        </p:nvSpPr>
        <p:spPr bwMode="auto">
          <a:xfrm>
            <a:off x="1681163" y="4454525"/>
            <a:ext cx="183991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b="1">
                <a:solidFill>
                  <a:srgbClr val="333333"/>
                </a:solidFill>
              </a:rPr>
              <a:t>Time and Expense Required</a:t>
            </a:r>
          </a:p>
        </p:txBody>
      </p:sp>
      <p:sp>
        <p:nvSpPr>
          <p:cNvPr id="14352" name="TextBox 47"/>
          <p:cNvSpPr txBox="1">
            <a:spLocks noChangeArrowheads="1"/>
          </p:cNvSpPr>
          <p:nvPr/>
        </p:nvSpPr>
        <p:spPr bwMode="auto">
          <a:xfrm>
            <a:off x="4110038" y="4697413"/>
            <a:ext cx="2060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b="1">
                <a:solidFill>
                  <a:srgbClr val="333333"/>
                </a:solidFill>
              </a:rPr>
              <a:t>Single Purpose</a:t>
            </a:r>
          </a:p>
        </p:txBody>
      </p:sp>
      <p:sp>
        <p:nvSpPr>
          <p:cNvPr id="14353" name="TextBox 48"/>
          <p:cNvSpPr txBox="1">
            <a:spLocks noChangeArrowheads="1"/>
          </p:cNvSpPr>
          <p:nvPr/>
        </p:nvSpPr>
        <p:spPr bwMode="auto">
          <a:xfrm>
            <a:off x="6648450" y="4575175"/>
            <a:ext cx="20605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b="1">
                <a:solidFill>
                  <a:srgbClr val="333333"/>
                </a:solidFill>
              </a:rPr>
              <a:t>Shared Dependence</a:t>
            </a:r>
          </a:p>
        </p:txBody>
      </p:sp>
      <p:sp>
        <p:nvSpPr>
          <p:cNvPr id="14354" name="TextBox 5"/>
          <p:cNvSpPr txBox="1">
            <a:spLocks noChangeArrowheads="1"/>
          </p:cNvSpPr>
          <p:nvPr/>
        </p:nvSpPr>
        <p:spPr bwMode="auto">
          <a:xfrm>
            <a:off x="373063" y="5918200"/>
            <a:ext cx="8464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defTabSz="45720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30000"/>
              </a:spcBef>
              <a:buClrTx/>
              <a:buFontTx/>
              <a:buNone/>
            </a:pPr>
            <a:r>
              <a:rPr lang="en-US" sz="2000" i="1">
                <a:solidFill>
                  <a:schemeClr val="bg1"/>
                </a:solidFill>
              </a:rPr>
              <a:t>What if you could have the best of all three?</a:t>
            </a:r>
          </a:p>
        </p:txBody>
      </p:sp>
      <p:sp>
        <p:nvSpPr>
          <p:cNvPr id="14355" name="Freeform 18"/>
          <p:cNvSpPr>
            <a:spLocks/>
          </p:cNvSpPr>
          <p:nvPr/>
        </p:nvSpPr>
        <p:spPr bwMode="auto">
          <a:xfrm>
            <a:off x="3762375" y="1160463"/>
            <a:ext cx="228600" cy="4335462"/>
          </a:xfrm>
          <a:custGeom>
            <a:avLst/>
            <a:gdLst>
              <a:gd name="T0" fmla="*/ 2147483646 w 144"/>
              <a:gd name="T1" fmla="*/ 0 h 2731"/>
              <a:gd name="T2" fmla="*/ 0 w 144"/>
              <a:gd name="T3" fmla="*/ 2147483646 h 2731"/>
              <a:gd name="T4" fmla="*/ 0 w 144"/>
              <a:gd name="T5" fmla="*/ 2147483646 h 2731"/>
              <a:gd name="T6" fmla="*/ 0 60000 65536"/>
              <a:gd name="T7" fmla="*/ 0 60000 65536"/>
              <a:gd name="T8" fmla="*/ 0 60000 65536"/>
              <a:gd name="T9" fmla="*/ 0 w 144"/>
              <a:gd name="T10" fmla="*/ 0 h 2731"/>
              <a:gd name="T11" fmla="*/ 144 w 144"/>
              <a:gd name="T12" fmla="*/ 2731 h 2731"/>
            </a:gdLst>
            <a:ahLst/>
            <a:cxnLst>
              <a:cxn ang="T6">
                <a:pos x="T0" y="T1"/>
              </a:cxn>
              <a:cxn ang="T7">
                <a:pos x="T2" y="T3"/>
              </a:cxn>
              <a:cxn ang="T8">
                <a:pos x="T4" y="T5"/>
              </a:cxn>
            </a:cxnLst>
            <a:rect l="T9" t="T10" r="T11" b="T12"/>
            <a:pathLst>
              <a:path w="144" h="2731">
                <a:moveTo>
                  <a:pt x="144" y="0"/>
                </a:moveTo>
                <a:lnTo>
                  <a:pt x="0" y="698"/>
                </a:lnTo>
                <a:lnTo>
                  <a:pt x="0" y="2731"/>
                </a:lnTo>
              </a:path>
            </a:pathLst>
          </a:custGeom>
          <a:noFill/>
          <a:ln w="25400" cap="rnd">
            <a:solidFill>
              <a:srgbClr val="B2B2B2"/>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56" name="Freeform 19"/>
          <p:cNvSpPr>
            <a:spLocks/>
          </p:cNvSpPr>
          <p:nvPr/>
        </p:nvSpPr>
        <p:spPr bwMode="auto">
          <a:xfrm>
            <a:off x="6284913" y="1160463"/>
            <a:ext cx="228600" cy="4335462"/>
          </a:xfrm>
          <a:custGeom>
            <a:avLst/>
            <a:gdLst>
              <a:gd name="T0" fmla="*/ 2147483646 w 144"/>
              <a:gd name="T1" fmla="*/ 0 h 2731"/>
              <a:gd name="T2" fmla="*/ 0 w 144"/>
              <a:gd name="T3" fmla="*/ 2147483646 h 2731"/>
              <a:gd name="T4" fmla="*/ 0 w 144"/>
              <a:gd name="T5" fmla="*/ 2147483646 h 2731"/>
              <a:gd name="T6" fmla="*/ 0 60000 65536"/>
              <a:gd name="T7" fmla="*/ 0 60000 65536"/>
              <a:gd name="T8" fmla="*/ 0 60000 65536"/>
              <a:gd name="T9" fmla="*/ 0 w 144"/>
              <a:gd name="T10" fmla="*/ 0 h 2731"/>
              <a:gd name="T11" fmla="*/ 144 w 144"/>
              <a:gd name="T12" fmla="*/ 2731 h 2731"/>
            </a:gdLst>
            <a:ahLst/>
            <a:cxnLst>
              <a:cxn ang="T6">
                <a:pos x="T0" y="T1"/>
              </a:cxn>
              <a:cxn ang="T7">
                <a:pos x="T2" y="T3"/>
              </a:cxn>
              <a:cxn ang="T8">
                <a:pos x="T4" y="T5"/>
              </a:cxn>
            </a:cxnLst>
            <a:rect l="T9" t="T10" r="T11" b="T12"/>
            <a:pathLst>
              <a:path w="144" h="2731">
                <a:moveTo>
                  <a:pt x="144" y="0"/>
                </a:moveTo>
                <a:lnTo>
                  <a:pt x="0" y="698"/>
                </a:lnTo>
                <a:lnTo>
                  <a:pt x="0" y="2731"/>
                </a:lnTo>
              </a:path>
            </a:pathLst>
          </a:custGeom>
          <a:noFill/>
          <a:ln w="25400" cap="rnd">
            <a:solidFill>
              <a:srgbClr val="B2B2B2"/>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57" name="TextBox 1"/>
          <p:cNvSpPr txBox="1">
            <a:spLocks noChangeArrowheads="1"/>
          </p:cNvSpPr>
          <p:nvPr/>
        </p:nvSpPr>
        <p:spPr bwMode="auto">
          <a:xfrm>
            <a:off x="379413" y="2770188"/>
            <a:ext cx="1085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sz="1800" b="1">
                <a:solidFill>
                  <a:schemeClr val="accent2"/>
                </a:solidFill>
              </a:rPr>
              <a:t>Benefits</a:t>
            </a:r>
          </a:p>
        </p:txBody>
      </p:sp>
      <p:sp>
        <p:nvSpPr>
          <p:cNvPr id="14358" name="TextBox 1"/>
          <p:cNvSpPr txBox="1">
            <a:spLocks noChangeArrowheads="1"/>
          </p:cNvSpPr>
          <p:nvPr/>
        </p:nvSpPr>
        <p:spPr bwMode="auto">
          <a:xfrm>
            <a:off x="400050" y="4454525"/>
            <a:ext cx="1403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Font typeface="Wingdings" panose="05000000000000000000" pitchFamily="2" charset="2"/>
              <a:buChar char="§"/>
              <a:defRPr sz="1600">
                <a:solidFill>
                  <a:srgbClr val="000000"/>
                </a:solidFill>
                <a:latin typeface="Arial" panose="020B0604020202020204" pitchFamily="34" charset="0"/>
                <a:cs typeface="Arial" panose="020B0604020202020204" pitchFamily="34" charset="0"/>
              </a:defRPr>
            </a:lvl1pPr>
            <a:lvl2pPr marL="742950" indent="-285750">
              <a:spcBef>
                <a:spcPct val="20000"/>
              </a:spcBef>
              <a:buClr>
                <a:schemeClr val="tx1"/>
              </a:buClr>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12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sz="1800" b="1">
                <a:solidFill>
                  <a:schemeClr val="accent2"/>
                </a:solidFill>
              </a:rPr>
              <a:t>Challenges</a:t>
            </a:r>
          </a:p>
        </p:txBody>
      </p:sp>
    </p:spTree>
    <p:extLst>
      <p:ext uri="{BB962C8B-B14F-4D97-AF65-F5344CB8AC3E}">
        <p14:creationId xmlns:p14="http://schemas.microsoft.com/office/powerpoint/2010/main" val="88884649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b="1" smtClean="0"/>
              <a:t>Expert</a:t>
            </a:r>
            <a:r>
              <a:rPr lang="en-US" altLang="en-US" smtClean="0"/>
              <a:t> integrated systems change the economics and experience of IT</a:t>
            </a:r>
          </a:p>
        </p:txBody>
      </p:sp>
      <p:pic>
        <p:nvPicPr>
          <p:cNvPr id="6147" name="Picture 11" descr="IBM_PureSystems_wordmark_blu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49525" y="1366838"/>
            <a:ext cx="369252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Box 27"/>
          <p:cNvSpPr txBox="1">
            <a:spLocks noChangeArrowheads="1"/>
          </p:cNvSpPr>
          <p:nvPr/>
        </p:nvSpPr>
        <p:spPr bwMode="auto">
          <a:xfrm>
            <a:off x="5794375" y="3203575"/>
            <a:ext cx="3286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53" tIns="60926" rIns="121853" bIns="60926">
            <a:spAutoFit/>
          </a:bodyPr>
          <a:lstStyle>
            <a:lvl1pPr defTabSz="1219200">
              <a:defRPr>
                <a:solidFill>
                  <a:srgbClr val="000000"/>
                </a:solidFill>
                <a:latin typeface="Gill Sans" pitchFamily="34" charset="0"/>
                <a:ea typeface="ＭＳ Ｐゴシック" panose="020B0600070205080204" pitchFamily="34" charset="-128"/>
              </a:defRPr>
            </a:lvl1pPr>
            <a:lvl2pPr marL="990600" indent="-381000" defTabSz="1219200">
              <a:defRPr>
                <a:solidFill>
                  <a:srgbClr val="000000"/>
                </a:solidFill>
                <a:latin typeface="Gill Sans" pitchFamily="34" charset="0"/>
                <a:ea typeface="ＭＳ Ｐゴシック" panose="020B0600070205080204" pitchFamily="34" charset="-128"/>
              </a:defRPr>
            </a:lvl2pPr>
            <a:lvl3pPr marL="1522413" indent="-303213" defTabSz="1219200">
              <a:defRPr>
                <a:solidFill>
                  <a:srgbClr val="000000"/>
                </a:solidFill>
                <a:latin typeface="Gill Sans" pitchFamily="34" charset="0"/>
                <a:ea typeface="ＭＳ Ｐゴシック" panose="020B0600070205080204" pitchFamily="34" charset="-128"/>
              </a:defRPr>
            </a:lvl3pPr>
            <a:lvl4pPr marL="2132013" indent="-304800" defTabSz="1219200">
              <a:defRPr>
                <a:solidFill>
                  <a:srgbClr val="000000"/>
                </a:solidFill>
                <a:latin typeface="Gill Sans" pitchFamily="34" charset="0"/>
                <a:ea typeface="ＭＳ Ｐゴシック" panose="020B0600070205080204" pitchFamily="34" charset="-128"/>
              </a:defRPr>
            </a:lvl4pPr>
            <a:lvl5pPr marL="2741613" indent="-304800" defTabSz="1219200">
              <a:defRPr>
                <a:solidFill>
                  <a:srgbClr val="000000"/>
                </a:solidFill>
                <a:latin typeface="Gill Sans" pitchFamily="34" charset="0"/>
                <a:ea typeface="ＭＳ Ｐゴシック" panose="020B0600070205080204" pitchFamily="34" charset="-128"/>
              </a:defRPr>
            </a:lvl5pPr>
            <a:lvl6pPr marL="3198813"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3656013"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4113213"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4570413"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eaLnBrk="1" hangingPunct="1">
              <a:lnSpc>
                <a:spcPct val="95000"/>
              </a:lnSpc>
              <a:spcBef>
                <a:spcPct val="30000"/>
              </a:spcBef>
              <a:buClrTx/>
              <a:buFontTx/>
              <a:buNone/>
            </a:pPr>
            <a:r>
              <a:rPr lang="en-US" altLang="en-US" sz="1700" i="1">
                <a:solidFill>
                  <a:schemeClr val="tx1"/>
                </a:solidFill>
                <a:latin typeface="Arial" panose="020B0604020202020204" pitchFamily="34" charset="0"/>
              </a:rPr>
              <a:t>Deeply integrating and tuning hardware and software</a:t>
            </a:r>
            <a:endParaRPr lang="en-US" altLang="en-US" sz="1700">
              <a:solidFill>
                <a:schemeClr val="tx1"/>
              </a:solidFill>
              <a:latin typeface="Arial" panose="020B0604020202020204" pitchFamily="34" charset="0"/>
            </a:endParaRPr>
          </a:p>
        </p:txBody>
      </p:sp>
      <p:sp>
        <p:nvSpPr>
          <p:cNvPr id="6149" name="TextBox 27"/>
          <p:cNvSpPr txBox="1">
            <a:spLocks noChangeArrowheads="1"/>
          </p:cNvSpPr>
          <p:nvPr/>
        </p:nvSpPr>
        <p:spPr bwMode="auto">
          <a:xfrm>
            <a:off x="98425" y="3203575"/>
            <a:ext cx="28479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53" tIns="60926" rIns="121853" bIns="60926">
            <a:spAutoFit/>
          </a:bodyPr>
          <a:lstStyle>
            <a:lvl1pPr defTabSz="1219200">
              <a:defRPr>
                <a:solidFill>
                  <a:srgbClr val="000000"/>
                </a:solidFill>
                <a:latin typeface="Gill Sans" pitchFamily="34" charset="0"/>
                <a:ea typeface="ＭＳ Ｐゴシック" panose="020B0600070205080204" pitchFamily="34" charset="-128"/>
              </a:defRPr>
            </a:lvl1pPr>
            <a:lvl2pPr marL="990600" indent="-381000" defTabSz="1219200">
              <a:defRPr>
                <a:solidFill>
                  <a:srgbClr val="000000"/>
                </a:solidFill>
                <a:latin typeface="Gill Sans" pitchFamily="34" charset="0"/>
                <a:ea typeface="ＭＳ Ｐゴシック" panose="020B0600070205080204" pitchFamily="34" charset="-128"/>
              </a:defRPr>
            </a:lvl2pPr>
            <a:lvl3pPr marL="1522413" indent="-303213" defTabSz="1219200">
              <a:defRPr>
                <a:solidFill>
                  <a:srgbClr val="000000"/>
                </a:solidFill>
                <a:latin typeface="Gill Sans" pitchFamily="34" charset="0"/>
                <a:ea typeface="ＭＳ Ｐゴシック" panose="020B0600070205080204" pitchFamily="34" charset="-128"/>
              </a:defRPr>
            </a:lvl3pPr>
            <a:lvl4pPr marL="2132013" indent="-304800" defTabSz="1219200">
              <a:defRPr>
                <a:solidFill>
                  <a:srgbClr val="000000"/>
                </a:solidFill>
                <a:latin typeface="Gill Sans" pitchFamily="34" charset="0"/>
                <a:ea typeface="ＭＳ Ｐゴシック" panose="020B0600070205080204" pitchFamily="34" charset="-128"/>
              </a:defRPr>
            </a:lvl4pPr>
            <a:lvl5pPr marL="2741613" indent="-304800" defTabSz="1219200">
              <a:defRPr>
                <a:solidFill>
                  <a:srgbClr val="000000"/>
                </a:solidFill>
                <a:latin typeface="Gill Sans" pitchFamily="34" charset="0"/>
                <a:ea typeface="ＭＳ Ｐゴシック" panose="020B0600070205080204" pitchFamily="34" charset="-128"/>
              </a:defRPr>
            </a:lvl5pPr>
            <a:lvl6pPr marL="3198813"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3656013"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4113213"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4570413"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algn="r" eaLnBrk="1" hangingPunct="1">
              <a:lnSpc>
                <a:spcPct val="95000"/>
              </a:lnSpc>
              <a:spcBef>
                <a:spcPct val="30000"/>
              </a:spcBef>
              <a:buClrTx/>
              <a:buFontTx/>
              <a:buNone/>
            </a:pPr>
            <a:r>
              <a:rPr lang="en-US" altLang="en-US" sz="1700" i="1">
                <a:solidFill>
                  <a:schemeClr val="tx1"/>
                </a:solidFill>
                <a:latin typeface="Arial" panose="020B0604020202020204" pitchFamily="34" charset="0"/>
              </a:rPr>
              <a:t>Capturing and automating what experts do</a:t>
            </a:r>
            <a:endParaRPr lang="en-US" altLang="en-US" sz="1700">
              <a:solidFill>
                <a:schemeClr val="tx1"/>
              </a:solidFill>
              <a:latin typeface="Arial" panose="020B0604020202020204" pitchFamily="34" charset="0"/>
            </a:endParaRPr>
          </a:p>
        </p:txBody>
      </p:sp>
      <p:sp>
        <p:nvSpPr>
          <p:cNvPr id="6150" name="TextBox 27"/>
          <p:cNvSpPr txBox="1">
            <a:spLocks noChangeArrowheads="1"/>
          </p:cNvSpPr>
          <p:nvPr/>
        </p:nvSpPr>
        <p:spPr bwMode="auto">
          <a:xfrm>
            <a:off x="1206500" y="5619750"/>
            <a:ext cx="63801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53" tIns="60926" rIns="121853" bIns="60926">
            <a:spAutoFit/>
          </a:bodyPr>
          <a:lstStyle>
            <a:lvl1pPr defTabSz="1219200">
              <a:defRPr>
                <a:solidFill>
                  <a:srgbClr val="000000"/>
                </a:solidFill>
                <a:latin typeface="Gill Sans" pitchFamily="34" charset="0"/>
                <a:ea typeface="ＭＳ Ｐゴシック" panose="020B0600070205080204" pitchFamily="34" charset="-128"/>
              </a:defRPr>
            </a:lvl1pPr>
            <a:lvl2pPr marL="990600" indent="-381000" defTabSz="1219200">
              <a:defRPr>
                <a:solidFill>
                  <a:srgbClr val="000000"/>
                </a:solidFill>
                <a:latin typeface="Gill Sans" pitchFamily="34" charset="0"/>
                <a:ea typeface="ＭＳ Ｐゴシック" panose="020B0600070205080204" pitchFamily="34" charset="-128"/>
              </a:defRPr>
            </a:lvl2pPr>
            <a:lvl3pPr marL="1522413" indent="-303213" defTabSz="1219200">
              <a:defRPr>
                <a:solidFill>
                  <a:srgbClr val="000000"/>
                </a:solidFill>
                <a:latin typeface="Gill Sans" pitchFamily="34" charset="0"/>
                <a:ea typeface="ＭＳ Ｐゴシック" panose="020B0600070205080204" pitchFamily="34" charset="-128"/>
              </a:defRPr>
            </a:lvl3pPr>
            <a:lvl4pPr marL="2132013" indent="-304800" defTabSz="1219200">
              <a:defRPr>
                <a:solidFill>
                  <a:srgbClr val="000000"/>
                </a:solidFill>
                <a:latin typeface="Gill Sans" pitchFamily="34" charset="0"/>
                <a:ea typeface="ＭＳ Ｐゴシック" panose="020B0600070205080204" pitchFamily="34" charset="-128"/>
              </a:defRPr>
            </a:lvl4pPr>
            <a:lvl5pPr marL="2741613" indent="-304800" defTabSz="1219200">
              <a:defRPr>
                <a:solidFill>
                  <a:srgbClr val="000000"/>
                </a:solidFill>
                <a:latin typeface="Gill Sans" pitchFamily="34" charset="0"/>
                <a:ea typeface="ＭＳ Ｐゴシック" panose="020B0600070205080204" pitchFamily="34" charset="-128"/>
              </a:defRPr>
            </a:lvl5pPr>
            <a:lvl6pPr marL="3198813"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3656013"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4113213"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4570413"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algn="ctr" eaLnBrk="1" hangingPunct="1">
              <a:lnSpc>
                <a:spcPct val="95000"/>
              </a:lnSpc>
              <a:spcBef>
                <a:spcPct val="0"/>
              </a:spcBef>
              <a:spcAft>
                <a:spcPct val="20000"/>
              </a:spcAft>
              <a:buClrTx/>
              <a:buFontTx/>
              <a:buNone/>
            </a:pPr>
            <a:r>
              <a:rPr lang="en-US" altLang="en-US" sz="1700" i="1">
                <a:solidFill>
                  <a:schemeClr val="tx1"/>
                </a:solidFill>
                <a:latin typeface="Arial" panose="020B0604020202020204" pitchFamily="34" charset="0"/>
              </a:rPr>
              <a:t>Making every part of the IT lifecycle easier</a:t>
            </a:r>
          </a:p>
        </p:txBody>
      </p:sp>
      <p:sp>
        <p:nvSpPr>
          <p:cNvPr id="6151" name="TextBox 27"/>
          <p:cNvSpPr txBox="1">
            <a:spLocks noChangeArrowheads="1"/>
          </p:cNvSpPr>
          <p:nvPr/>
        </p:nvSpPr>
        <p:spPr bwMode="auto">
          <a:xfrm>
            <a:off x="5794375" y="2867025"/>
            <a:ext cx="328612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53" tIns="60926" rIns="121853" bIns="60926">
            <a:spAutoFit/>
          </a:bodyPr>
          <a:lstStyle>
            <a:lvl1pPr defTabSz="1219200">
              <a:defRPr>
                <a:solidFill>
                  <a:srgbClr val="000000"/>
                </a:solidFill>
                <a:latin typeface="Gill Sans" pitchFamily="34" charset="0"/>
                <a:ea typeface="ＭＳ Ｐゴシック" panose="020B0600070205080204" pitchFamily="34" charset="-128"/>
              </a:defRPr>
            </a:lvl1pPr>
            <a:lvl2pPr marL="990600" indent="-381000" defTabSz="1219200">
              <a:defRPr>
                <a:solidFill>
                  <a:srgbClr val="000000"/>
                </a:solidFill>
                <a:latin typeface="Gill Sans" pitchFamily="34" charset="0"/>
                <a:ea typeface="ＭＳ Ｐゴシック" panose="020B0600070205080204" pitchFamily="34" charset="-128"/>
              </a:defRPr>
            </a:lvl2pPr>
            <a:lvl3pPr marL="1522413" indent="-303213" defTabSz="1219200">
              <a:defRPr>
                <a:solidFill>
                  <a:srgbClr val="000000"/>
                </a:solidFill>
                <a:latin typeface="Gill Sans" pitchFamily="34" charset="0"/>
                <a:ea typeface="ＭＳ Ｐゴシック" panose="020B0600070205080204" pitchFamily="34" charset="-128"/>
              </a:defRPr>
            </a:lvl3pPr>
            <a:lvl4pPr marL="2132013" indent="-304800" defTabSz="1219200">
              <a:defRPr>
                <a:solidFill>
                  <a:srgbClr val="000000"/>
                </a:solidFill>
                <a:latin typeface="Gill Sans" pitchFamily="34" charset="0"/>
                <a:ea typeface="ＭＳ Ｐゴシック" panose="020B0600070205080204" pitchFamily="34" charset="-128"/>
              </a:defRPr>
            </a:lvl4pPr>
            <a:lvl5pPr marL="2741613" indent="-304800" defTabSz="1219200">
              <a:defRPr>
                <a:solidFill>
                  <a:srgbClr val="000000"/>
                </a:solidFill>
                <a:latin typeface="Gill Sans" pitchFamily="34" charset="0"/>
                <a:ea typeface="ＭＳ Ｐゴシック" panose="020B0600070205080204" pitchFamily="34" charset="-128"/>
              </a:defRPr>
            </a:lvl5pPr>
            <a:lvl6pPr marL="3198813"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3656013"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4113213"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4570413"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eaLnBrk="1" hangingPunct="1">
              <a:lnSpc>
                <a:spcPct val="90000"/>
              </a:lnSpc>
              <a:buClrTx/>
              <a:buFontTx/>
              <a:buNone/>
            </a:pPr>
            <a:r>
              <a:rPr lang="en-US" altLang="en-US" sz="2300" b="1">
                <a:solidFill>
                  <a:srgbClr val="00649D"/>
                </a:solidFill>
                <a:latin typeface="Arial" panose="020B0604020202020204" pitchFamily="34" charset="0"/>
              </a:rPr>
              <a:t>Integration by Design</a:t>
            </a:r>
          </a:p>
        </p:txBody>
      </p:sp>
      <p:sp>
        <p:nvSpPr>
          <p:cNvPr id="6152" name="TextBox 27"/>
          <p:cNvSpPr txBox="1">
            <a:spLocks noChangeArrowheads="1"/>
          </p:cNvSpPr>
          <p:nvPr/>
        </p:nvSpPr>
        <p:spPr bwMode="auto">
          <a:xfrm>
            <a:off x="98425" y="2867025"/>
            <a:ext cx="284797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53" tIns="60926" rIns="121853" bIns="60926">
            <a:spAutoFit/>
          </a:bodyPr>
          <a:lstStyle>
            <a:lvl1pPr defTabSz="1219200">
              <a:defRPr>
                <a:solidFill>
                  <a:srgbClr val="000000"/>
                </a:solidFill>
                <a:latin typeface="Gill Sans" pitchFamily="34" charset="0"/>
                <a:ea typeface="ＭＳ Ｐゴシック" panose="020B0600070205080204" pitchFamily="34" charset="-128"/>
              </a:defRPr>
            </a:lvl1pPr>
            <a:lvl2pPr marL="990600" indent="-381000" defTabSz="1219200">
              <a:defRPr>
                <a:solidFill>
                  <a:srgbClr val="000000"/>
                </a:solidFill>
                <a:latin typeface="Gill Sans" pitchFamily="34" charset="0"/>
                <a:ea typeface="ＭＳ Ｐゴシック" panose="020B0600070205080204" pitchFamily="34" charset="-128"/>
              </a:defRPr>
            </a:lvl2pPr>
            <a:lvl3pPr marL="1522413" indent="-303213" defTabSz="1219200">
              <a:defRPr>
                <a:solidFill>
                  <a:srgbClr val="000000"/>
                </a:solidFill>
                <a:latin typeface="Gill Sans" pitchFamily="34" charset="0"/>
                <a:ea typeface="ＭＳ Ｐゴシック" panose="020B0600070205080204" pitchFamily="34" charset="-128"/>
              </a:defRPr>
            </a:lvl3pPr>
            <a:lvl4pPr marL="2132013" indent="-304800" defTabSz="1219200">
              <a:defRPr>
                <a:solidFill>
                  <a:srgbClr val="000000"/>
                </a:solidFill>
                <a:latin typeface="Gill Sans" pitchFamily="34" charset="0"/>
                <a:ea typeface="ＭＳ Ｐゴシック" panose="020B0600070205080204" pitchFamily="34" charset="-128"/>
              </a:defRPr>
            </a:lvl4pPr>
            <a:lvl5pPr marL="2741613" indent="-304800" defTabSz="1219200">
              <a:defRPr>
                <a:solidFill>
                  <a:srgbClr val="000000"/>
                </a:solidFill>
                <a:latin typeface="Gill Sans" pitchFamily="34" charset="0"/>
                <a:ea typeface="ＭＳ Ｐゴシック" panose="020B0600070205080204" pitchFamily="34" charset="-128"/>
              </a:defRPr>
            </a:lvl5pPr>
            <a:lvl6pPr marL="3198813"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3656013"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4113213"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4570413"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algn="r" eaLnBrk="1" hangingPunct="1">
              <a:lnSpc>
                <a:spcPct val="90000"/>
              </a:lnSpc>
              <a:spcBef>
                <a:spcPct val="30000"/>
              </a:spcBef>
              <a:buClrTx/>
              <a:buFontTx/>
              <a:buNone/>
            </a:pPr>
            <a:r>
              <a:rPr lang="en-US" altLang="en-US" sz="2300" b="1">
                <a:solidFill>
                  <a:srgbClr val="00649D"/>
                </a:solidFill>
                <a:latin typeface="Arial" panose="020B0604020202020204" pitchFamily="34" charset="0"/>
              </a:rPr>
              <a:t>Built-in Expertise</a:t>
            </a:r>
          </a:p>
        </p:txBody>
      </p:sp>
      <p:sp>
        <p:nvSpPr>
          <p:cNvPr id="6153" name="TextBox 27"/>
          <p:cNvSpPr txBox="1">
            <a:spLocks noChangeArrowheads="1"/>
          </p:cNvSpPr>
          <p:nvPr/>
        </p:nvSpPr>
        <p:spPr bwMode="auto">
          <a:xfrm>
            <a:off x="1206500" y="5237163"/>
            <a:ext cx="6380163"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53" tIns="60926" rIns="121853" bIns="60926">
            <a:spAutoFit/>
          </a:bodyPr>
          <a:lstStyle>
            <a:lvl1pPr defTabSz="1219200">
              <a:defRPr>
                <a:solidFill>
                  <a:srgbClr val="000000"/>
                </a:solidFill>
                <a:latin typeface="Gill Sans" pitchFamily="34" charset="0"/>
                <a:ea typeface="ＭＳ Ｐゴシック" panose="020B0600070205080204" pitchFamily="34" charset="-128"/>
              </a:defRPr>
            </a:lvl1pPr>
            <a:lvl2pPr marL="990600" indent="-381000" defTabSz="1219200">
              <a:defRPr>
                <a:solidFill>
                  <a:srgbClr val="000000"/>
                </a:solidFill>
                <a:latin typeface="Gill Sans" pitchFamily="34" charset="0"/>
                <a:ea typeface="ＭＳ Ｐゴシック" panose="020B0600070205080204" pitchFamily="34" charset="-128"/>
              </a:defRPr>
            </a:lvl2pPr>
            <a:lvl3pPr marL="1522413" indent="-303213" defTabSz="1219200">
              <a:defRPr>
                <a:solidFill>
                  <a:srgbClr val="000000"/>
                </a:solidFill>
                <a:latin typeface="Gill Sans" pitchFamily="34" charset="0"/>
                <a:ea typeface="ＭＳ Ｐゴシック" panose="020B0600070205080204" pitchFamily="34" charset="-128"/>
              </a:defRPr>
            </a:lvl3pPr>
            <a:lvl4pPr marL="2132013" indent="-304800" defTabSz="1219200">
              <a:defRPr>
                <a:solidFill>
                  <a:srgbClr val="000000"/>
                </a:solidFill>
                <a:latin typeface="Gill Sans" pitchFamily="34" charset="0"/>
                <a:ea typeface="ＭＳ Ｐゴシック" panose="020B0600070205080204" pitchFamily="34" charset="-128"/>
              </a:defRPr>
            </a:lvl4pPr>
            <a:lvl5pPr marL="2741613" indent="-304800" defTabSz="1219200">
              <a:defRPr>
                <a:solidFill>
                  <a:srgbClr val="000000"/>
                </a:solidFill>
                <a:latin typeface="Gill Sans" pitchFamily="34" charset="0"/>
                <a:ea typeface="ＭＳ Ｐゴシック" panose="020B0600070205080204" pitchFamily="34" charset="-128"/>
              </a:defRPr>
            </a:lvl5pPr>
            <a:lvl6pPr marL="3198813"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3656013"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4113213"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4570413"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algn="ctr" eaLnBrk="1" hangingPunct="1">
              <a:lnSpc>
                <a:spcPct val="90000"/>
              </a:lnSpc>
              <a:buClrTx/>
              <a:buFontTx/>
              <a:buNone/>
            </a:pPr>
            <a:r>
              <a:rPr lang="en-US" altLang="en-US" sz="2300" b="1">
                <a:solidFill>
                  <a:srgbClr val="00649D"/>
                </a:solidFill>
                <a:latin typeface="Arial" panose="020B0604020202020204" pitchFamily="34" charset="0"/>
              </a:rPr>
              <a:t>Simplified Experience</a:t>
            </a:r>
            <a:endParaRPr lang="en-US" altLang="en-US" sz="800" b="1">
              <a:solidFill>
                <a:srgbClr val="00649D"/>
              </a:solidFill>
              <a:latin typeface="Arial" panose="020B0604020202020204" pitchFamily="34" charset="0"/>
            </a:endParaRPr>
          </a:p>
        </p:txBody>
      </p:sp>
      <p:pic>
        <p:nvPicPr>
          <p:cNvPr id="6154" name="Picture 10" descr="Eis_Cycle_MedRes_72dpi"/>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49563" y="2251075"/>
            <a:ext cx="3095625"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Rectangle 11"/>
          <p:cNvSpPr>
            <a:spLocks noChangeArrowheads="1"/>
          </p:cNvSpPr>
          <p:nvPr/>
        </p:nvSpPr>
        <p:spPr bwMode="auto">
          <a:xfrm>
            <a:off x="0" y="1903413"/>
            <a:ext cx="9144000"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62366" rIns="119934" bIns="62366">
            <a:spAutoFit/>
          </a:bodyPr>
          <a:lstStyle>
            <a:lvl1pPr defTabSz="609600">
              <a:tabLst>
                <a:tab pos="0" algn="l"/>
                <a:tab pos="609600" algn="l"/>
                <a:tab pos="1219200" algn="l"/>
                <a:tab pos="1827213" algn="l"/>
                <a:tab pos="2436813" algn="l"/>
                <a:tab pos="3046413" algn="l"/>
                <a:tab pos="3656013" algn="l"/>
                <a:tab pos="4265613" algn="l"/>
                <a:tab pos="4873625" algn="l"/>
                <a:tab pos="5483225" algn="l"/>
                <a:tab pos="6092825" algn="l"/>
                <a:tab pos="6702425" algn="l"/>
                <a:tab pos="7310438" algn="l"/>
                <a:tab pos="7920038" algn="l"/>
                <a:tab pos="8529638" algn="l"/>
                <a:tab pos="9139238" algn="l"/>
                <a:tab pos="9748838" algn="l"/>
                <a:tab pos="10356850" algn="l"/>
                <a:tab pos="10966450" algn="l"/>
                <a:tab pos="11576050" algn="l"/>
                <a:tab pos="12185650" algn="l"/>
              </a:tabLst>
              <a:defRPr>
                <a:solidFill>
                  <a:srgbClr val="000000"/>
                </a:solidFill>
                <a:latin typeface="Gill Sans" pitchFamily="34" charset="0"/>
                <a:ea typeface="ＭＳ Ｐゴシック" panose="020B0600070205080204" pitchFamily="34" charset="-128"/>
              </a:defRPr>
            </a:lvl1pPr>
            <a:lvl2pPr marL="990600" indent="-381000" defTabSz="609600">
              <a:tabLst>
                <a:tab pos="0" algn="l"/>
                <a:tab pos="609600" algn="l"/>
                <a:tab pos="1219200" algn="l"/>
                <a:tab pos="1827213" algn="l"/>
                <a:tab pos="2436813" algn="l"/>
                <a:tab pos="3046413" algn="l"/>
                <a:tab pos="3656013" algn="l"/>
                <a:tab pos="4265613" algn="l"/>
                <a:tab pos="4873625" algn="l"/>
                <a:tab pos="5483225" algn="l"/>
                <a:tab pos="6092825" algn="l"/>
                <a:tab pos="6702425" algn="l"/>
                <a:tab pos="7310438" algn="l"/>
                <a:tab pos="7920038" algn="l"/>
                <a:tab pos="8529638" algn="l"/>
                <a:tab pos="9139238" algn="l"/>
                <a:tab pos="9748838" algn="l"/>
                <a:tab pos="10356850" algn="l"/>
                <a:tab pos="10966450" algn="l"/>
                <a:tab pos="11576050" algn="l"/>
                <a:tab pos="12185650" algn="l"/>
              </a:tabLst>
              <a:defRPr>
                <a:solidFill>
                  <a:srgbClr val="000000"/>
                </a:solidFill>
                <a:latin typeface="Gill Sans" pitchFamily="34" charset="0"/>
                <a:ea typeface="ＭＳ Ｐゴシック" panose="020B0600070205080204" pitchFamily="34" charset="-128"/>
              </a:defRPr>
            </a:lvl2pPr>
            <a:lvl3pPr marL="1522413" indent="-303213" defTabSz="609600">
              <a:tabLst>
                <a:tab pos="0" algn="l"/>
                <a:tab pos="609600" algn="l"/>
                <a:tab pos="1219200" algn="l"/>
                <a:tab pos="1827213" algn="l"/>
                <a:tab pos="2436813" algn="l"/>
                <a:tab pos="3046413" algn="l"/>
                <a:tab pos="3656013" algn="l"/>
                <a:tab pos="4265613" algn="l"/>
                <a:tab pos="4873625" algn="l"/>
                <a:tab pos="5483225" algn="l"/>
                <a:tab pos="6092825" algn="l"/>
                <a:tab pos="6702425" algn="l"/>
                <a:tab pos="7310438" algn="l"/>
                <a:tab pos="7920038" algn="l"/>
                <a:tab pos="8529638" algn="l"/>
                <a:tab pos="9139238" algn="l"/>
                <a:tab pos="9748838" algn="l"/>
                <a:tab pos="10356850" algn="l"/>
                <a:tab pos="10966450" algn="l"/>
                <a:tab pos="11576050" algn="l"/>
                <a:tab pos="12185650" algn="l"/>
              </a:tabLst>
              <a:defRPr>
                <a:solidFill>
                  <a:srgbClr val="000000"/>
                </a:solidFill>
                <a:latin typeface="Gill Sans" pitchFamily="34" charset="0"/>
                <a:ea typeface="ＭＳ Ｐゴシック" panose="020B0600070205080204" pitchFamily="34" charset="-128"/>
              </a:defRPr>
            </a:lvl3pPr>
            <a:lvl4pPr marL="2132013" indent="-304800" defTabSz="609600">
              <a:tabLst>
                <a:tab pos="0" algn="l"/>
                <a:tab pos="609600" algn="l"/>
                <a:tab pos="1219200" algn="l"/>
                <a:tab pos="1827213" algn="l"/>
                <a:tab pos="2436813" algn="l"/>
                <a:tab pos="3046413" algn="l"/>
                <a:tab pos="3656013" algn="l"/>
                <a:tab pos="4265613" algn="l"/>
                <a:tab pos="4873625" algn="l"/>
                <a:tab pos="5483225" algn="l"/>
                <a:tab pos="6092825" algn="l"/>
                <a:tab pos="6702425" algn="l"/>
                <a:tab pos="7310438" algn="l"/>
                <a:tab pos="7920038" algn="l"/>
                <a:tab pos="8529638" algn="l"/>
                <a:tab pos="9139238" algn="l"/>
                <a:tab pos="9748838" algn="l"/>
                <a:tab pos="10356850" algn="l"/>
                <a:tab pos="10966450" algn="l"/>
                <a:tab pos="11576050" algn="l"/>
                <a:tab pos="12185650" algn="l"/>
              </a:tabLst>
              <a:defRPr>
                <a:solidFill>
                  <a:srgbClr val="000000"/>
                </a:solidFill>
                <a:latin typeface="Gill Sans" pitchFamily="34" charset="0"/>
                <a:ea typeface="ＭＳ Ｐゴシック" panose="020B0600070205080204" pitchFamily="34" charset="-128"/>
              </a:defRPr>
            </a:lvl4pPr>
            <a:lvl5pPr marL="2741613" indent="-304800" defTabSz="609600">
              <a:tabLst>
                <a:tab pos="0" algn="l"/>
                <a:tab pos="609600" algn="l"/>
                <a:tab pos="1219200" algn="l"/>
                <a:tab pos="1827213" algn="l"/>
                <a:tab pos="2436813" algn="l"/>
                <a:tab pos="3046413" algn="l"/>
                <a:tab pos="3656013" algn="l"/>
                <a:tab pos="4265613" algn="l"/>
                <a:tab pos="4873625" algn="l"/>
                <a:tab pos="5483225" algn="l"/>
                <a:tab pos="6092825" algn="l"/>
                <a:tab pos="6702425" algn="l"/>
                <a:tab pos="7310438" algn="l"/>
                <a:tab pos="7920038" algn="l"/>
                <a:tab pos="8529638" algn="l"/>
                <a:tab pos="9139238" algn="l"/>
                <a:tab pos="9748838" algn="l"/>
                <a:tab pos="10356850" algn="l"/>
                <a:tab pos="10966450" algn="l"/>
                <a:tab pos="11576050" algn="l"/>
                <a:tab pos="12185650" algn="l"/>
              </a:tabLst>
              <a:defRPr>
                <a:solidFill>
                  <a:srgbClr val="000000"/>
                </a:solidFill>
                <a:latin typeface="Gill Sans" pitchFamily="34" charset="0"/>
                <a:ea typeface="ＭＳ Ｐゴシック" panose="020B0600070205080204" pitchFamily="34" charset="-128"/>
              </a:defRPr>
            </a:lvl5pPr>
            <a:lvl6pPr marL="3198813" indent="-304800" defTabSz="609600" eaLnBrk="0" fontAlgn="base" hangingPunct="0">
              <a:spcBef>
                <a:spcPct val="50000"/>
              </a:spcBef>
              <a:spcAft>
                <a:spcPct val="0"/>
              </a:spcAft>
              <a:buClr>
                <a:schemeClr val="tx1"/>
              </a:buClr>
              <a:buFont typeface="Wingdings" panose="05000000000000000000" pitchFamily="2" charset="2"/>
              <a:buChar char="§"/>
              <a:tabLst>
                <a:tab pos="0" algn="l"/>
                <a:tab pos="609600" algn="l"/>
                <a:tab pos="1219200" algn="l"/>
                <a:tab pos="1827213" algn="l"/>
                <a:tab pos="2436813" algn="l"/>
                <a:tab pos="3046413" algn="l"/>
                <a:tab pos="3656013" algn="l"/>
                <a:tab pos="4265613" algn="l"/>
                <a:tab pos="4873625" algn="l"/>
                <a:tab pos="5483225" algn="l"/>
                <a:tab pos="6092825" algn="l"/>
                <a:tab pos="6702425" algn="l"/>
                <a:tab pos="7310438" algn="l"/>
                <a:tab pos="7920038" algn="l"/>
                <a:tab pos="8529638" algn="l"/>
                <a:tab pos="9139238" algn="l"/>
                <a:tab pos="9748838" algn="l"/>
                <a:tab pos="10356850" algn="l"/>
                <a:tab pos="10966450" algn="l"/>
                <a:tab pos="11576050" algn="l"/>
                <a:tab pos="12185650" algn="l"/>
              </a:tabLst>
              <a:defRPr>
                <a:solidFill>
                  <a:srgbClr val="000000"/>
                </a:solidFill>
                <a:latin typeface="Gill Sans" pitchFamily="34" charset="0"/>
                <a:ea typeface="ＭＳ Ｐゴシック" panose="020B0600070205080204" pitchFamily="34" charset="-128"/>
              </a:defRPr>
            </a:lvl6pPr>
            <a:lvl7pPr marL="3656013" indent="-304800" defTabSz="609600" eaLnBrk="0" fontAlgn="base" hangingPunct="0">
              <a:spcBef>
                <a:spcPct val="50000"/>
              </a:spcBef>
              <a:spcAft>
                <a:spcPct val="0"/>
              </a:spcAft>
              <a:buClr>
                <a:schemeClr val="tx1"/>
              </a:buClr>
              <a:buFont typeface="Wingdings" panose="05000000000000000000" pitchFamily="2" charset="2"/>
              <a:buChar char="§"/>
              <a:tabLst>
                <a:tab pos="0" algn="l"/>
                <a:tab pos="609600" algn="l"/>
                <a:tab pos="1219200" algn="l"/>
                <a:tab pos="1827213" algn="l"/>
                <a:tab pos="2436813" algn="l"/>
                <a:tab pos="3046413" algn="l"/>
                <a:tab pos="3656013" algn="l"/>
                <a:tab pos="4265613" algn="l"/>
                <a:tab pos="4873625" algn="l"/>
                <a:tab pos="5483225" algn="l"/>
                <a:tab pos="6092825" algn="l"/>
                <a:tab pos="6702425" algn="l"/>
                <a:tab pos="7310438" algn="l"/>
                <a:tab pos="7920038" algn="l"/>
                <a:tab pos="8529638" algn="l"/>
                <a:tab pos="9139238" algn="l"/>
                <a:tab pos="9748838" algn="l"/>
                <a:tab pos="10356850" algn="l"/>
                <a:tab pos="10966450" algn="l"/>
                <a:tab pos="11576050" algn="l"/>
                <a:tab pos="12185650" algn="l"/>
              </a:tabLst>
              <a:defRPr>
                <a:solidFill>
                  <a:srgbClr val="000000"/>
                </a:solidFill>
                <a:latin typeface="Gill Sans" pitchFamily="34" charset="0"/>
                <a:ea typeface="ＭＳ Ｐゴシック" panose="020B0600070205080204" pitchFamily="34" charset="-128"/>
              </a:defRPr>
            </a:lvl7pPr>
            <a:lvl8pPr marL="4113213" indent="-304800" defTabSz="609600" eaLnBrk="0" fontAlgn="base" hangingPunct="0">
              <a:spcBef>
                <a:spcPct val="50000"/>
              </a:spcBef>
              <a:spcAft>
                <a:spcPct val="0"/>
              </a:spcAft>
              <a:buClr>
                <a:schemeClr val="tx1"/>
              </a:buClr>
              <a:buFont typeface="Wingdings" panose="05000000000000000000" pitchFamily="2" charset="2"/>
              <a:buChar char="§"/>
              <a:tabLst>
                <a:tab pos="0" algn="l"/>
                <a:tab pos="609600" algn="l"/>
                <a:tab pos="1219200" algn="l"/>
                <a:tab pos="1827213" algn="l"/>
                <a:tab pos="2436813" algn="l"/>
                <a:tab pos="3046413" algn="l"/>
                <a:tab pos="3656013" algn="l"/>
                <a:tab pos="4265613" algn="l"/>
                <a:tab pos="4873625" algn="l"/>
                <a:tab pos="5483225" algn="l"/>
                <a:tab pos="6092825" algn="l"/>
                <a:tab pos="6702425" algn="l"/>
                <a:tab pos="7310438" algn="l"/>
                <a:tab pos="7920038" algn="l"/>
                <a:tab pos="8529638" algn="l"/>
                <a:tab pos="9139238" algn="l"/>
                <a:tab pos="9748838" algn="l"/>
                <a:tab pos="10356850" algn="l"/>
                <a:tab pos="10966450" algn="l"/>
                <a:tab pos="11576050" algn="l"/>
                <a:tab pos="12185650" algn="l"/>
              </a:tabLst>
              <a:defRPr>
                <a:solidFill>
                  <a:srgbClr val="000000"/>
                </a:solidFill>
                <a:latin typeface="Gill Sans" pitchFamily="34" charset="0"/>
                <a:ea typeface="ＭＳ Ｐゴシック" panose="020B0600070205080204" pitchFamily="34" charset="-128"/>
              </a:defRPr>
            </a:lvl8pPr>
            <a:lvl9pPr marL="4570413" indent="-304800" defTabSz="609600" eaLnBrk="0" fontAlgn="base" hangingPunct="0">
              <a:spcBef>
                <a:spcPct val="50000"/>
              </a:spcBef>
              <a:spcAft>
                <a:spcPct val="0"/>
              </a:spcAft>
              <a:buClr>
                <a:schemeClr val="tx1"/>
              </a:buClr>
              <a:buFont typeface="Wingdings" panose="05000000000000000000" pitchFamily="2" charset="2"/>
              <a:buChar char="§"/>
              <a:tabLst>
                <a:tab pos="0" algn="l"/>
                <a:tab pos="609600" algn="l"/>
                <a:tab pos="1219200" algn="l"/>
                <a:tab pos="1827213" algn="l"/>
                <a:tab pos="2436813" algn="l"/>
                <a:tab pos="3046413" algn="l"/>
                <a:tab pos="3656013" algn="l"/>
                <a:tab pos="4265613" algn="l"/>
                <a:tab pos="4873625" algn="l"/>
                <a:tab pos="5483225" algn="l"/>
                <a:tab pos="6092825" algn="l"/>
                <a:tab pos="6702425" algn="l"/>
                <a:tab pos="7310438" algn="l"/>
                <a:tab pos="7920038" algn="l"/>
                <a:tab pos="8529638" algn="l"/>
                <a:tab pos="9139238" algn="l"/>
                <a:tab pos="9748838" algn="l"/>
                <a:tab pos="10356850" algn="l"/>
                <a:tab pos="10966450" algn="l"/>
                <a:tab pos="11576050" algn="l"/>
                <a:tab pos="12185650" algn="l"/>
              </a:tabLst>
              <a:defRPr>
                <a:solidFill>
                  <a:srgbClr val="000000"/>
                </a:solidFill>
                <a:latin typeface="Gill Sans" pitchFamily="34" charset="0"/>
                <a:ea typeface="ＭＳ Ｐゴシック" panose="020B0600070205080204" pitchFamily="34" charset="-128"/>
              </a:defRPr>
            </a:lvl9pPr>
          </a:lstStyle>
          <a:p>
            <a:pPr algn="ctr" eaLnBrk="1" hangingPunct="1">
              <a:spcBef>
                <a:spcPct val="0"/>
              </a:spcBef>
              <a:buClrTx/>
              <a:buSzPct val="100000"/>
              <a:buFontTx/>
              <a:buNone/>
            </a:pPr>
            <a:r>
              <a:rPr lang="en-US" altLang="en-US" sz="2100" i="1">
                <a:solidFill>
                  <a:srgbClr val="5F5F5F"/>
                </a:solidFill>
                <a:latin typeface="Arial" panose="020B0604020202020204" pitchFamily="34" charset="0"/>
              </a:rPr>
              <a:t>Systems with integrated expertise and built for cloud</a:t>
            </a:r>
          </a:p>
        </p:txBody>
      </p:sp>
    </p:spTree>
    <p:extLst>
      <p:ext uri="{BB962C8B-B14F-4D97-AF65-F5344CB8AC3E}">
        <p14:creationId xmlns:p14="http://schemas.microsoft.com/office/powerpoint/2010/main" val="1471342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55588" y="657225"/>
            <a:ext cx="8888412" cy="568325"/>
          </a:xfrm>
        </p:spPr>
        <p:txBody>
          <a:bodyPr/>
          <a:lstStyle/>
          <a:p>
            <a:r>
              <a:rPr lang="en-US" altLang="en-US" smtClean="0"/>
              <a:t>Imagine the impact to your business of simplifying the IT lifecycle to reduce time, cost and risk </a:t>
            </a:r>
          </a:p>
        </p:txBody>
      </p:sp>
      <p:sp>
        <p:nvSpPr>
          <p:cNvPr id="7171" name="Rectangle 11"/>
          <p:cNvSpPr>
            <a:spLocks noChangeArrowheads="1"/>
          </p:cNvSpPr>
          <p:nvPr/>
        </p:nvSpPr>
        <p:spPr bwMode="auto">
          <a:xfrm flipV="1">
            <a:off x="4376738" y="1811338"/>
            <a:ext cx="4538662" cy="4392612"/>
          </a:xfrm>
          <a:prstGeom prst="rect">
            <a:avLst/>
          </a:prstGeom>
          <a:gradFill rotWithShape="1">
            <a:gsLst>
              <a:gs pos="0">
                <a:srgbClr val="0E538C">
                  <a:alpha val="21001"/>
                </a:srgbClr>
              </a:gs>
              <a:gs pos="100000">
                <a:srgbClr val="000000">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121848" tIns="60924" rIns="121848" bIns="60924" anchor="ctr"/>
          <a:lstStyle>
            <a:lvl1pPr defTabSz="1219200">
              <a:defRPr>
                <a:solidFill>
                  <a:srgbClr val="000000"/>
                </a:solidFill>
                <a:latin typeface="Gill Sans" pitchFamily="34" charset="0"/>
                <a:ea typeface="ＭＳ Ｐゴシック" panose="020B0600070205080204" pitchFamily="34" charset="-128"/>
              </a:defRPr>
            </a:lvl1pPr>
            <a:lvl2pPr marL="990600" indent="-381000" defTabSz="1219200">
              <a:defRPr>
                <a:solidFill>
                  <a:srgbClr val="000000"/>
                </a:solidFill>
                <a:latin typeface="Gill Sans" pitchFamily="34" charset="0"/>
                <a:ea typeface="ＭＳ Ｐゴシック" panose="020B0600070205080204" pitchFamily="34" charset="-128"/>
              </a:defRPr>
            </a:lvl2pPr>
            <a:lvl3pPr marL="1524000" indent="-304800" defTabSz="1219200">
              <a:defRPr>
                <a:solidFill>
                  <a:srgbClr val="000000"/>
                </a:solidFill>
                <a:latin typeface="Gill Sans" pitchFamily="34" charset="0"/>
                <a:ea typeface="ＭＳ Ｐゴシック" panose="020B0600070205080204" pitchFamily="34" charset="-128"/>
              </a:defRPr>
            </a:lvl3pPr>
            <a:lvl4pPr marL="2133600" indent="-304800" defTabSz="1219200">
              <a:defRPr>
                <a:solidFill>
                  <a:srgbClr val="000000"/>
                </a:solidFill>
                <a:latin typeface="Gill Sans" pitchFamily="34" charset="0"/>
                <a:ea typeface="ＭＳ Ｐゴシック" panose="020B0600070205080204" pitchFamily="34" charset="-128"/>
              </a:defRPr>
            </a:lvl4pPr>
            <a:lvl5pPr marL="2743200" indent="-304800" defTabSz="1219200">
              <a:defRPr>
                <a:solidFill>
                  <a:srgbClr val="000000"/>
                </a:solidFill>
                <a:latin typeface="Gill Sans" pitchFamily="34" charset="0"/>
                <a:ea typeface="ＭＳ Ｐゴシック" panose="020B0600070205080204" pitchFamily="34" charset="-128"/>
              </a:defRPr>
            </a:lvl5pPr>
            <a:lvl6pPr marL="3200400"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3657600"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4114800"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4572000"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eaLnBrk="1" hangingPunct="1">
              <a:spcBef>
                <a:spcPct val="0"/>
              </a:spcBef>
              <a:buClr>
                <a:srgbClr val="000000"/>
              </a:buClr>
              <a:buSzPct val="100000"/>
              <a:buFont typeface="Times New Roman" panose="02020603050405020304" pitchFamily="18" charset="0"/>
              <a:buNone/>
            </a:pPr>
            <a:endParaRPr lang="en-US" altLang="en-US" sz="2400">
              <a:solidFill>
                <a:srgbClr val="333333"/>
              </a:solidFill>
              <a:latin typeface="Arial" panose="020B0604020202020204" pitchFamily="34" charset="0"/>
              <a:ea typeface="MS Gothic" panose="020B0609070205080204" pitchFamily="49" charset="-128"/>
              <a:cs typeface="ヒラギノ角ゴ Pro W3"/>
            </a:endParaRPr>
          </a:p>
        </p:txBody>
      </p:sp>
      <p:sp>
        <p:nvSpPr>
          <p:cNvPr id="7172" name="Rectangle 11"/>
          <p:cNvSpPr>
            <a:spLocks noChangeArrowheads="1"/>
          </p:cNvSpPr>
          <p:nvPr/>
        </p:nvSpPr>
        <p:spPr bwMode="auto">
          <a:xfrm>
            <a:off x="236538" y="1765300"/>
            <a:ext cx="4075112" cy="4489450"/>
          </a:xfrm>
          <a:prstGeom prst="rect">
            <a:avLst/>
          </a:prstGeom>
          <a:gradFill rotWithShape="1">
            <a:gsLst>
              <a:gs pos="0">
                <a:srgbClr val="0E538C">
                  <a:alpha val="21001"/>
                </a:srgbClr>
              </a:gs>
              <a:gs pos="100000">
                <a:srgbClr val="000000">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848" tIns="60924" rIns="121848" bIns="60924" anchor="ctr"/>
          <a:lstStyle>
            <a:lvl1pPr defTabSz="1219200">
              <a:defRPr>
                <a:solidFill>
                  <a:srgbClr val="000000"/>
                </a:solidFill>
                <a:latin typeface="Gill Sans" pitchFamily="34" charset="0"/>
                <a:ea typeface="ＭＳ Ｐゴシック" panose="020B0600070205080204" pitchFamily="34" charset="-128"/>
              </a:defRPr>
            </a:lvl1pPr>
            <a:lvl2pPr marL="990600" indent="-381000" defTabSz="1219200">
              <a:defRPr>
                <a:solidFill>
                  <a:srgbClr val="000000"/>
                </a:solidFill>
                <a:latin typeface="Gill Sans" pitchFamily="34" charset="0"/>
                <a:ea typeface="ＭＳ Ｐゴシック" panose="020B0600070205080204" pitchFamily="34" charset="-128"/>
              </a:defRPr>
            </a:lvl2pPr>
            <a:lvl3pPr marL="1524000" indent="-304800" defTabSz="1219200">
              <a:defRPr>
                <a:solidFill>
                  <a:srgbClr val="000000"/>
                </a:solidFill>
                <a:latin typeface="Gill Sans" pitchFamily="34" charset="0"/>
                <a:ea typeface="ＭＳ Ｐゴシック" panose="020B0600070205080204" pitchFamily="34" charset="-128"/>
              </a:defRPr>
            </a:lvl3pPr>
            <a:lvl4pPr marL="2133600" indent="-304800" defTabSz="1219200">
              <a:defRPr>
                <a:solidFill>
                  <a:srgbClr val="000000"/>
                </a:solidFill>
                <a:latin typeface="Gill Sans" pitchFamily="34" charset="0"/>
                <a:ea typeface="ＭＳ Ｐゴシック" panose="020B0600070205080204" pitchFamily="34" charset="-128"/>
              </a:defRPr>
            </a:lvl4pPr>
            <a:lvl5pPr marL="2743200" indent="-304800" defTabSz="1219200">
              <a:defRPr>
                <a:solidFill>
                  <a:srgbClr val="000000"/>
                </a:solidFill>
                <a:latin typeface="Gill Sans" pitchFamily="34" charset="0"/>
                <a:ea typeface="ＭＳ Ｐゴシック" panose="020B0600070205080204" pitchFamily="34" charset="-128"/>
              </a:defRPr>
            </a:lvl5pPr>
            <a:lvl6pPr marL="3200400"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3657600"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4114800"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4572000"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eaLnBrk="1" hangingPunct="1">
              <a:spcBef>
                <a:spcPct val="0"/>
              </a:spcBef>
              <a:buClr>
                <a:srgbClr val="000000"/>
              </a:buClr>
              <a:buSzPct val="100000"/>
              <a:buFont typeface="Times New Roman" panose="02020603050405020304" pitchFamily="18" charset="0"/>
              <a:buNone/>
            </a:pPr>
            <a:endParaRPr lang="en-US" altLang="en-US" sz="2400">
              <a:solidFill>
                <a:srgbClr val="333333"/>
              </a:solidFill>
              <a:latin typeface="Arial" panose="020B0604020202020204" pitchFamily="34" charset="0"/>
              <a:ea typeface="MS Gothic" panose="020B0609070205080204" pitchFamily="49" charset="-128"/>
              <a:cs typeface="ヒラギノ角ゴ Pro W3"/>
            </a:endParaRPr>
          </a:p>
        </p:txBody>
      </p:sp>
      <p:graphicFrame>
        <p:nvGraphicFramePr>
          <p:cNvPr id="100441" name="Group 89"/>
          <p:cNvGraphicFramePr>
            <a:graphicFrameLocks noGrp="1"/>
          </p:cNvGraphicFramePr>
          <p:nvPr/>
        </p:nvGraphicFramePr>
        <p:xfrm>
          <a:off x="346075" y="2492375"/>
          <a:ext cx="3827463" cy="3611564"/>
        </p:xfrm>
        <a:graphic>
          <a:graphicData uri="http://schemas.openxmlformats.org/drawingml/2006/table">
            <a:tbl>
              <a:tblPr/>
              <a:tblGrid>
                <a:gridCol w="2052638"/>
                <a:gridCol w="1774825"/>
              </a:tblGrid>
              <a:tr h="401638">
                <a:tc>
                  <a:txBody>
                    <a:bodyPr/>
                    <a:lstStyle>
                      <a:lvl1pPr defTabSz="652463">
                        <a:spcBef>
                          <a:spcPct val="20000"/>
                        </a:spcBef>
                        <a:defRPr sz="1600">
                          <a:solidFill>
                            <a:srgbClr val="000000"/>
                          </a:solidFill>
                          <a:latin typeface="Arial" pitchFamily="34" charset="0"/>
                          <a:ea typeface="ＭＳ Ｐゴシック" pitchFamily="34" charset="-128"/>
                        </a:defRPr>
                      </a:lvl1pPr>
                      <a:lvl2pPr marL="742950" indent="-285750" defTabSz="652463">
                        <a:spcBef>
                          <a:spcPct val="20000"/>
                        </a:spcBef>
                        <a:buFont typeface="Symbol" pitchFamily="18" charset="2"/>
                        <a:defRPr sz="1400">
                          <a:solidFill>
                            <a:srgbClr val="000000"/>
                          </a:solidFill>
                          <a:latin typeface="Arial" pitchFamily="34" charset="0"/>
                          <a:ea typeface="ＭＳ Ｐゴシック" pitchFamily="34" charset="-128"/>
                        </a:defRPr>
                      </a:lvl2pPr>
                      <a:lvl3pPr marL="1143000" indent="-228600" defTabSz="652463">
                        <a:spcBef>
                          <a:spcPct val="20000"/>
                        </a:spcBef>
                        <a:defRPr sz="1200">
                          <a:solidFill>
                            <a:srgbClr val="000000"/>
                          </a:solidFill>
                          <a:latin typeface="Arial" pitchFamily="34" charset="0"/>
                          <a:ea typeface="ＭＳ Ｐゴシック" pitchFamily="34" charset="-128"/>
                        </a:defRPr>
                      </a:lvl3pPr>
                      <a:lvl4pPr marL="1600200" indent="-228600" defTabSz="652463">
                        <a:spcBef>
                          <a:spcPct val="20000"/>
                        </a:spcBef>
                        <a:defRPr sz="1200">
                          <a:solidFill>
                            <a:srgbClr val="000000"/>
                          </a:solidFill>
                          <a:latin typeface="Arial" pitchFamily="34" charset="0"/>
                          <a:ea typeface="ＭＳ Ｐゴシック" pitchFamily="34" charset="-128"/>
                        </a:defRPr>
                      </a:lvl4pPr>
                      <a:lvl5pPr marL="2057400" indent="-228600" defTabSz="652463">
                        <a:spcBef>
                          <a:spcPct val="20000"/>
                        </a:spcBef>
                        <a:defRPr sz="1000">
                          <a:solidFill>
                            <a:srgbClr val="000000"/>
                          </a:solidFill>
                          <a:latin typeface="Arial" pitchFamily="34" charset="0"/>
                          <a:ea typeface="ＭＳ Ｐゴシック" pitchFamily="34" charset="-128"/>
                        </a:defRPr>
                      </a:lvl5pPr>
                      <a:lvl6pPr marL="25146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6pPr>
                      <a:lvl7pPr marL="29718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7pPr>
                      <a:lvl8pPr marL="34290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8pPr>
                      <a:lvl9pPr marL="38862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9pPr>
                    </a:lstStyle>
                    <a:p>
                      <a:pPr marL="0" marR="0" lvl="0" indent="0" algn="l" defTabSz="652463"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bg1"/>
                          </a:solidFill>
                          <a:effectLst/>
                          <a:latin typeface="Arial" pitchFamily="34" charset="0"/>
                          <a:ea typeface="ヒラギノ角ゴ Pro W3"/>
                          <a:cs typeface="ヒラギノ角ゴ Pro W3"/>
                        </a:rPr>
                        <a:t>Phase</a:t>
                      </a:r>
                    </a:p>
                  </a:txBody>
                  <a:tcPr marL="76164" marR="76164" marT="38081" marB="38081" horzOverflow="overflow">
                    <a:lnL>
                      <a:noFill/>
                    </a:lnL>
                    <a:lnR>
                      <a:noFill/>
                    </a:lnR>
                    <a:lnT>
                      <a:noFill/>
                    </a:lnT>
                    <a:lnB>
                      <a:noFill/>
                    </a:lnB>
                    <a:lnTlToBr>
                      <a:noFill/>
                    </a:lnTlToBr>
                    <a:lnBlToTr>
                      <a:noFill/>
                    </a:lnBlToTr>
                    <a:solidFill>
                      <a:srgbClr val="0E538C"/>
                    </a:solidFill>
                  </a:tcPr>
                </a:tc>
                <a:tc>
                  <a:txBody>
                    <a:bodyPr/>
                    <a:lstStyle>
                      <a:lvl1pPr defTabSz="652463">
                        <a:spcBef>
                          <a:spcPct val="20000"/>
                        </a:spcBef>
                        <a:defRPr sz="1600">
                          <a:solidFill>
                            <a:srgbClr val="000000"/>
                          </a:solidFill>
                          <a:latin typeface="Arial" pitchFamily="34" charset="0"/>
                          <a:ea typeface="ＭＳ Ｐゴシック" pitchFamily="34" charset="-128"/>
                        </a:defRPr>
                      </a:lvl1pPr>
                      <a:lvl2pPr marL="742950" indent="-285750" defTabSz="652463">
                        <a:spcBef>
                          <a:spcPct val="20000"/>
                        </a:spcBef>
                        <a:buFont typeface="Symbol" pitchFamily="18" charset="2"/>
                        <a:defRPr sz="1400">
                          <a:solidFill>
                            <a:srgbClr val="000000"/>
                          </a:solidFill>
                          <a:latin typeface="Arial" pitchFamily="34" charset="0"/>
                          <a:ea typeface="ＭＳ Ｐゴシック" pitchFamily="34" charset="-128"/>
                        </a:defRPr>
                      </a:lvl2pPr>
                      <a:lvl3pPr marL="1143000" indent="-228600" defTabSz="652463">
                        <a:spcBef>
                          <a:spcPct val="20000"/>
                        </a:spcBef>
                        <a:defRPr sz="1200">
                          <a:solidFill>
                            <a:srgbClr val="000000"/>
                          </a:solidFill>
                          <a:latin typeface="Arial" pitchFamily="34" charset="0"/>
                          <a:ea typeface="ＭＳ Ｐゴシック" pitchFamily="34" charset="-128"/>
                        </a:defRPr>
                      </a:lvl3pPr>
                      <a:lvl4pPr marL="1600200" indent="-228600" defTabSz="652463">
                        <a:spcBef>
                          <a:spcPct val="20000"/>
                        </a:spcBef>
                        <a:defRPr sz="1200">
                          <a:solidFill>
                            <a:srgbClr val="000000"/>
                          </a:solidFill>
                          <a:latin typeface="Arial" pitchFamily="34" charset="0"/>
                          <a:ea typeface="ＭＳ Ｐゴシック" pitchFamily="34" charset="-128"/>
                        </a:defRPr>
                      </a:lvl4pPr>
                      <a:lvl5pPr marL="2057400" indent="-228600" defTabSz="652463">
                        <a:spcBef>
                          <a:spcPct val="20000"/>
                        </a:spcBef>
                        <a:defRPr sz="1000">
                          <a:solidFill>
                            <a:srgbClr val="000000"/>
                          </a:solidFill>
                          <a:latin typeface="Arial" pitchFamily="34" charset="0"/>
                          <a:ea typeface="ＭＳ Ｐゴシック" pitchFamily="34" charset="-128"/>
                        </a:defRPr>
                      </a:lvl5pPr>
                      <a:lvl6pPr marL="25146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6pPr>
                      <a:lvl7pPr marL="29718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7pPr>
                      <a:lvl8pPr marL="34290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8pPr>
                      <a:lvl9pPr marL="38862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9pPr>
                    </a:lstStyle>
                    <a:p>
                      <a:pPr marL="0" marR="0" lvl="0" indent="0" algn="ctr" defTabSz="652463"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bg1"/>
                          </a:solidFill>
                          <a:effectLst/>
                          <a:latin typeface="Arial" pitchFamily="34" charset="0"/>
                          <a:ea typeface="ヒラギノ角ゴ Pro W3"/>
                          <a:cs typeface="ヒラギノ角ゴ Pro W3"/>
                        </a:rPr>
                        <a:t>Time (days)</a:t>
                      </a:r>
                    </a:p>
                  </a:txBody>
                  <a:tcPr marL="76164" marR="76164" marT="38081" marB="38081" horzOverflow="overflow">
                    <a:lnL>
                      <a:noFill/>
                    </a:lnL>
                    <a:lnR>
                      <a:noFill/>
                    </a:lnR>
                    <a:lnT>
                      <a:noFill/>
                    </a:lnT>
                    <a:lnB>
                      <a:noFill/>
                    </a:lnB>
                    <a:lnTlToBr>
                      <a:noFill/>
                    </a:lnTlToBr>
                    <a:lnBlToTr>
                      <a:noFill/>
                    </a:lnBlToTr>
                    <a:solidFill>
                      <a:srgbClr val="0E538C"/>
                    </a:solidFill>
                  </a:tcPr>
                </a:tc>
              </a:tr>
              <a:tr h="400050">
                <a:tc>
                  <a:txBody>
                    <a:bodyPr/>
                    <a:lstStyle>
                      <a:lvl1pPr defTabSz="652463">
                        <a:spcBef>
                          <a:spcPct val="20000"/>
                        </a:spcBef>
                        <a:defRPr sz="1600">
                          <a:solidFill>
                            <a:srgbClr val="000000"/>
                          </a:solidFill>
                          <a:latin typeface="Arial" pitchFamily="34" charset="0"/>
                          <a:ea typeface="ＭＳ Ｐゴシック" pitchFamily="34" charset="-128"/>
                        </a:defRPr>
                      </a:lvl1pPr>
                      <a:lvl2pPr marL="742950" indent="-285750" defTabSz="652463">
                        <a:spcBef>
                          <a:spcPct val="20000"/>
                        </a:spcBef>
                        <a:buFont typeface="Symbol" pitchFamily="18" charset="2"/>
                        <a:defRPr sz="1400">
                          <a:solidFill>
                            <a:srgbClr val="000000"/>
                          </a:solidFill>
                          <a:latin typeface="Arial" pitchFamily="34" charset="0"/>
                          <a:ea typeface="ＭＳ Ｐゴシック" pitchFamily="34" charset="-128"/>
                        </a:defRPr>
                      </a:lvl2pPr>
                      <a:lvl3pPr marL="1143000" indent="-228600" defTabSz="652463">
                        <a:spcBef>
                          <a:spcPct val="20000"/>
                        </a:spcBef>
                        <a:defRPr sz="1200">
                          <a:solidFill>
                            <a:srgbClr val="000000"/>
                          </a:solidFill>
                          <a:latin typeface="Arial" pitchFamily="34" charset="0"/>
                          <a:ea typeface="ＭＳ Ｐゴシック" pitchFamily="34" charset="-128"/>
                        </a:defRPr>
                      </a:lvl3pPr>
                      <a:lvl4pPr marL="1600200" indent="-228600" defTabSz="652463">
                        <a:spcBef>
                          <a:spcPct val="20000"/>
                        </a:spcBef>
                        <a:defRPr sz="1200">
                          <a:solidFill>
                            <a:srgbClr val="000000"/>
                          </a:solidFill>
                          <a:latin typeface="Arial" pitchFamily="34" charset="0"/>
                          <a:ea typeface="ＭＳ Ｐゴシック" pitchFamily="34" charset="-128"/>
                        </a:defRPr>
                      </a:lvl4pPr>
                      <a:lvl5pPr marL="2057400" indent="-228600" defTabSz="652463">
                        <a:spcBef>
                          <a:spcPct val="20000"/>
                        </a:spcBef>
                        <a:defRPr sz="1000">
                          <a:solidFill>
                            <a:srgbClr val="000000"/>
                          </a:solidFill>
                          <a:latin typeface="Arial" pitchFamily="34" charset="0"/>
                          <a:ea typeface="ＭＳ Ｐゴシック" pitchFamily="34" charset="-128"/>
                        </a:defRPr>
                      </a:lvl5pPr>
                      <a:lvl6pPr marL="25146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6pPr>
                      <a:lvl7pPr marL="29718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7pPr>
                      <a:lvl8pPr marL="34290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8pPr>
                      <a:lvl9pPr marL="38862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9pPr>
                    </a:lstStyle>
                    <a:p>
                      <a:pPr marL="0" marR="0" lvl="0" indent="0" algn="l" defTabSz="652463"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ヒラギノ角ゴ Pro W3"/>
                          <a:cs typeface="ヒラギノ角ゴ Pro W3"/>
                        </a:rPr>
                        <a:t>Specify/design</a:t>
                      </a:r>
                    </a:p>
                  </a:txBody>
                  <a:tcPr marL="76164" marR="76164" marT="38081" marB="38081" horzOverflow="overflow">
                    <a:lnL>
                      <a:noFill/>
                    </a:lnL>
                    <a:lnR>
                      <a:noFill/>
                    </a:lnR>
                    <a:lnT>
                      <a:noFill/>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defTabSz="652463">
                        <a:spcBef>
                          <a:spcPct val="20000"/>
                        </a:spcBef>
                        <a:defRPr sz="1600">
                          <a:solidFill>
                            <a:srgbClr val="000000"/>
                          </a:solidFill>
                          <a:latin typeface="Arial" pitchFamily="34" charset="0"/>
                          <a:ea typeface="ＭＳ Ｐゴシック" pitchFamily="34" charset="-128"/>
                        </a:defRPr>
                      </a:lvl1pPr>
                      <a:lvl2pPr marL="742950" indent="-285750" defTabSz="652463">
                        <a:spcBef>
                          <a:spcPct val="20000"/>
                        </a:spcBef>
                        <a:buFont typeface="Symbol" pitchFamily="18" charset="2"/>
                        <a:defRPr sz="1400">
                          <a:solidFill>
                            <a:srgbClr val="000000"/>
                          </a:solidFill>
                          <a:latin typeface="Arial" pitchFamily="34" charset="0"/>
                          <a:ea typeface="ＭＳ Ｐゴシック" pitchFamily="34" charset="-128"/>
                        </a:defRPr>
                      </a:lvl2pPr>
                      <a:lvl3pPr marL="1143000" indent="-228600" defTabSz="652463">
                        <a:spcBef>
                          <a:spcPct val="20000"/>
                        </a:spcBef>
                        <a:defRPr sz="1200">
                          <a:solidFill>
                            <a:srgbClr val="000000"/>
                          </a:solidFill>
                          <a:latin typeface="Arial" pitchFamily="34" charset="0"/>
                          <a:ea typeface="ＭＳ Ｐゴシック" pitchFamily="34" charset="-128"/>
                        </a:defRPr>
                      </a:lvl3pPr>
                      <a:lvl4pPr marL="1600200" indent="-228600" defTabSz="652463">
                        <a:spcBef>
                          <a:spcPct val="20000"/>
                        </a:spcBef>
                        <a:defRPr sz="1200">
                          <a:solidFill>
                            <a:srgbClr val="000000"/>
                          </a:solidFill>
                          <a:latin typeface="Arial" pitchFamily="34" charset="0"/>
                          <a:ea typeface="ＭＳ Ｐゴシック" pitchFamily="34" charset="-128"/>
                        </a:defRPr>
                      </a:lvl4pPr>
                      <a:lvl5pPr marL="2057400" indent="-228600" defTabSz="652463">
                        <a:spcBef>
                          <a:spcPct val="20000"/>
                        </a:spcBef>
                        <a:defRPr sz="1000">
                          <a:solidFill>
                            <a:srgbClr val="000000"/>
                          </a:solidFill>
                          <a:latin typeface="Arial" pitchFamily="34" charset="0"/>
                          <a:ea typeface="ＭＳ Ｐゴシック" pitchFamily="34" charset="-128"/>
                        </a:defRPr>
                      </a:lvl5pPr>
                      <a:lvl6pPr marL="25146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6pPr>
                      <a:lvl7pPr marL="29718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7pPr>
                      <a:lvl8pPr marL="34290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8pPr>
                      <a:lvl9pPr marL="38862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9pPr>
                    </a:lstStyle>
                    <a:p>
                      <a:pPr marL="0" marR="0" lvl="0" indent="0" algn="ctr" defTabSz="652463"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ヒラギノ角ゴ Pro W3"/>
                          <a:cs typeface="ヒラギノ角ゴ Pro W3"/>
                        </a:rPr>
                        <a:t>73 - 96</a:t>
                      </a:r>
                    </a:p>
                  </a:txBody>
                  <a:tcPr marL="76164" marR="76164" marT="38081" marB="38081" horzOverflow="overflow">
                    <a:lnL>
                      <a:noFill/>
                    </a:lnL>
                    <a:lnR>
                      <a:noFill/>
                    </a:lnR>
                    <a:lnT>
                      <a:noFill/>
                    </a:lnT>
                    <a:lnB w="12700" cap="flat" cmpd="sng" algn="ctr">
                      <a:solidFill>
                        <a:schemeClr val="bg2"/>
                      </a:solidFill>
                      <a:prstDash val="solid"/>
                      <a:round/>
                      <a:headEnd type="none" w="med" len="med"/>
                      <a:tailEnd type="none" w="med" len="med"/>
                    </a:lnB>
                    <a:lnTlToBr>
                      <a:noFill/>
                    </a:lnTlToBr>
                    <a:lnBlToTr>
                      <a:noFill/>
                    </a:lnBlToTr>
                    <a:noFill/>
                  </a:tcPr>
                </a:tc>
              </a:tr>
              <a:tr h="403225">
                <a:tc>
                  <a:txBody>
                    <a:bodyPr/>
                    <a:lstStyle>
                      <a:lvl1pPr defTabSz="652463">
                        <a:spcBef>
                          <a:spcPct val="20000"/>
                        </a:spcBef>
                        <a:defRPr sz="1600">
                          <a:solidFill>
                            <a:srgbClr val="000000"/>
                          </a:solidFill>
                          <a:latin typeface="Arial" pitchFamily="34" charset="0"/>
                          <a:ea typeface="ＭＳ Ｐゴシック" pitchFamily="34" charset="-128"/>
                        </a:defRPr>
                      </a:lvl1pPr>
                      <a:lvl2pPr marL="742950" indent="-285750" defTabSz="652463">
                        <a:spcBef>
                          <a:spcPct val="20000"/>
                        </a:spcBef>
                        <a:buFont typeface="Symbol" pitchFamily="18" charset="2"/>
                        <a:defRPr sz="1400">
                          <a:solidFill>
                            <a:srgbClr val="000000"/>
                          </a:solidFill>
                          <a:latin typeface="Arial" pitchFamily="34" charset="0"/>
                          <a:ea typeface="ＭＳ Ｐゴシック" pitchFamily="34" charset="-128"/>
                        </a:defRPr>
                      </a:lvl2pPr>
                      <a:lvl3pPr marL="1143000" indent="-228600" defTabSz="652463">
                        <a:spcBef>
                          <a:spcPct val="20000"/>
                        </a:spcBef>
                        <a:defRPr sz="1200">
                          <a:solidFill>
                            <a:srgbClr val="000000"/>
                          </a:solidFill>
                          <a:latin typeface="Arial" pitchFamily="34" charset="0"/>
                          <a:ea typeface="ＭＳ Ｐゴシック" pitchFamily="34" charset="-128"/>
                        </a:defRPr>
                      </a:lvl3pPr>
                      <a:lvl4pPr marL="1600200" indent="-228600" defTabSz="652463">
                        <a:spcBef>
                          <a:spcPct val="20000"/>
                        </a:spcBef>
                        <a:defRPr sz="1200">
                          <a:solidFill>
                            <a:srgbClr val="000000"/>
                          </a:solidFill>
                          <a:latin typeface="Arial" pitchFamily="34" charset="0"/>
                          <a:ea typeface="ＭＳ Ｐゴシック" pitchFamily="34" charset="-128"/>
                        </a:defRPr>
                      </a:lvl4pPr>
                      <a:lvl5pPr marL="2057400" indent="-228600" defTabSz="652463">
                        <a:spcBef>
                          <a:spcPct val="20000"/>
                        </a:spcBef>
                        <a:defRPr sz="1000">
                          <a:solidFill>
                            <a:srgbClr val="000000"/>
                          </a:solidFill>
                          <a:latin typeface="Arial" pitchFamily="34" charset="0"/>
                          <a:ea typeface="ＭＳ Ｐゴシック" pitchFamily="34" charset="-128"/>
                        </a:defRPr>
                      </a:lvl5pPr>
                      <a:lvl6pPr marL="25146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6pPr>
                      <a:lvl7pPr marL="29718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7pPr>
                      <a:lvl8pPr marL="34290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8pPr>
                      <a:lvl9pPr marL="38862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9pPr>
                    </a:lstStyle>
                    <a:p>
                      <a:pPr marL="0" marR="0" lvl="0" indent="0" algn="l" defTabSz="652463"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ヒラギノ角ゴ Pro W3"/>
                          <a:cs typeface="ヒラギノ角ゴ Pro W3"/>
                        </a:rPr>
                        <a:t>Procure</a:t>
                      </a:r>
                    </a:p>
                  </a:txBody>
                  <a:tcPr marL="76164" marR="76164" marT="38081" marB="38081" horzOverflow="overflow">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defTabSz="652463">
                        <a:spcBef>
                          <a:spcPct val="20000"/>
                        </a:spcBef>
                        <a:defRPr sz="1600">
                          <a:solidFill>
                            <a:srgbClr val="000000"/>
                          </a:solidFill>
                          <a:latin typeface="Arial" pitchFamily="34" charset="0"/>
                          <a:ea typeface="ＭＳ Ｐゴシック" pitchFamily="34" charset="-128"/>
                        </a:defRPr>
                      </a:lvl1pPr>
                      <a:lvl2pPr marL="742950" indent="-285750" defTabSz="652463">
                        <a:spcBef>
                          <a:spcPct val="20000"/>
                        </a:spcBef>
                        <a:buFont typeface="Symbol" pitchFamily="18" charset="2"/>
                        <a:defRPr sz="1400">
                          <a:solidFill>
                            <a:srgbClr val="000000"/>
                          </a:solidFill>
                          <a:latin typeface="Arial" pitchFamily="34" charset="0"/>
                          <a:ea typeface="ＭＳ Ｐゴシック" pitchFamily="34" charset="-128"/>
                        </a:defRPr>
                      </a:lvl2pPr>
                      <a:lvl3pPr marL="1143000" indent="-228600" defTabSz="652463">
                        <a:spcBef>
                          <a:spcPct val="20000"/>
                        </a:spcBef>
                        <a:defRPr sz="1200">
                          <a:solidFill>
                            <a:srgbClr val="000000"/>
                          </a:solidFill>
                          <a:latin typeface="Arial" pitchFamily="34" charset="0"/>
                          <a:ea typeface="ＭＳ Ｐゴシック" pitchFamily="34" charset="-128"/>
                        </a:defRPr>
                      </a:lvl3pPr>
                      <a:lvl4pPr marL="1600200" indent="-228600" defTabSz="652463">
                        <a:spcBef>
                          <a:spcPct val="20000"/>
                        </a:spcBef>
                        <a:defRPr sz="1200">
                          <a:solidFill>
                            <a:srgbClr val="000000"/>
                          </a:solidFill>
                          <a:latin typeface="Arial" pitchFamily="34" charset="0"/>
                          <a:ea typeface="ＭＳ Ｐゴシック" pitchFamily="34" charset="-128"/>
                        </a:defRPr>
                      </a:lvl4pPr>
                      <a:lvl5pPr marL="2057400" indent="-228600" defTabSz="652463">
                        <a:spcBef>
                          <a:spcPct val="20000"/>
                        </a:spcBef>
                        <a:defRPr sz="1000">
                          <a:solidFill>
                            <a:srgbClr val="000000"/>
                          </a:solidFill>
                          <a:latin typeface="Arial" pitchFamily="34" charset="0"/>
                          <a:ea typeface="ＭＳ Ｐゴシック" pitchFamily="34" charset="-128"/>
                        </a:defRPr>
                      </a:lvl5pPr>
                      <a:lvl6pPr marL="25146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6pPr>
                      <a:lvl7pPr marL="29718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7pPr>
                      <a:lvl8pPr marL="34290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8pPr>
                      <a:lvl9pPr marL="38862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9pPr>
                    </a:lstStyle>
                    <a:p>
                      <a:pPr marL="0" marR="0" lvl="0" indent="0" algn="ctr" defTabSz="652463"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ヒラギノ角ゴ Pro W3"/>
                          <a:cs typeface="ヒラギノ角ゴ Pro W3"/>
                        </a:rPr>
                        <a:t>57 - 112</a:t>
                      </a:r>
                    </a:p>
                  </a:txBody>
                  <a:tcPr marL="76164" marR="76164" marT="38081" marB="38081" horzOverflow="overflow">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400050">
                <a:tc>
                  <a:txBody>
                    <a:bodyPr/>
                    <a:lstStyle>
                      <a:lvl1pPr defTabSz="652463">
                        <a:spcBef>
                          <a:spcPct val="20000"/>
                        </a:spcBef>
                        <a:defRPr sz="1600">
                          <a:solidFill>
                            <a:srgbClr val="000000"/>
                          </a:solidFill>
                          <a:latin typeface="Arial" pitchFamily="34" charset="0"/>
                          <a:ea typeface="ＭＳ Ｐゴシック" pitchFamily="34" charset="-128"/>
                        </a:defRPr>
                      </a:lvl1pPr>
                      <a:lvl2pPr marL="742950" indent="-285750" defTabSz="652463">
                        <a:spcBef>
                          <a:spcPct val="20000"/>
                        </a:spcBef>
                        <a:buFont typeface="Symbol" pitchFamily="18" charset="2"/>
                        <a:defRPr sz="1400">
                          <a:solidFill>
                            <a:srgbClr val="000000"/>
                          </a:solidFill>
                          <a:latin typeface="Arial" pitchFamily="34" charset="0"/>
                          <a:ea typeface="ＭＳ Ｐゴシック" pitchFamily="34" charset="-128"/>
                        </a:defRPr>
                      </a:lvl2pPr>
                      <a:lvl3pPr marL="1143000" indent="-228600" defTabSz="652463">
                        <a:spcBef>
                          <a:spcPct val="20000"/>
                        </a:spcBef>
                        <a:defRPr sz="1200">
                          <a:solidFill>
                            <a:srgbClr val="000000"/>
                          </a:solidFill>
                          <a:latin typeface="Arial" pitchFamily="34" charset="0"/>
                          <a:ea typeface="ＭＳ Ｐゴシック" pitchFamily="34" charset="-128"/>
                        </a:defRPr>
                      </a:lvl3pPr>
                      <a:lvl4pPr marL="1600200" indent="-228600" defTabSz="652463">
                        <a:spcBef>
                          <a:spcPct val="20000"/>
                        </a:spcBef>
                        <a:defRPr sz="1200">
                          <a:solidFill>
                            <a:srgbClr val="000000"/>
                          </a:solidFill>
                          <a:latin typeface="Arial" pitchFamily="34" charset="0"/>
                          <a:ea typeface="ＭＳ Ｐゴシック" pitchFamily="34" charset="-128"/>
                        </a:defRPr>
                      </a:lvl4pPr>
                      <a:lvl5pPr marL="2057400" indent="-228600" defTabSz="652463">
                        <a:spcBef>
                          <a:spcPct val="20000"/>
                        </a:spcBef>
                        <a:defRPr sz="1000">
                          <a:solidFill>
                            <a:srgbClr val="000000"/>
                          </a:solidFill>
                          <a:latin typeface="Arial" pitchFamily="34" charset="0"/>
                          <a:ea typeface="ＭＳ Ｐゴシック" pitchFamily="34" charset="-128"/>
                        </a:defRPr>
                      </a:lvl5pPr>
                      <a:lvl6pPr marL="25146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6pPr>
                      <a:lvl7pPr marL="29718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7pPr>
                      <a:lvl8pPr marL="34290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8pPr>
                      <a:lvl9pPr marL="38862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9pPr>
                    </a:lstStyle>
                    <a:p>
                      <a:pPr marL="0" marR="0" lvl="0" indent="0" algn="l" defTabSz="652463"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ヒラギノ角ゴ Pro W3"/>
                          <a:cs typeface="ヒラギノ角ゴ Pro W3"/>
                        </a:rPr>
                        <a:t>Implement</a:t>
                      </a:r>
                    </a:p>
                  </a:txBody>
                  <a:tcPr marL="76164" marR="76164" marT="38081" marB="38081" horzOverflow="overflow">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defTabSz="652463">
                        <a:spcBef>
                          <a:spcPct val="20000"/>
                        </a:spcBef>
                        <a:defRPr sz="1600">
                          <a:solidFill>
                            <a:srgbClr val="000000"/>
                          </a:solidFill>
                          <a:latin typeface="Arial" pitchFamily="34" charset="0"/>
                          <a:ea typeface="ＭＳ Ｐゴシック" pitchFamily="34" charset="-128"/>
                        </a:defRPr>
                      </a:lvl1pPr>
                      <a:lvl2pPr marL="742950" indent="-285750" defTabSz="652463">
                        <a:spcBef>
                          <a:spcPct val="20000"/>
                        </a:spcBef>
                        <a:buFont typeface="Symbol" pitchFamily="18" charset="2"/>
                        <a:defRPr sz="1400">
                          <a:solidFill>
                            <a:srgbClr val="000000"/>
                          </a:solidFill>
                          <a:latin typeface="Arial" pitchFamily="34" charset="0"/>
                          <a:ea typeface="ＭＳ Ｐゴシック" pitchFamily="34" charset="-128"/>
                        </a:defRPr>
                      </a:lvl2pPr>
                      <a:lvl3pPr marL="1143000" indent="-228600" defTabSz="652463">
                        <a:spcBef>
                          <a:spcPct val="20000"/>
                        </a:spcBef>
                        <a:defRPr sz="1200">
                          <a:solidFill>
                            <a:srgbClr val="000000"/>
                          </a:solidFill>
                          <a:latin typeface="Arial" pitchFamily="34" charset="0"/>
                          <a:ea typeface="ＭＳ Ｐゴシック" pitchFamily="34" charset="-128"/>
                        </a:defRPr>
                      </a:lvl3pPr>
                      <a:lvl4pPr marL="1600200" indent="-228600" defTabSz="652463">
                        <a:spcBef>
                          <a:spcPct val="20000"/>
                        </a:spcBef>
                        <a:defRPr sz="1200">
                          <a:solidFill>
                            <a:srgbClr val="000000"/>
                          </a:solidFill>
                          <a:latin typeface="Arial" pitchFamily="34" charset="0"/>
                          <a:ea typeface="ＭＳ Ｐゴシック" pitchFamily="34" charset="-128"/>
                        </a:defRPr>
                      </a:lvl4pPr>
                      <a:lvl5pPr marL="2057400" indent="-228600" defTabSz="652463">
                        <a:spcBef>
                          <a:spcPct val="20000"/>
                        </a:spcBef>
                        <a:defRPr sz="1000">
                          <a:solidFill>
                            <a:srgbClr val="000000"/>
                          </a:solidFill>
                          <a:latin typeface="Arial" pitchFamily="34" charset="0"/>
                          <a:ea typeface="ＭＳ Ｐゴシック" pitchFamily="34" charset="-128"/>
                        </a:defRPr>
                      </a:lvl5pPr>
                      <a:lvl6pPr marL="25146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6pPr>
                      <a:lvl7pPr marL="29718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7pPr>
                      <a:lvl8pPr marL="34290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8pPr>
                      <a:lvl9pPr marL="38862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9pPr>
                    </a:lstStyle>
                    <a:p>
                      <a:pPr marL="0" marR="0" lvl="0" indent="0" algn="ctr" defTabSz="652463"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ヒラギノ角ゴ Pro W3"/>
                          <a:cs typeface="ヒラギノ角ゴ Pro W3"/>
                        </a:rPr>
                        <a:t>74 – 93</a:t>
                      </a:r>
                    </a:p>
                  </a:txBody>
                  <a:tcPr marL="76164" marR="76164" marT="38081" marB="38081" horzOverflow="overflow">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401638">
                <a:tc>
                  <a:txBody>
                    <a:bodyPr/>
                    <a:lstStyle>
                      <a:lvl1pPr defTabSz="652463">
                        <a:spcBef>
                          <a:spcPct val="20000"/>
                        </a:spcBef>
                        <a:defRPr sz="1600">
                          <a:solidFill>
                            <a:srgbClr val="000000"/>
                          </a:solidFill>
                          <a:latin typeface="Arial" pitchFamily="34" charset="0"/>
                          <a:ea typeface="ＭＳ Ｐゴシック" pitchFamily="34" charset="-128"/>
                        </a:defRPr>
                      </a:lvl1pPr>
                      <a:lvl2pPr marL="742950" indent="-285750" defTabSz="652463">
                        <a:spcBef>
                          <a:spcPct val="20000"/>
                        </a:spcBef>
                        <a:buFont typeface="Symbol" pitchFamily="18" charset="2"/>
                        <a:defRPr sz="1400">
                          <a:solidFill>
                            <a:srgbClr val="000000"/>
                          </a:solidFill>
                          <a:latin typeface="Arial" pitchFamily="34" charset="0"/>
                          <a:ea typeface="ＭＳ Ｐゴシック" pitchFamily="34" charset="-128"/>
                        </a:defRPr>
                      </a:lvl2pPr>
                      <a:lvl3pPr marL="1143000" indent="-228600" defTabSz="652463">
                        <a:spcBef>
                          <a:spcPct val="20000"/>
                        </a:spcBef>
                        <a:defRPr sz="1200">
                          <a:solidFill>
                            <a:srgbClr val="000000"/>
                          </a:solidFill>
                          <a:latin typeface="Arial" pitchFamily="34" charset="0"/>
                          <a:ea typeface="ＭＳ Ｐゴシック" pitchFamily="34" charset="-128"/>
                        </a:defRPr>
                      </a:lvl3pPr>
                      <a:lvl4pPr marL="1600200" indent="-228600" defTabSz="652463">
                        <a:spcBef>
                          <a:spcPct val="20000"/>
                        </a:spcBef>
                        <a:defRPr sz="1200">
                          <a:solidFill>
                            <a:srgbClr val="000000"/>
                          </a:solidFill>
                          <a:latin typeface="Arial" pitchFamily="34" charset="0"/>
                          <a:ea typeface="ＭＳ Ｐゴシック" pitchFamily="34" charset="-128"/>
                        </a:defRPr>
                      </a:lvl4pPr>
                      <a:lvl5pPr marL="2057400" indent="-228600" defTabSz="652463">
                        <a:spcBef>
                          <a:spcPct val="20000"/>
                        </a:spcBef>
                        <a:defRPr sz="1000">
                          <a:solidFill>
                            <a:srgbClr val="000000"/>
                          </a:solidFill>
                          <a:latin typeface="Arial" pitchFamily="34" charset="0"/>
                          <a:ea typeface="ＭＳ Ｐゴシック" pitchFamily="34" charset="-128"/>
                        </a:defRPr>
                      </a:lvl5pPr>
                      <a:lvl6pPr marL="25146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6pPr>
                      <a:lvl7pPr marL="29718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7pPr>
                      <a:lvl8pPr marL="34290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8pPr>
                      <a:lvl9pPr marL="38862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9pPr>
                    </a:lstStyle>
                    <a:p>
                      <a:pPr marL="0" marR="0" lvl="0" indent="0" algn="l" defTabSz="652463"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ヒラギノ角ゴ Pro W3"/>
                          <a:cs typeface="ヒラギノ角ゴ Pro W3"/>
                        </a:rPr>
                        <a:t>Configure/test</a:t>
                      </a:r>
                    </a:p>
                  </a:txBody>
                  <a:tcPr marL="76164" marR="76164" marT="38081" marB="38081" horzOverflow="overflow">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defTabSz="652463">
                        <a:spcBef>
                          <a:spcPct val="20000"/>
                        </a:spcBef>
                        <a:defRPr sz="1600">
                          <a:solidFill>
                            <a:srgbClr val="000000"/>
                          </a:solidFill>
                          <a:latin typeface="Arial" pitchFamily="34" charset="0"/>
                          <a:ea typeface="ＭＳ Ｐゴシック" pitchFamily="34" charset="-128"/>
                        </a:defRPr>
                      </a:lvl1pPr>
                      <a:lvl2pPr marL="742950" indent="-285750" defTabSz="652463">
                        <a:spcBef>
                          <a:spcPct val="20000"/>
                        </a:spcBef>
                        <a:buFont typeface="Symbol" pitchFamily="18" charset="2"/>
                        <a:defRPr sz="1400">
                          <a:solidFill>
                            <a:srgbClr val="000000"/>
                          </a:solidFill>
                          <a:latin typeface="Arial" pitchFamily="34" charset="0"/>
                          <a:ea typeface="ＭＳ Ｐゴシック" pitchFamily="34" charset="-128"/>
                        </a:defRPr>
                      </a:lvl2pPr>
                      <a:lvl3pPr marL="1143000" indent="-228600" defTabSz="652463">
                        <a:spcBef>
                          <a:spcPct val="20000"/>
                        </a:spcBef>
                        <a:defRPr sz="1200">
                          <a:solidFill>
                            <a:srgbClr val="000000"/>
                          </a:solidFill>
                          <a:latin typeface="Arial" pitchFamily="34" charset="0"/>
                          <a:ea typeface="ＭＳ Ｐゴシック" pitchFamily="34" charset="-128"/>
                        </a:defRPr>
                      </a:lvl3pPr>
                      <a:lvl4pPr marL="1600200" indent="-228600" defTabSz="652463">
                        <a:spcBef>
                          <a:spcPct val="20000"/>
                        </a:spcBef>
                        <a:defRPr sz="1200">
                          <a:solidFill>
                            <a:srgbClr val="000000"/>
                          </a:solidFill>
                          <a:latin typeface="Arial" pitchFamily="34" charset="0"/>
                          <a:ea typeface="ＭＳ Ｐゴシック" pitchFamily="34" charset="-128"/>
                        </a:defRPr>
                      </a:lvl4pPr>
                      <a:lvl5pPr marL="2057400" indent="-228600" defTabSz="652463">
                        <a:spcBef>
                          <a:spcPct val="20000"/>
                        </a:spcBef>
                        <a:defRPr sz="1000">
                          <a:solidFill>
                            <a:srgbClr val="000000"/>
                          </a:solidFill>
                          <a:latin typeface="Arial" pitchFamily="34" charset="0"/>
                          <a:ea typeface="ＭＳ Ｐゴシック" pitchFamily="34" charset="-128"/>
                        </a:defRPr>
                      </a:lvl5pPr>
                      <a:lvl6pPr marL="25146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6pPr>
                      <a:lvl7pPr marL="29718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7pPr>
                      <a:lvl8pPr marL="34290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8pPr>
                      <a:lvl9pPr marL="38862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9pPr>
                    </a:lstStyle>
                    <a:p>
                      <a:pPr marL="0" marR="0" lvl="0" indent="0" algn="ctr" defTabSz="652463"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ヒラギノ角ゴ Pro W3"/>
                          <a:cs typeface="ヒラギノ角ゴ Pro W3"/>
                        </a:rPr>
                        <a:t>74 – 80</a:t>
                      </a:r>
                    </a:p>
                  </a:txBody>
                  <a:tcPr marL="76164" marR="76164" marT="38081" marB="38081" horzOverflow="overflow">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403225">
                <a:tc>
                  <a:txBody>
                    <a:bodyPr/>
                    <a:lstStyle>
                      <a:lvl1pPr defTabSz="652463">
                        <a:spcBef>
                          <a:spcPct val="20000"/>
                        </a:spcBef>
                        <a:defRPr sz="1600">
                          <a:solidFill>
                            <a:srgbClr val="000000"/>
                          </a:solidFill>
                          <a:latin typeface="Arial" pitchFamily="34" charset="0"/>
                          <a:ea typeface="ＭＳ Ｐゴシック" pitchFamily="34" charset="-128"/>
                        </a:defRPr>
                      </a:lvl1pPr>
                      <a:lvl2pPr marL="742950" indent="-285750" defTabSz="652463">
                        <a:spcBef>
                          <a:spcPct val="20000"/>
                        </a:spcBef>
                        <a:buFont typeface="Symbol" pitchFamily="18" charset="2"/>
                        <a:defRPr sz="1400">
                          <a:solidFill>
                            <a:srgbClr val="000000"/>
                          </a:solidFill>
                          <a:latin typeface="Arial" pitchFamily="34" charset="0"/>
                          <a:ea typeface="ＭＳ Ｐゴシック" pitchFamily="34" charset="-128"/>
                        </a:defRPr>
                      </a:lvl2pPr>
                      <a:lvl3pPr marL="1143000" indent="-228600" defTabSz="652463">
                        <a:spcBef>
                          <a:spcPct val="20000"/>
                        </a:spcBef>
                        <a:defRPr sz="1200">
                          <a:solidFill>
                            <a:srgbClr val="000000"/>
                          </a:solidFill>
                          <a:latin typeface="Arial" pitchFamily="34" charset="0"/>
                          <a:ea typeface="ＭＳ Ｐゴシック" pitchFamily="34" charset="-128"/>
                        </a:defRPr>
                      </a:lvl3pPr>
                      <a:lvl4pPr marL="1600200" indent="-228600" defTabSz="652463">
                        <a:spcBef>
                          <a:spcPct val="20000"/>
                        </a:spcBef>
                        <a:defRPr sz="1200">
                          <a:solidFill>
                            <a:srgbClr val="000000"/>
                          </a:solidFill>
                          <a:latin typeface="Arial" pitchFamily="34" charset="0"/>
                          <a:ea typeface="ＭＳ Ｐゴシック" pitchFamily="34" charset="-128"/>
                        </a:defRPr>
                      </a:lvl4pPr>
                      <a:lvl5pPr marL="2057400" indent="-228600" defTabSz="652463">
                        <a:spcBef>
                          <a:spcPct val="20000"/>
                        </a:spcBef>
                        <a:defRPr sz="1000">
                          <a:solidFill>
                            <a:srgbClr val="000000"/>
                          </a:solidFill>
                          <a:latin typeface="Arial" pitchFamily="34" charset="0"/>
                          <a:ea typeface="ＭＳ Ｐゴシック" pitchFamily="34" charset="-128"/>
                        </a:defRPr>
                      </a:lvl5pPr>
                      <a:lvl6pPr marL="25146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6pPr>
                      <a:lvl7pPr marL="29718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7pPr>
                      <a:lvl8pPr marL="34290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8pPr>
                      <a:lvl9pPr marL="38862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9pPr>
                    </a:lstStyle>
                    <a:p>
                      <a:pPr marL="0" marR="0" lvl="0" indent="0" algn="l" defTabSz="652463"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ヒラギノ角ゴ Pro W3"/>
                          <a:cs typeface="ヒラギノ角ゴ Pro W3"/>
                        </a:rPr>
                        <a:t>Cluster &amp; HA</a:t>
                      </a:r>
                    </a:p>
                  </a:txBody>
                  <a:tcPr marL="76164" marR="76164" marT="38081" marB="38081" horzOverflow="overflow">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defTabSz="652463">
                        <a:spcBef>
                          <a:spcPct val="20000"/>
                        </a:spcBef>
                        <a:defRPr sz="1600">
                          <a:solidFill>
                            <a:srgbClr val="000000"/>
                          </a:solidFill>
                          <a:latin typeface="Arial" pitchFamily="34" charset="0"/>
                          <a:ea typeface="ＭＳ Ｐゴシック" pitchFamily="34" charset="-128"/>
                        </a:defRPr>
                      </a:lvl1pPr>
                      <a:lvl2pPr marL="742950" indent="-285750" defTabSz="652463">
                        <a:spcBef>
                          <a:spcPct val="20000"/>
                        </a:spcBef>
                        <a:buFont typeface="Symbol" pitchFamily="18" charset="2"/>
                        <a:defRPr sz="1400">
                          <a:solidFill>
                            <a:srgbClr val="000000"/>
                          </a:solidFill>
                          <a:latin typeface="Arial" pitchFamily="34" charset="0"/>
                          <a:ea typeface="ＭＳ Ｐゴシック" pitchFamily="34" charset="-128"/>
                        </a:defRPr>
                      </a:lvl2pPr>
                      <a:lvl3pPr marL="1143000" indent="-228600" defTabSz="652463">
                        <a:spcBef>
                          <a:spcPct val="20000"/>
                        </a:spcBef>
                        <a:defRPr sz="1200">
                          <a:solidFill>
                            <a:srgbClr val="000000"/>
                          </a:solidFill>
                          <a:latin typeface="Arial" pitchFamily="34" charset="0"/>
                          <a:ea typeface="ＭＳ Ｐゴシック" pitchFamily="34" charset="-128"/>
                        </a:defRPr>
                      </a:lvl3pPr>
                      <a:lvl4pPr marL="1600200" indent="-228600" defTabSz="652463">
                        <a:spcBef>
                          <a:spcPct val="20000"/>
                        </a:spcBef>
                        <a:defRPr sz="1200">
                          <a:solidFill>
                            <a:srgbClr val="000000"/>
                          </a:solidFill>
                          <a:latin typeface="Arial" pitchFamily="34" charset="0"/>
                          <a:ea typeface="ＭＳ Ｐゴシック" pitchFamily="34" charset="-128"/>
                        </a:defRPr>
                      </a:lvl4pPr>
                      <a:lvl5pPr marL="2057400" indent="-228600" defTabSz="652463">
                        <a:spcBef>
                          <a:spcPct val="20000"/>
                        </a:spcBef>
                        <a:defRPr sz="1000">
                          <a:solidFill>
                            <a:srgbClr val="000000"/>
                          </a:solidFill>
                          <a:latin typeface="Arial" pitchFamily="34" charset="0"/>
                          <a:ea typeface="ＭＳ Ｐゴシック" pitchFamily="34" charset="-128"/>
                        </a:defRPr>
                      </a:lvl5pPr>
                      <a:lvl6pPr marL="25146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6pPr>
                      <a:lvl7pPr marL="29718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7pPr>
                      <a:lvl8pPr marL="34290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8pPr>
                      <a:lvl9pPr marL="38862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9pPr>
                    </a:lstStyle>
                    <a:p>
                      <a:pPr marL="0" marR="0" lvl="0" indent="0" algn="ctr" defTabSz="652463"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ヒラギノ角ゴ Pro W3"/>
                          <a:cs typeface="ヒラギノ角ゴ Pro W3"/>
                        </a:rPr>
                        <a:t>66 – 104</a:t>
                      </a:r>
                    </a:p>
                  </a:txBody>
                  <a:tcPr marL="76164" marR="76164" marT="38081" marB="38081" horzOverflow="overflow">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400050">
                <a:tc>
                  <a:txBody>
                    <a:bodyPr/>
                    <a:lstStyle>
                      <a:lvl1pPr defTabSz="652463">
                        <a:spcBef>
                          <a:spcPct val="20000"/>
                        </a:spcBef>
                        <a:defRPr sz="1600">
                          <a:solidFill>
                            <a:srgbClr val="000000"/>
                          </a:solidFill>
                          <a:latin typeface="Arial" pitchFamily="34" charset="0"/>
                          <a:ea typeface="ＭＳ Ｐゴシック" pitchFamily="34" charset="-128"/>
                        </a:defRPr>
                      </a:lvl1pPr>
                      <a:lvl2pPr marL="742950" indent="-285750" defTabSz="652463">
                        <a:spcBef>
                          <a:spcPct val="20000"/>
                        </a:spcBef>
                        <a:buFont typeface="Symbol" pitchFamily="18" charset="2"/>
                        <a:defRPr sz="1400">
                          <a:solidFill>
                            <a:srgbClr val="000000"/>
                          </a:solidFill>
                          <a:latin typeface="Arial" pitchFamily="34" charset="0"/>
                          <a:ea typeface="ＭＳ Ｐゴシック" pitchFamily="34" charset="-128"/>
                        </a:defRPr>
                      </a:lvl2pPr>
                      <a:lvl3pPr marL="1143000" indent="-228600" defTabSz="652463">
                        <a:spcBef>
                          <a:spcPct val="20000"/>
                        </a:spcBef>
                        <a:defRPr sz="1200">
                          <a:solidFill>
                            <a:srgbClr val="000000"/>
                          </a:solidFill>
                          <a:latin typeface="Arial" pitchFamily="34" charset="0"/>
                          <a:ea typeface="ＭＳ Ｐゴシック" pitchFamily="34" charset="-128"/>
                        </a:defRPr>
                      </a:lvl3pPr>
                      <a:lvl4pPr marL="1600200" indent="-228600" defTabSz="652463">
                        <a:spcBef>
                          <a:spcPct val="20000"/>
                        </a:spcBef>
                        <a:defRPr sz="1200">
                          <a:solidFill>
                            <a:srgbClr val="000000"/>
                          </a:solidFill>
                          <a:latin typeface="Arial" pitchFamily="34" charset="0"/>
                          <a:ea typeface="ＭＳ Ｐゴシック" pitchFamily="34" charset="-128"/>
                        </a:defRPr>
                      </a:lvl4pPr>
                      <a:lvl5pPr marL="2057400" indent="-228600" defTabSz="652463">
                        <a:spcBef>
                          <a:spcPct val="20000"/>
                        </a:spcBef>
                        <a:defRPr sz="1000">
                          <a:solidFill>
                            <a:srgbClr val="000000"/>
                          </a:solidFill>
                          <a:latin typeface="Arial" pitchFamily="34" charset="0"/>
                          <a:ea typeface="ＭＳ Ｐゴシック" pitchFamily="34" charset="-128"/>
                        </a:defRPr>
                      </a:lvl5pPr>
                      <a:lvl6pPr marL="25146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6pPr>
                      <a:lvl7pPr marL="29718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7pPr>
                      <a:lvl8pPr marL="34290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8pPr>
                      <a:lvl9pPr marL="38862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9pPr>
                    </a:lstStyle>
                    <a:p>
                      <a:pPr marL="0" marR="0" lvl="0" indent="0" algn="l" defTabSz="652463"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ヒラギノ角ゴ Pro W3"/>
                          <a:cs typeface="ヒラギノ角ゴ Pro W3"/>
                        </a:rPr>
                        <a:t>Backup </a:t>
                      </a:r>
                    </a:p>
                  </a:txBody>
                  <a:tcPr marL="76164" marR="76164" marT="38081" marB="38081" horzOverflow="overflow">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defTabSz="652463">
                        <a:spcBef>
                          <a:spcPct val="20000"/>
                        </a:spcBef>
                        <a:defRPr sz="1600">
                          <a:solidFill>
                            <a:srgbClr val="000000"/>
                          </a:solidFill>
                          <a:latin typeface="Arial" pitchFamily="34" charset="0"/>
                          <a:ea typeface="ＭＳ Ｐゴシック" pitchFamily="34" charset="-128"/>
                        </a:defRPr>
                      </a:lvl1pPr>
                      <a:lvl2pPr marL="742950" indent="-285750" defTabSz="652463">
                        <a:spcBef>
                          <a:spcPct val="20000"/>
                        </a:spcBef>
                        <a:buFont typeface="Symbol" pitchFamily="18" charset="2"/>
                        <a:defRPr sz="1400">
                          <a:solidFill>
                            <a:srgbClr val="000000"/>
                          </a:solidFill>
                          <a:latin typeface="Arial" pitchFamily="34" charset="0"/>
                          <a:ea typeface="ＭＳ Ｐゴシック" pitchFamily="34" charset="-128"/>
                        </a:defRPr>
                      </a:lvl2pPr>
                      <a:lvl3pPr marL="1143000" indent="-228600" defTabSz="652463">
                        <a:spcBef>
                          <a:spcPct val="20000"/>
                        </a:spcBef>
                        <a:defRPr sz="1200">
                          <a:solidFill>
                            <a:srgbClr val="000000"/>
                          </a:solidFill>
                          <a:latin typeface="Arial" pitchFamily="34" charset="0"/>
                          <a:ea typeface="ＭＳ Ｐゴシック" pitchFamily="34" charset="-128"/>
                        </a:defRPr>
                      </a:lvl3pPr>
                      <a:lvl4pPr marL="1600200" indent="-228600" defTabSz="652463">
                        <a:spcBef>
                          <a:spcPct val="20000"/>
                        </a:spcBef>
                        <a:defRPr sz="1200">
                          <a:solidFill>
                            <a:srgbClr val="000000"/>
                          </a:solidFill>
                          <a:latin typeface="Arial" pitchFamily="34" charset="0"/>
                          <a:ea typeface="ＭＳ Ｐゴシック" pitchFamily="34" charset="-128"/>
                        </a:defRPr>
                      </a:lvl4pPr>
                      <a:lvl5pPr marL="2057400" indent="-228600" defTabSz="652463">
                        <a:spcBef>
                          <a:spcPct val="20000"/>
                        </a:spcBef>
                        <a:defRPr sz="1000">
                          <a:solidFill>
                            <a:srgbClr val="000000"/>
                          </a:solidFill>
                          <a:latin typeface="Arial" pitchFamily="34" charset="0"/>
                          <a:ea typeface="ＭＳ Ｐゴシック" pitchFamily="34" charset="-128"/>
                        </a:defRPr>
                      </a:lvl5pPr>
                      <a:lvl6pPr marL="25146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6pPr>
                      <a:lvl7pPr marL="29718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7pPr>
                      <a:lvl8pPr marL="34290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8pPr>
                      <a:lvl9pPr marL="38862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9pPr>
                    </a:lstStyle>
                    <a:p>
                      <a:pPr marL="0" marR="0" lvl="0" indent="0" algn="ctr" defTabSz="652463"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ヒラギノ角ゴ Pro W3"/>
                          <a:cs typeface="ヒラギノ角ゴ Pro W3"/>
                        </a:rPr>
                        <a:t>44 – 108</a:t>
                      </a:r>
                    </a:p>
                  </a:txBody>
                  <a:tcPr marL="76164" marR="76164" marT="38081" marB="38081" horzOverflow="overflow">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401638">
                <a:tc>
                  <a:txBody>
                    <a:bodyPr/>
                    <a:lstStyle>
                      <a:lvl1pPr defTabSz="652463">
                        <a:spcBef>
                          <a:spcPct val="20000"/>
                        </a:spcBef>
                        <a:defRPr sz="1600">
                          <a:solidFill>
                            <a:srgbClr val="000000"/>
                          </a:solidFill>
                          <a:latin typeface="Arial" pitchFamily="34" charset="0"/>
                          <a:ea typeface="ＭＳ Ｐゴシック" pitchFamily="34" charset="-128"/>
                        </a:defRPr>
                      </a:lvl1pPr>
                      <a:lvl2pPr marL="742950" indent="-285750" defTabSz="652463">
                        <a:spcBef>
                          <a:spcPct val="20000"/>
                        </a:spcBef>
                        <a:buFont typeface="Symbol" pitchFamily="18" charset="2"/>
                        <a:defRPr sz="1400">
                          <a:solidFill>
                            <a:srgbClr val="000000"/>
                          </a:solidFill>
                          <a:latin typeface="Arial" pitchFamily="34" charset="0"/>
                          <a:ea typeface="ＭＳ Ｐゴシック" pitchFamily="34" charset="-128"/>
                        </a:defRPr>
                      </a:lvl2pPr>
                      <a:lvl3pPr marL="1143000" indent="-228600" defTabSz="652463">
                        <a:spcBef>
                          <a:spcPct val="20000"/>
                        </a:spcBef>
                        <a:defRPr sz="1200">
                          <a:solidFill>
                            <a:srgbClr val="000000"/>
                          </a:solidFill>
                          <a:latin typeface="Arial" pitchFamily="34" charset="0"/>
                          <a:ea typeface="ＭＳ Ｐゴシック" pitchFamily="34" charset="-128"/>
                        </a:defRPr>
                      </a:lvl3pPr>
                      <a:lvl4pPr marL="1600200" indent="-228600" defTabSz="652463">
                        <a:spcBef>
                          <a:spcPct val="20000"/>
                        </a:spcBef>
                        <a:defRPr sz="1200">
                          <a:solidFill>
                            <a:srgbClr val="000000"/>
                          </a:solidFill>
                          <a:latin typeface="Arial" pitchFamily="34" charset="0"/>
                          <a:ea typeface="ＭＳ Ｐゴシック" pitchFamily="34" charset="-128"/>
                        </a:defRPr>
                      </a:lvl4pPr>
                      <a:lvl5pPr marL="2057400" indent="-228600" defTabSz="652463">
                        <a:spcBef>
                          <a:spcPct val="20000"/>
                        </a:spcBef>
                        <a:defRPr sz="1000">
                          <a:solidFill>
                            <a:srgbClr val="000000"/>
                          </a:solidFill>
                          <a:latin typeface="Arial" pitchFamily="34" charset="0"/>
                          <a:ea typeface="ＭＳ Ｐゴシック" pitchFamily="34" charset="-128"/>
                        </a:defRPr>
                      </a:lvl5pPr>
                      <a:lvl6pPr marL="25146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6pPr>
                      <a:lvl7pPr marL="29718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7pPr>
                      <a:lvl8pPr marL="34290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8pPr>
                      <a:lvl9pPr marL="38862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9pPr>
                    </a:lstStyle>
                    <a:p>
                      <a:pPr marL="0" marR="0" lvl="0" indent="0" algn="l" defTabSz="652463"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ヒラギノ角ゴ Pro W3"/>
                          <a:cs typeface="ヒラギノ角ゴ Pro W3"/>
                        </a:rPr>
                        <a:t>Tune</a:t>
                      </a:r>
                    </a:p>
                  </a:txBody>
                  <a:tcPr marL="76164" marR="76164" marT="38081" marB="38081" horzOverflow="overflow">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defTabSz="652463">
                        <a:spcBef>
                          <a:spcPct val="20000"/>
                        </a:spcBef>
                        <a:defRPr sz="1600">
                          <a:solidFill>
                            <a:srgbClr val="000000"/>
                          </a:solidFill>
                          <a:latin typeface="Arial" pitchFamily="34" charset="0"/>
                          <a:ea typeface="ＭＳ Ｐゴシック" pitchFamily="34" charset="-128"/>
                        </a:defRPr>
                      </a:lvl1pPr>
                      <a:lvl2pPr marL="742950" indent="-285750" defTabSz="652463">
                        <a:spcBef>
                          <a:spcPct val="20000"/>
                        </a:spcBef>
                        <a:buFont typeface="Symbol" pitchFamily="18" charset="2"/>
                        <a:defRPr sz="1400">
                          <a:solidFill>
                            <a:srgbClr val="000000"/>
                          </a:solidFill>
                          <a:latin typeface="Arial" pitchFamily="34" charset="0"/>
                          <a:ea typeface="ＭＳ Ｐゴシック" pitchFamily="34" charset="-128"/>
                        </a:defRPr>
                      </a:lvl2pPr>
                      <a:lvl3pPr marL="1143000" indent="-228600" defTabSz="652463">
                        <a:spcBef>
                          <a:spcPct val="20000"/>
                        </a:spcBef>
                        <a:defRPr sz="1200">
                          <a:solidFill>
                            <a:srgbClr val="000000"/>
                          </a:solidFill>
                          <a:latin typeface="Arial" pitchFamily="34" charset="0"/>
                          <a:ea typeface="ＭＳ Ｐゴシック" pitchFamily="34" charset="-128"/>
                        </a:defRPr>
                      </a:lvl3pPr>
                      <a:lvl4pPr marL="1600200" indent="-228600" defTabSz="652463">
                        <a:spcBef>
                          <a:spcPct val="20000"/>
                        </a:spcBef>
                        <a:defRPr sz="1200">
                          <a:solidFill>
                            <a:srgbClr val="000000"/>
                          </a:solidFill>
                          <a:latin typeface="Arial" pitchFamily="34" charset="0"/>
                          <a:ea typeface="ＭＳ Ｐゴシック" pitchFamily="34" charset="-128"/>
                        </a:defRPr>
                      </a:lvl4pPr>
                      <a:lvl5pPr marL="2057400" indent="-228600" defTabSz="652463">
                        <a:spcBef>
                          <a:spcPct val="20000"/>
                        </a:spcBef>
                        <a:defRPr sz="1000">
                          <a:solidFill>
                            <a:srgbClr val="000000"/>
                          </a:solidFill>
                          <a:latin typeface="Arial" pitchFamily="34" charset="0"/>
                          <a:ea typeface="ＭＳ Ｐゴシック" pitchFamily="34" charset="-128"/>
                        </a:defRPr>
                      </a:lvl5pPr>
                      <a:lvl6pPr marL="25146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6pPr>
                      <a:lvl7pPr marL="29718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7pPr>
                      <a:lvl8pPr marL="34290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8pPr>
                      <a:lvl9pPr marL="38862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9pPr>
                    </a:lstStyle>
                    <a:p>
                      <a:pPr marL="0" marR="0" lvl="0" indent="0" algn="ctr" defTabSz="652463"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ヒラギノ角ゴ Pro W3"/>
                          <a:cs typeface="ヒラギノ角ゴ Pro W3"/>
                        </a:rPr>
                        <a:t>89 – 98</a:t>
                      </a:r>
                    </a:p>
                  </a:txBody>
                  <a:tcPr marL="76164" marR="76164" marT="38081" marB="38081" horzOverflow="overflow">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400050">
                <a:tc>
                  <a:txBody>
                    <a:bodyPr/>
                    <a:lstStyle>
                      <a:lvl1pPr defTabSz="652463">
                        <a:spcBef>
                          <a:spcPct val="20000"/>
                        </a:spcBef>
                        <a:defRPr sz="1600">
                          <a:solidFill>
                            <a:srgbClr val="000000"/>
                          </a:solidFill>
                          <a:latin typeface="Arial" pitchFamily="34" charset="0"/>
                          <a:ea typeface="ＭＳ Ｐゴシック" pitchFamily="34" charset="-128"/>
                        </a:defRPr>
                      </a:lvl1pPr>
                      <a:lvl2pPr marL="742950" indent="-285750" defTabSz="652463">
                        <a:spcBef>
                          <a:spcPct val="20000"/>
                        </a:spcBef>
                        <a:buFont typeface="Symbol" pitchFamily="18" charset="2"/>
                        <a:defRPr sz="1400">
                          <a:solidFill>
                            <a:srgbClr val="000000"/>
                          </a:solidFill>
                          <a:latin typeface="Arial" pitchFamily="34" charset="0"/>
                          <a:ea typeface="ＭＳ Ｐゴシック" pitchFamily="34" charset="-128"/>
                        </a:defRPr>
                      </a:lvl2pPr>
                      <a:lvl3pPr marL="1143000" indent="-228600" defTabSz="652463">
                        <a:spcBef>
                          <a:spcPct val="20000"/>
                        </a:spcBef>
                        <a:defRPr sz="1200">
                          <a:solidFill>
                            <a:srgbClr val="000000"/>
                          </a:solidFill>
                          <a:latin typeface="Arial" pitchFamily="34" charset="0"/>
                          <a:ea typeface="ＭＳ Ｐゴシック" pitchFamily="34" charset="-128"/>
                        </a:defRPr>
                      </a:lvl3pPr>
                      <a:lvl4pPr marL="1600200" indent="-228600" defTabSz="652463">
                        <a:spcBef>
                          <a:spcPct val="20000"/>
                        </a:spcBef>
                        <a:defRPr sz="1200">
                          <a:solidFill>
                            <a:srgbClr val="000000"/>
                          </a:solidFill>
                          <a:latin typeface="Arial" pitchFamily="34" charset="0"/>
                          <a:ea typeface="ＭＳ Ｐゴシック" pitchFamily="34" charset="-128"/>
                        </a:defRPr>
                      </a:lvl4pPr>
                      <a:lvl5pPr marL="2057400" indent="-228600" defTabSz="652463">
                        <a:spcBef>
                          <a:spcPct val="20000"/>
                        </a:spcBef>
                        <a:defRPr sz="1000">
                          <a:solidFill>
                            <a:srgbClr val="000000"/>
                          </a:solidFill>
                          <a:latin typeface="Arial" pitchFamily="34" charset="0"/>
                          <a:ea typeface="ＭＳ Ｐゴシック" pitchFamily="34" charset="-128"/>
                        </a:defRPr>
                      </a:lvl5pPr>
                      <a:lvl6pPr marL="25146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6pPr>
                      <a:lvl7pPr marL="29718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7pPr>
                      <a:lvl8pPr marL="34290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8pPr>
                      <a:lvl9pPr marL="38862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9pPr>
                    </a:lstStyle>
                    <a:p>
                      <a:pPr marL="0" marR="0" lvl="0" indent="0" algn="l" defTabSz="652463"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ヒラギノ角ゴ Pro W3"/>
                          <a:cs typeface="ヒラギノ角ゴ Pro W3"/>
                        </a:rPr>
                        <a:t>Management</a:t>
                      </a:r>
                    </a:p>
                  </a:txBody>
                  <a:tcPr marL="76164" marR="76164" marT="38081" marB="38081" horzOverflow="overflow">
                    <a:lnL>
                      <a:noFill/>
                    </a:lnL>
                    <a:lnR>
                      <a:noFill/>
                    </a:lnR>
                    <a:lnT w="12700" cap="flat" cmpd="sng" algn="ctr">
                      <a:solidFill>
                        <a:schemeClr val="bg2"/>
                      </a:solidFill>
                      <a:prstDash val="solid"/>
                      <a:round/>
                      <a:headEnd type="none" w="med" len="med"/>
                      <a:tailEnd type="none" w="med" len="med"/>
                    </a:lnT>
                    <a:lnB>
                      <a:noFill/>
                    </a:lnB>
                    <a:lnTlToBr>
                      <a:noFill/>
                    </a:lnTlToBr>
                    <a:lnBlToTr>
                      <a:noFill/>
                    </a:lnBlToTr>
                    <a:noFill/>
                  </a:tcPr>
                </a:tc>
                <a:tc>
                  <a:txBody>
                    <a:bodyPr/>
                    <a:lstStyle>
                      <a:lvl1pPr defTabSz="652463">
                        <a:spcBef>
                          <a:spcPct val="20000"/>
                        </a:spcBef>
                        <a:defRPr sz="1600">
                          <a:solidFill>
                            <a:srgbClr val="000000"/>
                          </a:solidFill>
                          <a:latin typeface="Arial" pitchFamily="34" charset="0"/>
                          <a:ea typeface="ＭＳ Ｐゴシック" pitchFamily="34" charset="-128"/>
                        </a:defRPr>
                      </a:lvl1pPr>
                      <a:lvl2pPr marL="742950" indent="-285750" defTabSz="652463">
                        <a:spcBef>
                          <a:spcPct val="20000"/>
                        </a:spcBef>
                        <a:buFont typeface="Symbol" pitchFamily="18" charset="2"/>
                        <a:defRPr sz="1400">
                          <a:solidFill>
                            <a:srgbClr val="000000"/>
                          </a:solidFill>
                          <a:latin typeface="Arial" pitchFamily="34" charset="0"/>
                          <a:ea typeface="ＭＳ Ｐゴシック" pitchFamily="34" charset="-128"/>
                        </a:defRPr>
                      </a:lvl2pPr>
                      <a:lvl3pPr marL="1143000" indent="-228600" defTabSz="652463">
                        <a:spcBef>
                          <a:spcPct val="20000"/>
                        </a:spcBef>
                        <a:defRPr sz="1200">
                          <a:solidFill>
                            <a:srgbClr val="000000"/>
                          </a:solidFill>
                          <a:latin typeface="Arial" pitchFamily="34" charset="0"/>
                          <a:ea typeface="ＭＳ Ｐゴシック" pitchFamily="34" charset="-128"/>
                        </a:defRPr>
                      </a:lvl3pPr>
                      <a:lvl4pPr marL="1600200" indent="-228600" defTabSz="652463">
                        <a:spcBef>
                          <a:spcPct val="20000"/>
                        </a:spcBef>
                        <a:defRPr sz="1200">
                          <a:solidFill>
                            <a:srgbClr val="000000"/>
                          </a:solidFill>
                          <a:latin typeface="Arial" pitchFamily="34" charset="0"/>
                          <a:ea typeface="ＭＳ Ｐゴシック" pitchFamily="34" charset="-128"/>
                        </a:defRPr>
                      </a:lvl4pPr>
                      <a:lvl5pPr marL="2057400" indent="-228600" defTabSz="652463">
                        <a:spcBef>
                          <a:spcPct val="20000"/>
                        </a:spcBef>
                        <a:defRPr sz="1000">
                          <a:solidFill>
                            <a:srgbClr val="000000"/>
                          </a:solidFill>
                          <a:latin typeface="Arial" pitchFamily="34" charset="0"/>
                          <a:ea typeface="ＭＳ Ｐゴシック" pitchFamily="34" charset="-128"/>
                        </a:defRPr>
                      </a:lvl5pPr>
                      <a:lvl6pPr marL="25146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6pPr>
                      <a:lvl7pPr marL="29718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7pPr>
                      <a:lvl8pPr marL="34290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8pPr>
                      <a:lvl9pPr marL="3886200" indent="-228600" defTabSz="652463"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9pPr>
                    </a:lstStyle>
                    <a:p>
                      <a:pPr marL="0" marR="0" lvl="0" indent="0" algn="ctr" defTabSz="652463"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Arial" pitchFamily="34" charset="0"/>
                          <a:ea typeface="ヒラギノ角ゴ Pro W3"/>
                          <a:cs typeface="ヒラギノ角ゴ Pro W3"/>
                        </a:rPr>
                        <a:t>67 – 110</a:t>
                      </a:r>
                    </a:p>
                  </a:txBody>
                  <a:tcPr marL="76164" marR="76164" marT="38081" marB="38081" horzOverflow="overflow">
                    <a:lnL>
                      <a:noFill/>
                    </a:lnL>
                    <a:lnR>
                      <a:noFill/>
                    </a:lnR>
                    <a:lnT w="12700" cap="flat" cmpd="sng" algn="ctr">
                      <a:solidFill>
                        <a:schemeClr val="bg2"/>
                      </a:solidFill>
                      <a:prstDash val="solid"/>
                      <a:round/>
                      <a:headEnd type="none" w="med" len="med"/>
                      <a:tailEnd type="none" w="med" len="med"/>
                    </a:lnT>
                    <a:lnB>
                      <a:noFill/>
                    </a:lnB>
                    <a:lnTlToBr>
                      <a:noFill/>
                    </a:lnTlToBr>
                    <a:lnBlToTr>
                      <a:noFill/>
                    </a:lnBlToTr>
                    <a:noFill/>
                  </a:tcPr>
                </a:tc>
              </a:tr>
            </a:tbl>
          </a:graphicData>
        </a:graphic>
      </p:graphicFrame>
      <p:sp>
        <p:nvSpPr>
          <p:cNvPr id="7199" name="Text Placeholder 7"/>
          <p:cNvSpPr>
            <a:spLocks/>
          </p:cNvSpPr>
          <p:nvPr/>
        </p:nvSpPr>
        <p:spPr bwMode="auto">
          <a:xfrm>
            <a:off x="214312" y="2073275"/>
            <a:ext cx="4075113"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45" tIns="54373" rIns="108745" bIns="54373" anchor="b">
            <a:spAutoFit/>
          </a:bodyPr>
          <a:lstStyle>
            <a:lvl1pPr defTabSz="1219200">
              <a:defRPr>
                <a:solidFill>
                  <a:srgbClr val="000000"/>
                </a:solidFill>
                <a:latin typeface="Gill Sans" pitchFamily="34" charset="0"/>
                <a:ea typeface="ＭＳ Ｐゴシック" panose="020B0600070205080204" pitchFamily="34" charset="-128"/>
              </a:defRPr>
            </a:lvl1pPr>
            <a:lvl2pPr marL="990600" indent="-381000" defTabSz="1219200">
              <a:defRPr>
                <a:solidFill>
                  <a:srgbClr val="000000"/>
                </a:solidFill>
                <a:latin typeface="Gill Sans" pitchFamily="34" charset="0"/>
                <a:ea typeface="ＭＳ Ｐゴシック" panose="020B0600070205080204" pitchFamily="34" charset="-128"/>
              </a:defRPr>
            </a:lvl2pPr>
            <a:lvl3pPr marL="1524000" indent="-304800" defTabSz="1219200">
              <a:defRPr>
                <a:solidFill>
                  <a:srgbClr val="000000"/>
                </a:solidFill>
                <a:latin typeface="Gill Sans" pitchFamily="34" charset="0"/>
                <a:ea typeface="ＭＳ Ｐゴシック" panose="020B0600070205080204" pitchFamily="34" charset="-128"/>
              </a:defRPr>
            </a:lvl3pPr>
            <a:lvl4pPr marL="2133600" indent="-304800" defTabSz="1219200">
              <a:defRPr>
                <a:solidFill>
                  <a:srgbClr val="000000"/>
                </a:solidFill>
                <a:latin typeface="Gill Sans" pitchFamily="34" charset="0"/>
                <a:ea typeface="ＭＳ Ｐゴシック" panose="020B0600070205080204" pitchFamily="34" charset="-128"/>
              </a:defRPr>
            </a:lvl4pPr>
            <a:lvl5pPr marL="2743200" indent="-304800" defTabSz="1219200">
              <a:defRPr>
                <a:solidFill>
                  <a:srgbClr val="000000"/>
                </a:solidFill>
                <a:latin typeface="Gill Sans" pitchFamily="34" charset="0"/>
                <a:ea typeface="ＭＳ Ｐゴシック" panose="020B0600070205080204" pitchFamily="34" charset="-128"/>
              </a:defRPr>
            </a:lvl5pPr>
            <a:lvl6pPr marL="3200400"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3657600"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4114800"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4572000"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algn="ctr" eaLnBrk="1" hangingPunct="1">
              <a:spcBef>
                <a:spcPct val="20000"/>
              </a:spcBef>
              <a:buClr>
                <a:srgbClr val="000000"/>
              </a:buClr>
              <a:buSzPct val="100000"/>
              <a:buFont typeface="Wingdings" panose="05000000000000000000" pitchFamily="2" charset="2"/>
              <a:buNone/>
            </a:pPr>
            <a:r>
              <a:rPr lang="en-US" altLang="en-US" b="1" dirty="0">
                <a:solidFill>
                  <a:srgbClr val="333333"/>
                </a:solidFill>
                <a:latin typeface="Arial" panose="020B0604020202020204" pitchFamily="34" charset="0"/>
                <a:ea typeface="MS Gothic" panose="020B0609070205080204" pitchFamily="49" charset="-128"/>
                <a:cs typeface="ヒラギノ角ゴ Pro W3"/>
              </a:rPr>
              <a:t>Typical IT Project Time and Budget</a:t>
            </a:r>
          </a:p>
        </p:txBody>
      </p:sp>
      <p:sp>
        <p:nvSpPr>
          <p:cNvPr id="7200" name="Text Box 88"/>
          <p:cNvSpPr txBox="1">
            <a:spLocks noChangeArrowheads="1"/>
          </p:cNvSpPr>
          <p:nvPr/>
        </p:nvSpPr>
        <p:spPr bwMode="auto">
          <a:xfrm>
            <a:off x="355600" y="6130925"/>
            <a:ext cx="379253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164" tIns="38081" rIns="76164" bIns="38081">
            <a:spAutoFit/>
          </a:bodyPr>
          <a:lstStyle>
            <a:lvl1pPr defTabSz="762000">
              <a:defRPr>
                <a:solidFill>
                  <a:srgbClr val="000000"/>
                </a:solidFill>
                <a:latin typeface="Gill Sans" pitchFamily="34" charset="0"/>
                <a:ea typeface="ＭＳ Ｐゴシック" panose="020B0600070205080204" pitchFamily="34" charset="-128"/>
              </a:defRPr>
            </a:lvl1pPr>
            <a:lvl2pPr marL="990600" indent="-381000" defTabSz="762000">
              <a:defRPr>
                <a:solidFill>
                  <a:srgbClr val="000000"/>
                </a:solidFill>
                <a:latin typeface="Gill Sans" pitchFamily="34" charset="0"/>
                <a:ea typeface="ＭＳ Ｐゴシック" panose="020B0600070205080204" pitchFamily="34" charset="-128"/>
              </a:defRPr>
            </a:lvl2pPr>
            <a:lvl3pPr marL="1524000" indent="-304800" defTabSz="762000">
              <a:defRPr>
                <a:solidFill>
                  <a:srgbClr val="000000"/>
                </a:solidFill>
                <a:latin typeface="Gill Sans" pitchFamily="34" charset="0"/>
                <a:ea typeface="ＭＳ Ｐゴシック" panose="020B0600070205080204" pitchFamily="34" charset="-128"/>
              </a:defRPr>
            </a:lvl3pPr>
            <a:lvl4pPr marL="2133600" indent="-304800" defTabSz="762000">
              <a:defRPr>
                <a:solidFill>
                  <a:srgbClr val="000000"/>
                </a:solidFill>
                <a:latin typeface="Gill Sans" pitchFamily="34" charset="0"/>
                <a:ea typeface="ＭＳ Ｐゴシック" panose="020B0600070205080204" pitchFamily="34" charset="-128"/>
              </a:defRPr>
            </a:lvl4pPr>
            <a:lvl5pPr marL="2743200" indent="-304800" defTabSz="762000">
              <a:defRPr>
                <a:solidFill>
                  <a:srgbClr val="000000"/>
                </a:solidFill>
                <a:latin typeface="Gill Sans" pitchFamily="34" charset="0"/>
                <a:ea typeface="ＭＳ Ｐゴシック" panose="020B0600070205080204" pitchFamily="34" charset="-128"/>
              </a:defRPr>
            </a:lvl5pPr>
            <a:lvl6pPr marL="3200400" indent="-304800" defTabSz="7620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3657600" indent="-304800" defTabSz="7620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4114800" indent="-304800" defTabSz="7620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4572000" indent="-304800" defTabSz="7620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eaLnBrk="1" hangingPunct="1">
              <a:spcBef>
                <a:spcPct val="0"/>
              </a:spcBef>
              <a:buClr>
                <a:srgbClr val="000000"/>
              </a:buClr>
              <a:buSzPct val="100000"/>
              <a:buFont typeface="Times New Roman" panose="02020603050405020304" pitchFamily="18" charset="0"/>
              <a:buNone/>
            </a:pPr>
            <a:r>
              <a:rPr lang="en-US" altLang="en-US" sz="800">
                <a:solidFill>
                  <a:srgbClr val="808080"/>
                </a:solidFill>
                <a:latin typeface="Arial" panose="020B0604020202020204" pitchFamily="34" charset="0"/>
                <a:ea typeface="ヒラギノ角ゴ Pro W3"/>
                <a:cs typeface="ヒラギノ角ゴ Pro W3"/>
              </a:rPr>
              <a:t>From a commissioned study conducted by Forrester Consulting on behalf of IBM</a:t>
            </a:r>
          </a:p>
        </p:txBody>
      </p:sp>
      <p:sp>
        <p:nvSpPr>
          <p:cNvPr id="7201" name="Rectangle 11"/>
          <p:cNvSpPr>
            <a:spLocks noChangeArrowheads="1"/>
          </p:cNvSpPr>
          <p:nvPr/>
        </p:nvSpPr>
        <p:spPr bwMode="auto">
          <a:xfrm>
            <a:off x="4560888" y="2563813"/>
            <a:ext cx="4330700" cy="349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marL="233363" indent="-233363" defTabSz="1219200">
              <a:defRPr>
                <a:solidFill>
                  <a:srgbClr val="000000"/>
                </a:solidFill>
                <a:latin typeface="Gill Sans" pitchFamily="34" charset="0"/>
                <a:ea typeface="ＭＳ Ｐゴシック" panose="020B0600070205080204" pitchFamily="34" charset="-128"/>
              </a:defRPr>
            </a:lvl1pPr>
            <a:lvl2pPr marL="990600" indent="-381000" defTabSz="1219200">
              <a:defRPr>
                <a:solidFill>
                  <a:srgbClr val="000000"/>
                </a:solidFill>
                <a:latin typeface="Gill Sans" pitchFamily="34" charset="0"/>
                <a:ea typeface="ＭＳ Ｐゴシック" panose="020B0600070205080204" pitchFamily="34" charset="-128"/>
              </a:defRPr>
            </a:lvl2pPr>
            <a:lvl3pPr marL="1524000" indent="-304800" defTabSz="1219200">
              <a:defRPr>
                <a:solidFill>
                  <a:srgbClr val="000000"/>
                </a:solidFill>
                <a:latin typeface="Gill Sans" pitchFamily="34" charset="0"/>
                <a:ea typeface="ＭＳ Ｐゴシック" panose="020B0600070205080204" pitchFamily="34" charset="-128"/>
              </a:defRPr>
            </a:lvl3pPr>
            <a:lvl4pPr marL="2133600" indent="-304800" defTabSz="1219200">
              <a:defRPr>
                <a:solidFill>
                  <a:srgbClr val="000000"/>
                </a:solidFill>
                <a:latin typeface="Gill Sans" pitchFamily="34" charset="0"/>
                <a:ea typeface="ＭＳ Ｐゴシック" panose="020B0600070205080204" pitchFamily="34" charset="-128"/>
              </a:defRPr>
            </a:lvl4pPr>
            <a:lvl5pPr marL="2743200" indent="-304800" defTabSz="1219200">
              <a:defRPr>
                <a:solidFill>
                  <a:srgbClr val="000000"/>
                </a:solidFill>
                <a:latin typeface="Gill Sans" pitchFamily="34" charset="0"/>
                <a:ea typeface="ＭＳ Ｐゴシック" panose="020B0600070205080204" pitchFamily="34" charset="-128"/>
              </a:defRPr>
            </a:lvl5pPr>
            <a:lvl6pPr marL="3200400"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3657600"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4114800"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4572000"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eaLnBrk="1" hangingPunct="1">
              <a:lnSpc>
                <a:spcPct val="90000"/>
              </a:lnSpc>
              <a:spcBef>
                <a:spcPct val="40000"/>
              </a:spcBef>
              <a:buClr>
                <a:srgbClr val="000000"/>
              </a:buClr>
            </a:pPr>
            <a:r>
              <a:rPr lang="en-US" altLang="en-US" sz="1800" dirty="0">
                <a:latin typeface="Arial" panose="020B0604020202020204" pitchFamily="34" charset="0"/>
                <a:ea typeface="ヒラギノ角ゴ Pro W3"/>
                <a:cs typeface="ヒラギノ角ゴ Pro W3"/>
              </a:rPr>
              <a:t>Pre-integrated, pre-tested, ready to run</a:t>
            </a:r>
          </a:p>
          <a:p>
            <a:pPr eaLnBrk="1" hangingPunct="1">
              <a:lnSpc>
                <a:spcPct val="90000"/>
              </a:lnSpc>
              <a:spcBef>
                <a:spcPct val="40000"/>
              </a:spcBef>
              <a:buClr>
                <a:srgbClr val="000000"/>
              </a:buClr>
            </a:pPr>
            <a:r>
              <a:rPr lang="en-US" altLang="en-US" sz="1800" dirty="0">
                <a:latin typeface="Arial" panose="020B0604020202020204" pitchFamily="34" charset="0"/>
                <a:ea typeface="ヒラギノ角ゴ Pro W3"/>
                <a:cs typeface="ヒラギノ角ゴ Pro W3"/>
              </a:rPr>
              <a:t>Up and running in hours</a:t>
            </a:r>
          </a:p>
          <a:p>
            <a:pPr eaLnBrk="1" hangingPunct="1">
              <a:lnSpc>
                <a:spcPct val="90000"/>
              </a:lnSpc>
              <a:spcBef>
                <a:spcPct val="40000"/>
              </a:spcBef>
              <a:buClr>
                <a:srgbClr val="000000"/>
              </a:buClr>
            </a:pPr>
            <a:r>
              <a:rPr lang="en-US" altLang="en-US" sz="1800" dirty="0">
                <a:latin typeface="Arial" panose="020B0604020202020204" pitchFamily="34" charset="0"/>
                <a:ea typeface="ヒラギノ角ゴ Pro W3"/>
                <a:cs typeface="ヒラギノ角ゴ Pro W3"/>
              </a:rPr>
              <a:t>Rapid application and data deployment</a:t>
            </a:r>
          </a:p>
          <a:p>
            <a:pPr eaLnBrk="1" hangingPunct="1">
              <a:lnSpc>
                <a:spcPct val="90000"/>
              </a:lnSpc>
              <a:spcBef>
                <a:spcPct val="40000"/>
              </a:spcBef>
              <a:buClr>
                <a:srgbClr val="000000"/>
              </a:buClr>
            </a:pPr>
            <a:r>
              <a:rPr lang="en-US" altLang="en-US" sz="1800" dirty="0">
                <a:latin typeface="Arial" panose="020B0604020202020204" pitchFamily="34" charset="0"/>
                <a:ea typeface="ヒラギノ角ゴ Pro W3"/>
                <a:cs typeface="ヒラギノ角ゴ Pro W3"/>
              </a:rPr>
              <a:t>Rapid </a:t>
            </a:r>
            <a:r>
              <a:rPr lang="en-US" altLang="en-US" sz="1800" dirty="0" err="1">
                <a:latin typeface="Arial" panose="020B0604020202020204" pitchFamily="34" charset="0"/>
                <a:ea typeface="ヒラギノ角ゴ Pro W3"/>
                <a:cs typeface="ヒラギノ角ゴ Pro W3"/>
              </a:rPr>
              <a:t>dev</a:t>
            </a:r>
            <a:r>
              <a:rPr lang="en-US" altLang="en-US" sz="1800" dirty="0">
                <a:latin typeface="Arial" panose="020B0604020202020204" pitchFamily="34" charset="0"/>
                <a:ea typeface="ヒラギノ角ゴ Pro W3"/>
                <a:cs typeface="ヒラギノ角ゴ Pro W3"/>
              </a:rPr>
              <a:t>/test environment replication</a:t>
            </a:r>
          </a:p>
          <a:p>
            <a:pPr eaLnBrk="1" hangingPunct="1">
              <a:lnSpc>
                <a:spcPct val="90000"/>
              </a:lnSpc>
              <a:spcBef>
                <a:spcPct val="40000"/>
              </a:spcBef>
              <a:buClr>
                <a:srgbClr val="000000"/>
              </a:buClr>
            </a:pPr>
            <a:r>
              <a:rPr lang="en-US" altLang="en-US" sz="1800" dirty="0">
                <a:latin typeface="Arial" panose="020B0604020202020204" pitchFamily="34" charset="0"/>
                <a:ea typeface="ヒラギノ角ゴ Pro W3"/>
                <a:cs typeface="ヒラギノ角ゴ Pro W3"/>
              </a:rPr>
              <a:t>Dynamic scaling</a:t>
            </a:r>
          </a:p>
          <a:p>
            <a:pPr eaLnBrk="1" hangingPunct="1">
              <a:lnSpc>
                <a:spcPct val="90000"/>
              </a:lnSpc>
              <a:spcBef>
                <a:spcPct val="40000"/>
              </a:spcBef>
              <a:buClr>
                <a:srgbClr val="000000"/>
              </a:buClr>
            </a:pPr>
            <a:r>
              <a:rPr lang="en-US" altLang="en-US" sz="1800" dirty="0">
                <a:latin typeface="Arial" panose="020B0604020202020204" pitchFamily="34" charset="0"/>
                <a:ea typeface="ヒラギノ角ゴ Pro W3"/>
                <a:cs typeface="ヒラギノ角ゴ Pro W3"/>
              </a:rPr>
              <a:t>Automatic failover and high availability </a:t>
            </a:r>
          </a:p>
          <a:p>
            <a:pPr eaLnBrk="1" hangingPunct="1">
              <a:lnSpc>
                <a:spcPct val="90000"/>
              </a:lnSpc>
              <a:spcBef>
                <a:spcPct val="40000"/>
              </a:spcBef>
              <a:buClr>
                <a:srgbClr val="000000"/>
              </a:buClr>
            </a:pPr>
            <a:r>
              <a:rPr lang="en-US" altLang="en-US" sz="1800" dirty="0">
                <a:latin typeface="Arial" panose="020B0604020202020204" pitchFamily="34" charset="0"/>
                <a:ea typeface="ヒラギノ角ゴ Pro W3"/>
                <a:cs typeface="ヒラギノ角ゴ Pro W3"/>
              </a:rPr>
              <a:t>Fully integrated management</a:t>
            </a:r>
          </a:p>
          <a:p>
            <a:pPr eaLnBrk="1" hangingPunct="1">
              <a:lnSpc>
                <a:spcPct val="90000"/>
              </a:lnSpc>
              <a:spcBef>
                <a:spcPct val="40000"/>
              </a:spcBef>
              <a:buClr>
                <a:srgbClr val="000000"/>
              </a:buClr>
            </a:pPr>
            <a:r>
              <a:rPr lang="en-US" altLang="en-US" sz="1800" dirty="0">
                <a:latin typeface="Arial" panose="020B0604020202020204" pitchFamily="34" charset="0"/>
                <a:ea typeface="ヒラギノ角ゴ Pro W3"/>
                <a:cs typeface="ヒラギノ角ゴ Pro W3"/>
              </a:rPr>
              <a:t>Single support number</a:t>
            </a:r>
          </a:p>
          <a:p>
            <a:pPr eaLnBrk="1" hangingPunct="1">
              <a:lnSpc>
                <a:spcPct val="90000"/>
              </a:lnSpc>
              <a:spcBef>
                <a:spcPct val="40000"/>
              </a:spcBef>
              <a:buClr>
                <a:srgbClr val="000000"/>
              </a:buClr>
            </a:pPr>
            <a:r>
              <a:rPr lang="en-US" altLang="en-US" sz="1800" dirty="0">
                <a:latin typeface="Arial" panose="020B0604020202020204" pitchFamily="34" charset="0"/>
                <a:ea typeface="ヒラギノ角ゴ Pro W3"/>
                <a:cs typeface="ヒラギノ角ゴ Pro W3"/>
              </a:rPr>
              <a:t>System level updates and upgrades</a:t>
            </a:r>
          </a:p>
          <a:p>
            <a:pPr eaLnBrk="1" hangingPunct="1">
              <a:lnSpc>
                <a:spcPct val="90000"/>
              </a:lnSpc>
              <a:spcBef>
                <a:spcPct val="40000"/>
              </a:spcBef>
              <a:buClr>
                <a:srgbClr val="000000"/>
              </a:buClr>
            </a:pPr>
            <a:r>
              <a:rPr lang="en-US" altLang="en-US" sz="1800" dirty="0">
                <a:latin typeface="Arial" panose="020B0604020202020204" pitchFamily="34" charset="0"/>
                <a:ea typeface="ヒラギノ角ゴ Pro W3"/>
                <a:cs typeface="ヒラギノ角ゴ Pro W3"/>
              </a:rPr>
              <a:t>Simplified problem determination</a:t>
            </a:r>
          </a:p>
        </p:txBody>
      </p:sp>
      <p:pic>
        <p:nvPicPr>
          <p:cNvPr id="7202" name="Picture 11" descr="IBM_PureSystems_wordmark_blu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89475" y="1900238"/>
            <a:ext cx="360997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3" name="Text Placeholder 7"/>
          <p:cNvSpPr>
            <a:spLocks/>
          </p:cNvSpPr>
          <p:nvPr/>
        </p:nvSpPr>
        <p:spPr bwMode="auto">
          <a:xfrm>
            <a:off x="249238" y="1290638"/>
            <a:ext cx="33274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45" tIns="54373" rIns="108745" bIns="54373" anchor="b">
            <a:spAutoFit/>
          </a:bodyPr>
          <a:lstStyle>
            <a:lvl1pPr defTabSz="1219200">
              <a:defRPr>
                <a:solidFill>
                  <a:srgbClr val="000000"/>
                </a:solidFill>
                <a:latin typeface="Gill Sans" pitchFamily="34" charset="0"/>
                <a:ea typeface="ＭＳ Ｐゴシック" panose="020B0600070205080204" pitchFamily="34" charset="-128"/>
              </a:defRPr>
            </a:lvl1pPr>
            <a:lvl2pPr marL="990600" indent="-381000" defTabSz="1219200">
              <a:defRPr>
                <a:solidFill>
                  <a:srgbClr val="000000"/>
                </a:solidFill>
                <a:latin typeface="Gill Sans" pitchFamily="34" charset="0"/>
                <a:ea typeface="ＭＳ Ｐゴシック" panose="020B0600070205080204" pitchFamily="34" charset="-128"/>
              </a:defRPr>
            </a:lvl2pPr>
            <a:lvl3pPr marL="1524000" indent="-304800" defTabSz="1219200">
              <a:defRPr>
                <a:solidFill>
                  <a:srgbClr val="000000"/>
                </a:solidFill>
                <a:latin typeface="Gill Sans" pitchFamily="34" charset="0"/>
                <a:ea typeface="ＭＳ Ｐゴシック" panose="020B0600070205080204" pitchFamily="34" charset="-128"/>
              </a:defRPr>
            </a:lvl3pPr>
            <a:lvl4pPr marL="2133600" indent="-304800" defTabSz="1219200">
              <a:defRPr>
                <a:solidFill>
                  <a:srgbClr val="000000"/>
                </a:solidFill>
                <a:latin typeface="Gill Sans" pitchFamily="34" charset="0"/>
                <a:ea typeface="ＭＳ Ｐゴシック" panose="020B0600070205080204" pitchFamily="34" charset="-128"/>
              </a:defRPr>
            </a:lvl4pPr>
            <a:lvl5pPr marL="2743200" indent="-304800" defTabSz="1219200">
              <a:defRPr>
                <a:solidFill>
                  <a:srgbClr val="000000"/>
                </a:solidFill>
                <a:latin typeface="Gill Sans" pitchFamily="34" charset="0"/>
                <a:ea typeface="ＭＳ Ｐゴシック" panose="020B0600070205080204" pitchFamily="34" charset="-128"/>
              </a:defRPr>
            </a:lvl5pPr>
            <a:lvl6pPr marL="3200400"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3657600"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4114800"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4572000"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eaLnBrk="1" hangingPunct="1">
              <a:spcBef>
                <a:spcPct val="20000"/>
              </a:spcBef>
              <a:buClr>
                <a:srgbClr val="000000"/>
              </a:buClr>
              <a:buSzPct val="100000"/>
              <a:buFont typeface="Wingdings" panose="05000000000000000000" pitchFamily="2" charset="2"/>
              <a:buNone/>
            </a:pPr>
            <a:r>
              <a:rPr lang="en-US" altLang="en-US" sz="2400" b="1" i="1" dirty="0">
                <a:latin typeface="Arial" panose="020B0604020202020204" pitchFamily="34" charset="0"/>
                <a:ea typeface="MS Gothic" panose="020B0609070205080204" pitchFamily="49" charset="-128"/>
                <a:cs typeface="ヒラギノ角ゴ Pro W3"/>
              </a:rPr>
              <a:t>From….</a:t>
            </a:r>
          </a:p>
        </p:txBody>
      </p:sp>
      <p:sp>
        <p:nvSpPr>
          <p:cNvPr id="7204" name="Text Placeholder 7"/>
          <p:cNvSpPr>
            <a:spLocks/>
          </p:cNvSpPr>
          <p:nvPr/>
        </p:nvSpPr>
        <p:spPr bwMode="auto">
          <a:xfrm>
            <a:off x="4946650" y="1260475"/>
            <a:ext cx="33274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745" tIns="54373" rIns="108745" bIns="54373" anchor="b">
            <a:spAutoFit/>
          </a:bodyPr>
          <a:lstStyle>
            <a:lvl1pPr defTabSz="1219200">
              <a:defRPr>
                <a:solidFill>
                  <a:srgbClr val="000000"/>
                </a:solidFill>
                <a:latin typeface="Gill Sans" pitchFamily="34" charset="0"/>
                <a:ea typeface="ＭＳ Ｐゴシック" panose="020B0600070205080204" pitchFamily="34" charset="-128"/>
              </a:defRPr>
            </a:lvl1pPr>
            <a:lvl2pPr marL="990600" indent="-381000" defTabSz="1219200">
              <a:defRPr>
                <a:solidFill>
                  <a:srgbClr val="000000"/>
                </a:solidFill>
                <a:latin typeface="Gill Sans" pitchFamily="34" charset="0"/>
                <a:ea typeface="ＭＳ Ｐゴシック" panose="020B0600070205080204" pitchFamily="34" charset="-128"/>
              </a:defRPr>
            </a:lvl2pPr>
            <a:lvl3pPr marL="1524000" indent="-304800" defTabSz="1219200">
              <a:defRPr>
                <a:solidFill>
                  <a:srgbClr val="000000"/>
                </a:solidFill>
                <a:latin typeface="Gill Sans" pitchFamily="34" charset="0"/>
                <a:ea typeface="ＭＳ Ｐゴシック" panose="020B0600070205080204" pitchFamily="34" charset="-128"/>
              </a:defRPr>
            </a:lvl3pPr>
            <a:lvl4pPr marL="2133600" indent="-304800" defTabSz="1219200">
              <a:defRPr>
                <a:solidFill>
                  <a:srgbClr val="000000"/>
                </a:solidFill>
                <a:latin typeface="Gill Sans" pitchFamily="34" charset="0"/>
                <a:ea typeface="ＭＳ Ｐゴシック" panose="020B0600070205080204" pitchFamily="34" charset="-128"/>
              </a:defRPr>
            </a:lvl4pPr>
            <a:lvl5pPr marL="2743200" indent="-304800" defTabSz="1219200">
              <a:defRPr>
                <a:solidFill>
                  <a:srgbClr val="000000"/>
                </a:solidFill>
                <a:latin typeface="Gill Sans" pitchFamily="34" charset="0"/>
                <a:ea typeface="ＭＳ Ｐゴシック" panose="020B0600070205080204" pitchFamily="34" charset="-128"/>
              </a:defRPr>
            </a:lvl5pPr>
            <a:lvl6pPr marL="3200400"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3657600"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4114800"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4572000"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eaLnBrk="1" hangingPunct="1">
              <a:spcBef>
                <a:spcPct val="20000"/>
              </a:spcBef>
              <a:buClr>
                <a:srgbClr val="000000"/>
              </a:buClr>
              <a:buSzPct val="100000"/>
              <a:buFont typeface="Wingdings" panose="05000000000000000000" pitchFamily="2" charset="2"/>
              <a:buNone/>
            </a:pPr>
            <a:r>
              <a:rPr lang="en-US" altLang="en-US" sz="2400" b="1" i="1">
                <a:latin typeface="Arial" panose="020B0604020202020204" pitchFamily="34" charset="0"/>
                <a:ea typeface="MS Gothic" panose="020B0609070205080204" pitchFamily="49" charset="-128"/>
                <a:cs typeface="ヒラギノ角ゴ Pro W3"/>
              </a:rPr>
              <a:t>To.…</a:t>
            </a:r>
          </a:p>
        </p:txBody>
      </p:sp>
    </p:spTree>
    <p:extLst>
      <p:ext uri="{BB962C8B-B14F-4D97-AF65-F5344CB8AC3E}">
        <p14:creationId xmlns:p14="http://schemas.microsoft.com/office/powerpoint/2010/main" val="1546490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55588" y="657225"/>
            <a:ext cx="8888412" cy="568325"/>
          </a:xfrm>
        </p:spPr>
        <p:txBody>
          <a:bodyPr/>
          <a:lstStyle/>
          <a:p>
            <a:r>
              <a:rPr lang="en-US" altLang="en-US" smtClean="0"/>
              <a:t>The IBM PureSystems family is optimized to</a:t>
            </a:r>
            <a:r>
              <a:rPr lang="en-US" altLang="en-US" b="1" smtClean="0"/>
              <a:t>                            accelerate and simplify business priorities</a:t>
            </a:r>
          </a:p>
        </p:txBody>
      </p:sp>
      <p:graphicFrame>
        <p:nvGraphicFramePr>
          <p:cNvPr id="1639427" name="Group 3"/>
          <p:cNvGraphicFramePr>
            <a:graphicFrameLocks noGrp="1"/>
          </p:cNvGraphicFramePr>
          <p:nvPr/>
        </p:nvGraphicFramePr>
        <p:xfrm>
          <a:off x="0" y="1695450"/>
          <a:ext cx="9144000" cy="4441826"/>
        </p:xfrm>
        <a:graphic>
          <a:graphicData uri="http://schemas.openxmlformats.org/drawingml/2006/table">
            <a:tbl>
              <a:tblPr/>
              <a:tblGrid>
                <a:gridCol w="4602163"/>
                <a:gridCol w="4541837"/>
              </a:tblGrid>
              <a:tr h="2220913">
                <a:tc>
                  <a:txBody>
                    <a:bodyPr/>
                    <a:lstStyle>
                      <a:lvl1pPr>
                        <a:spcBef>
                          <a:spcPct val="20000"/>
                        </a:spcBef>
                        <a:defRPr sz="1600">
                          <a:solidFill>
                            <a:srgbClr val="000000"/>
                          </a:solidFill>
                          <a:latin typeface="Arial" pitchFamily="34" charset="0"/>
                          <a:ea typeface="ＭＳ Ｐゴシック" pitchFamily="34" charset="-128"/>
                        </a:defRPr>
                      </a:lvl1pPr>
                      <a:lvl2pPr marL="742950" indent="-285750">
                        <a:spcBef>
                          <a:spcPct val="20000"/>
                        </a:spcBef>
                        <a:buFont typeface="Symbol" pitchFamily="18" charset="2"/>
                        <a:defRPr sz="1400">
                          <a:solidFill>
                            <a:srgbClr val="000000"/>
                          </a:solidFill>
                          <a:latin typeface="Arial" pitchFamily="34" charset="0"/>
                          <a:ea typeface="ＭＳ Ｐゴシック" pitchFamily="34" charset="-128"/>
                        </a:defRPr>
                      </a:lvl2pPr>
                      <a:lvl3pPr marL="1143000" indent="-228600">
                        <a:spcBef>
                          <a:spcPct val="20000"/>
                        </a:spcBef>
                        <a:defRPr sz="1200">
                          <a:solidFill>
                            <a:srgbClr val="000000"/>
                          </a:solidFill>
                          <a:latin typeface="Arial" pitchFamily="34" charset="0"/>
                          <a:ea typeface="ＭＳ Ｐゴシック" pitchFamily="34" charset="-128"/>
                        </a:defRPr>
                      </a:lvl3pPr>
                      <a:lvl4pPr marL="1600200" indent="-228600">
                        <a:spcBef>
                          <a:spcPct val="20000"/>
                        </a:spcBef>
                        <a:defRPr sz="1200">
                          <a:solidFill>
                            <a:srgbClr val="000000"/>
                          </a:solidFill>
                          <a:latin typeface="Arial" pitchFamily="34" charset="0"/>
                          <a:ea typeface="ＭＳ Ｐゴシック" pitchFamily="34" charset="-128"/>
                        </a:defRPr>
                      </a:lvl4pPr>
                      <a:lvl5pPr marL="2057400" indent="-228600">
                        <a:spcBef>
                          <a:spcPct val="20000"/>
                        </a:spcBef>
                        <a:defRPr sz="1000">
                          <a:solidFill>
                            <a:srgbClr val="0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endParaRPr kumimoji="0" lang="en-US" altLang="en-US" sz="1300" b="0" i="0" u="none" strike="noStrike" cap="none" normalizeH="0" baseline="0" smtClean="0">
                        <a:ln>
                          <a:noFill/>
                        </a:ln>
                        <a:solidFill>
                          <a:srgbClr val="000000"/>
                        </a:solidFill>
                        <a:effectLst/>
                        <a:latin typeface="Arial" pitchFamily="34" charset="0"/>
                        <a:ea typeface="ヒラギノ角ゴ Pro W3"/>
                        <a:cs typeface="ヒラギノ角ゴ Pro W3"/>
                      </a:endParaRPr>
                    </a:p>
                  </a:txBody>
                  <a:tcPr marL="121899" marR="121899" marT="45712" marB="45712" horzOverflow="overflow">
                    <a:lnL>
                      <a:noFill/>
                    </a:lnL>
                    <a:lnR w="57150" cap="flat" cmpd="sng" algn="ctr">
                      <a:solidFill>
                        <a:schemeClr val="bg1"/>
                      </a:solidFill>
                      <a:prstDash val="solid"/>
                      <a:round/>
                      <a:headEnd type="none" w="med" len="med"/>
                      <a:tailEnd type="none" w="med" len="med"/>
                    </a:lnR>
                    <a:lnT>
                      <a:noFill/>
                    </a:lnT>
                    <a:lnB w="57150" cap="flat" cmpd="sng" algn="ctr">
                      <a:solidFill>
                        <a:schemeClr val="bg1"/>
                      </a:solidFill>
                      <a:prstDash val="solid"/>
                      <a:round/>
                      <a:headEnd type="none" w="med" len="med"/>
                      <a:tailEnd type="none" w="med" len="med"/>
                    </a:lnB>
                    <a:lnTlToBr>
                      <a:noFill/>
                    </a:lnTlToBr>
                    <a:lnBlToTr>
                      <a:noFill/>
                    </a:lnBlToTr>
                    <a:gradFill rotWithShape="1">
                      <a:gsLst>
                        <a:gs pos="0">
                          <a:schemeClr val="bg1"/>
                        </a:gs>
                        <a:gs pos="100000">
                          <a:schemeClr val="accent1">
                            <a:alpha val="70000"/>
                          </a:schemeClr>
                        </a:gs>
                      </a:gsLst>
                      <a:lin ang="0" scaled="1"/>
                    </a:gradFill>
                  </a:tcPr>
                </a:tc>
                <a:tc>
                  <a:txBody>
                    <a:bodyPr/>
                    <a:lstStyle>
                      <a:lvl1pPr>
                        <a:spcBef>
                          <a:spcPct val="20000"/>
                        </a:spcBef>
                        <a:defRPr sz="1600">
                          <a:solidFill>
                            <a:srgbClr val="000000"/>
                          </a:solidFill>
                          <a:latin typeface="Arial" pitchFamily="34" charset="0"/>
                          <a:ea typeface="ＭＳ Ｐゴシック" pitchFamily="34" charset="-128"/>
                        </a:defRPr>
                      </a:lvl1pPr>
                      <a:lvl2pPr marL="742950" indent="-285750">
                        <a:spcBef>
                          <a:spcPct val="20000"/>
                        </a:spcBef>
                        <a:buFont typeface="Symbol" pitchFamily="18" charset="2"/>
                        <a:defRPr sz="1400">
                          <a:solidFill>
                            <a:srgbClr val="000000"/>
                          </a:solidFill>
                          <a:latin typeface="Arial" pitchFamily="34" charset="0"/>
                          <a:ea typeface="ＭＳ Ｐゴシック" pitchFamily="34" charset="-128"/>
                        </a:defRPr>
                      </a:lvl2pPr>
                      <a:lvl3pPr marL="1143000" indent="-228600">
                        <a:spcBef>
                          <a:spcPct val="20000"/>
                        </a:spcBef>
                        <a:defRPr sz="1200">
                          <a:solidFill>
                            <a:srgbClr val="000000"/>
                          </a:solidFill>
                          <a:latin typeface="Arial" pitchFamily="34" charset="0"/>
                          <a:ea typeface="ＭＳ Ｐゴシック" pitchFamily="34" charset="-128"/>
                        </a:defRPr>
                      </a:lvl3pPr>
                      <a:lvl4pPr marL="1600200" indent="-228600">
                        <a:spcBef>
                          <a:spcPct val="20000"/>
                        </a:spcBef>
                        <a:defRPr sz="1200">
                          <a:solidFill>
                            <a:srgbClr val="000000"/>
                          </a:solidFill>
                          <a:latin typeface="Arial" pitchFamily="34" charset="0"/>
                          <a:ea typeface="ＭＳ Ｐゴシック" pitchFamily="34" charset="-128"/>
                        </a:defRPr>
                      </a:lvl4pPr>
                      <a:lvl5pPr marL="2057400" indent="-228600">
                        <a:spcBef>
                          <a:spcPct val="20000"/>
                        </a:spcBef>
                        <a:defRPr sz="1000">
                          <a:solidFill>
                            <a:srgbClr val="0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endParaRPr kumimoji="0" lang="en-US" altLang="en-US" sz="1300" b="0" i="0" u="none" strike="noStrike" cap="none" normalizeH="0" baseline="0" smtClean="0">
                        <a:ln>
                          <a:noFill/>
                        </a:ln>
                        <a:solidFill>
                          <a:srgbClr val="000000"/>
                        </a:solidFill>
                        <a:effectLst/>
                        <a:latin typeface="Arial" pitchFamily="34" charset="0"/>
                        <a:ea typeface="ヒラギノ角ゴ Pro W3"/>
                        <a:cs typeface="ヒラギノ角ゴ Pro W3"/>
                      </a:endParaRPr>
                    </a:p>
                  </a:txBody>
                  <a:tcPr marL="121899" marR="121899" marT="45712" marB="45712" horzOverflow="overflow">
                    <a:lnL w="57150" cap="flat" cmpd="sng" algn="ctr">
                      <a:solidFill>
                        <a:schemeClr val="bg1"/>
                      </a:solidFill>
                      <a:prstDash val="solid"/>
                      <a:round/>
                      <a:headEnd type="none" w="med" len="med"/>
                      <a:tailEnd type="none" w="med" len="med"/>
                    </a:lnL>
                    <a:lnR>
                      <a:noFill/>
                    </a:lnR>
                    <a:lnT>
                      <a:noFill/>
                    </a:lnT>
                    <a:lnB w="57150" cap="flat" cmpd="sng" algn="ctr">
                      <a:solidFill>
                        <a:schemeClr val="bg1"/>
                      </a:solidFill>
                      <a:prstDash val="solid"/>
                      <a:round/>
                      <a:headEnd type="none" w="med" len="med"/>
                      <a:tailEnd type="none" w="med" len="med"/>
                    </a:lnB>
                    <a:lnTlToBr>
                      <a:noFill/>
                    </a:lnTlToBr>
                    <a:lnBlToTr>
                      <a:noFill/>
                    </a:lnBlToTr>
                    <a:gradFill rotWithShape="1">
                      <a:gsLst>
                        <a:gs pos="0">
                          <a:schemeClr val="accent2"/>
                        </a:gs>
                        <a:gs pos="100000">
                          <a:schemeClr val="bg1"/>
                        </a:gs>
                      </a:gsLst>
                      <a:lin ang="0" scaled="1"/>
                    </a:gradFill>
                  </a:tcPr>
                </a:tc>
              </a:tr>
              <a:tr h="2220913">
                <a:tc>
                  <a:txBody>
                    <a:bodyPr/>
                    <a:lstStyle>
                      <a:lvl1pPr>
                        <a:spcBef>
                          <a:spcPct val="20000"/>
                        </a:spcBef>
                        <a:defRPr sz="1600">
                          <a:solidFill>
                            <a:srgbClr val="000000"/>
                          </a:solidFill>
                          <a:latin typeface="Arial" pitchFamily="34" charset="0"/>
                          <a:ea typeface="ＭＳ Ｐゴシック" pitchFamily="34" charset="-128"/>
                        </a:defRPr>
                      </a:lvl1pPr>
                      <a:lvl2pPr marL="742950" indent="-285750">
                        <a:spcBef>
                          <a:spcPct val="20000"/>
                        </a:spcBef>
                        <a:buFont typeface="Symbol" pitchFamily="18" charset="2"/>
                        <a:defRPr sz="1400">
                          <a:solidFill>
                            <a:srgbClr val="000000"/>
                          </a:solidFill>
                          <a:latin typeface="Arial" pitchFamily="34" charset="0"/>
                          <a:ea typeface="ＭＳ Ｐゴシック" pitchFamily="34" charset="-128"/>
                        </a:defRPr>
                      </a:lvl2pPr>
                      <a:lvl3pPr marL="1143000" indent="-228600">
                        <a:spcBef>
                          <a:spcPct val="20000"/>
                        </a:spcBef>
                        <a:defRPr sz="1200">
                          <a:solidFill>
                            <a:srgbClr val="000000"/>
                          </a:solidFill>
                          <a:latin typeface="Arial" pitchFamily="34" charset="0"/>
                          <a:ea typeface="ＭＳ Ｐゴシック" pitchFamily="34" charset="-128"/>
                        </a:defRPr>
                      </a:lvl3pPr>
                      <a:lvl4pPr marL="1600200" indent="-228600">
                        <a:spcBef>
                          <a:spcPct val="20000"/>
                        </a:spcBef>
                        <a:defRPr sz="1200">
                          <a:solidFill>
                            <a:srgbClr val="000000"/>
                          </a:solidFill>
                          <a:latin typeface="Arial" pitchFamily="34" charset="0"/>
                          <a:ea typeface="ＭＳ Ｐゴシック" pitchFamily="34" charset="-128"/>
                        </a:defRPr>
                      </a:lvl4pPr>
                      <a:lvl5pPr marL="2057400" indent="-228600">
                        <a:spcBef>
                          <a:spcPct val="20000"/>
                        </a:spcBef>
                        <a:defRPr sz="1000">
                          <a:solidFill>
                            <a:srgbClr val="0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endParaRPr kumimoji="0" lang="en-US" altLang="en-US" sz="1300" b="0" i="0" u="none" strike="noStrike" cap="none" normalizeH="0" baseline="0" smtClean="0">
                        <a:ln>
                          <a:noFill/>
                        </a:ln>
                        <a:solidFill>
                          <a:srgbClr val="000000"/>
                        </a:solidFill>
                        <a:effectLst/>
                        <a:latin typeface="Arial" pitchFamily="34" charset="0"/>
                        <a:ea typeface="ヒラギノ角ゴ Pro W3"/>
                        <a:cs typeface="ヒラギノ角ゴ Pro W3"/>
                      </a:endParaRPr>
                    </a:p>
                  </a:txBody>
                  <a:tcPr marL="121899" marR="121899" marT="45712" marB="45712" horzOverflow="overflow">
                    <a:lnL>
                      <a:noFill/>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a:noFill/>
                    </a:lnB>
                    <a:lnTlToBr>
                      <a:noFill/>
                    </a:lnTlToBr>
                    <a:lnBlToTr>
                      <a:noFill/>
                    </a:lnBlToTr>
                    <a:gradFill rotWithShape="1">
                      <a:gsLst>
                        <a:gs pos="0">
                          <a:schemeClr val="bg1"/>
                        </a:gs>
                        <a:gs pos="100000">
                          <a:srgbClr val="F19027"/>
                        </a:gs>
                      </a:gsLst>
                      <a:lin ang="0" scaled="1"/>
                    </a:gradFill>
                  </a:tcPr>
                </a:tc>
                <a:tc>
                  <a:txBody>
                    <a:bodyPr/>
                    <a:lstStyle>
                      <a:lvl1pPr>
                        <a:spcBef>
                          <a:spcPct val="20000"/>
                        </a:spcBef>
                        <a:defRPr sz="1600">
                          <a:solidFill>
                            <a:srgbClr val="000000"/>
                          </a:solidFill>
                          <a:latin typeface="Arial" pitchFamily="34" charset="0"/>
                          <a:ea typeface="ＭＳ Ｐゴシック" pitchFamily="34" charset="-128"/>
                        </a:defRPr>
                      </a:lvl1pPr>
                      <a:lvl2pPr marL="742950" indent="-285750">
                        <a:spcBef>
                          <a:spcPct val="20000"/>
                        </a:spcBef>
                        <a:buFont typeface="Symbol" pitchFamily="18" charset="2"/>
                        <a:defRPr sz="1400">
                          <a:solidFill>
                            <a:srgbClr val="000000"/>
                          </a:solidFill>
                          <a:latin typeface="Arial" pitchFamily="34" charset="0"/>
                          <a:ea typeface="ＭＳ Ｐゴシック" pitchFamily="34" charset="-128"/>
                        </a:defRPr>
                      </a:lvl2pPr>
                      <a:lvl3pPr marL="1143000" indent="-228600">
                        <a:spcBef>
                          <a:spcPct val="20000"/>
                        </a:spcBef>
                        <a:defRPr sz="1200">
                          <a:solidFill>
                            <a:srgbClr val="000000"/>
                          </a:solidFill>
                          <a:latin typeface="Arial" pitchFamily="34" charset="0"/>
                          <a:ea typeface="ＭＳ Ｐゴシック" pitchFamily="34" charset="-128"/>
                        </a:defRPr>
                      </a:lvl3pPr>
                      <a:lvl4pPr marL="1600200" indent="-228600">
                        <a:spcBef>
                          <a:spcPct val="20000"/>
                        </a:spcBef>
                        <a:defRPr sz="1200">
                          <a:solidFill>
                            <a:srgbClr val="000000"/>
                          </a:solidFill>
                          <a:latin typeface="Arial" pitchFamily="34" charset="0"/>
                          <a:ea typeface="ＭＳ Ｐゴシック" pitchFamily="34" charset="-128"/>
                        </a:defRPr>
                      </a:lvl4pPr>
                      <a:lvl5pPr marL="2057400" indent="-228600">
                        <a:spcBef>
                          <a:spcPct val="20000"/>
                        </a:spcBef>
                        <a:defRPr sz="1000">
                          <a:solidFill>
                            <a:srgbClr val="0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1"/>
                        </a:buClr>
                        <a:defRPr sz="1000">
                          <a:solidFill>
                            <a:srgbClr val="000000"/>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endParaRPr kumimoji="0" lang="en-US" altLang="en-US" sz="1300" b="0" i="0" u="none" strike="noStrike" cap="none" normalizeH="0" baseline="0" smtClean="0">
                        <a:ln>
                          <a:noFill/>
                        </a:ln>
                        <a:solidFill>
                          <a:srgbClr val="000000"/>
                        </a:solidFill>
                        <a:effectLst/>
                        <a:latin typeface="Arial" pitchFamily="34" charset="0"/>
                        <a:ea typeface="ヒラギノ角ゴ Pro W3"/>
                        <a:cs typeface="ヒラギノ角ゴ Pro W3"/>
                      </a:endParaRPr>
                    </a:p>
                  </a:txBody>
                  <a:tcPr marL="121899" marR="121899" marT="45712" marB="45712" horzOverflow="overflow">
                    <a:lnL w="57150" cap="flat" cmpd="sng" algn="ctr">
                      <a:solidFill>
                        <a:schemeClr val="bg1"/>
                      </a:solidFill>
                      <a:prstDash val="solid"/>
                      <a:round/>
                      <a:headEnd type="none" w="med" len="med"/>
                      <a:tailEnd type="none" w="med" len="med"/>
                    </a:lnL>
                    <a:lnR>
                      <a:noFill/>
                    </a:lnR>
                    <a:lnT w="57150" cap="flat" cmpd="sng" algn="ctr">
                      <a:solidFill>
                        <a:schemeClr val="bg1"/>
                      </a:solidFill>
                      <a:prstDash val="solid"/>
                      <a:round/>
                      <a:headEnd type="none" w="med" len="med"/>
                      <a:tailEnd type="none" w="med" len="med"/>
                    </a:lnT>
                    <a:lnB>
                      <a:noFill/>
                    </a:lnB>
                    <a:lnTlToBr>
                      <a:noFill/>
                    </a:lnTlToBr>
                    <a:lnBlToTr>
                      <a:noFill/>
                    </a:lnBlToTr>
                    <a:gradFill rotWithShape="1">
                      <a:gsLst>
                        <a:gs pos="0">
                          <a:srgbClr val="00A6A0"/>
                        </a:gs>
                        <a:gs pos="100000">
                          <a:schemeClr val="bg1"/>
                        </a:gs>
                      </a:gsLst>
                      <a:lin ang="0" scaled="1"/>
                    </a:gradFill>
                  </a:tcPr>
                </a:tc>
              </a:tr>
            </a:tbl>
          </a:graphicData>
        </a:graphic>
      </p:graphicFrame>
      <p:sp>
        <p:nvSpPr>
          <p:cNvPr id="8202" name="Rectangle 266"/>
          <p:cNvSpPr>
            <a:spLocks noChangeArrowheads="1"/>
          </p:cNvSpPr>
          <p:nvPr/>
        </p:nvSpPr>
        <p:spPr bwMode="auto">
          <a:xfrm>
            <a:off x="228600" y="4435475"/>
            <a:ext cx="1465263" cy="488950"/>
          </a:xfrm>
          <a:prstGeom prst="rect">
            <a:avLst/>
          </a:prstGeom>
          <a:noFill/>
          <a:ln>
            <a:noFill/>
          </a:ln>
          <a:effectLst>
            <a:prstShdw prst="shdw17" dist="17961" dir="2700000">
              <a:srgbClr val="005373">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9" tIns="60949" rIns="121899" bIns="60949">
            <a:spAutoFit/>
          </a:bodyPr>
          <a:lstStyle>
            <a:lvl1pPr marL="227013" indent="-227013" defTabSz="609600">
              <a:defRPr>
                <a:solidFill>
                  <a:srgbClr val="000000"/>
                </a:solidFill>
                <a:latin typeface="Gill Sans" pitchFamily="34" charset="0"/>
                <a:ea typeface="ＭＳ Ｐゴシック" panose="020B0600070205080204" pitchFamily="34" charset="-128"/>
              </a:defRPr>
            </a:lvl1pPr>
            <a:lvl2pPr marL="990600" indent="-381000" defTabSz="609600">
              <a:defRPr>
                <a:solidFill>
                  <a:srgbClr val="000000"/>
                </a:solidFill>
                <a:latin typeface="Gill Sans" pitchFamily="34" charset="0"/>
                <a:ea typeface="ＭＳ Ｐゴシック" panose="020B0600070205080204" pitchFamily="34" charset="-128"/>
              </a:defRPr>
            </a:lvl2pPr>
            <a:lvl3pPr marL="1524000" indent="-304800" defTabSz="609600">
              <a:defRPr>
                <a:solidFill>
                  <a:srgbClr val="000000"/>
                </a:solidFill>
                <a:latin typeface="Gill Sans" pitchFamily="34" charset="0"/>
                <a:ea typeface="ＭＳ Ｐゴシック" panose="020B0600070205080204" pitchFamily="34" charset="-128"/>
              </a:defRPr>
            </a:lvl3pPr>
            <a:lvl4pPr marL="2133600" indent="-304800" defTabSz="609600">
              <a:defRPr>
                <a:solidFill>
                  <a:srgbClr val="000000"/>
                </a:solidFill>
                <a:latin typeface="Gill Sans" pitchFamily="34" charset="0"/>
                <a:ea typeface="ＭＳ Ｐゴシック" panose="020B0600070205080204" pitchFamily="34" charset="-128"/>
              </a:defRPr>
            </a:lvl4pPr>
            <a:lvl5pPr marL="2743200" indent="-304800" defTabSz="609600">
              <a:defRPr>
                <a:solidFill>
                  <a:srgbClr val="000000"/>
                </a:solidFill>
                <a:latin typeface="Gill Sans" pitchFamily="34" charset="0"/>
                <a:ea typeface="ＭＳ Ｐゴシック" panose="020B0600070205080204" pitchFamily="34" charset="-128"/>
              </a:defRPr>
            </a:lvl5pPr>
            <a:lvl6pPr marL="3200400" indent="-304800" defTabSz="609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3657600" indent="-304800" defTabSz="609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4114800" indent="-304800" defTabSz="609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4572000" indent="-304800" defTabSz="609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eaLnBrk="1" hangingPunct="1">
              <a:lnSpc>
                <a:spcPct val="90000"/>
              </a:lnSpc>
              <a:spcBef>
                <a:spcPct val="10000"/>
              </a:spcBef>
              <a:buClrTx/>
              <a:buFontTx/>
              <a:buNone/>
            </a:pPr>
            <a:r>
              <a:rPr lang="en-US" altLang="en-US" sz="2700" b="1">
                <a:solidFill>
                  <a:schemeClr val="tx1"/>
                </a:solidFill>
                <a:latin typeface="ITC Lubalin Graph Std Book"/>
                <a:ea typeface="ヒラギノ角ゴ Pro W3"/>
                <a:cs typeface="ヒラギノ角ゴ Pro W3"/>
              </a:rPr>
              <a:t>Cloud</a:t>
            </a:r>
          </a:p>
        </p:txBody>
      </p:sp>
      <p:sp>
        <p:nvSpPr>
          <p:cNvPr id="8203" name="Rectangle 266"/>
          <p:cNvSpPr>
            <a:spLocks noChangeArrowheads="1"/>
          </p:cNvSpPr>
          <p:nvPr/>
        </p:nvSpPr>
        <p:spPr bwMode="auto">
          <a:xfrm>
            <a:off x="228600" y="1924050"/>
            <a:ext cx="2538413" cy="488950"/>
          </a:xfrm>
          <a:prstGeom prst="rect">
            <a:avLst/>
          </a:prstGeom>
          <a:noFill/>
          <a:ln>
            <a:noFill/>
          </a:ln>
          <a:effectLst>
            <a:prstShdw prst="shdw17" dist="17961" dir="2700000">
              <a:srgbClr val="005373">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9" tIns="60949" rIns="121899" bIns="60949">
            <a:spAutoFit/>
          </a:bodyPr>
          <a:lstStyle>
            <a:lvl1pPr marL="227013" indent="-227013" defTabSz="609600">
              <a:defRPr>
                <a:solidFill>
                  <a:srgbClr val="000000"/>
                </a:solidFill>
                <a:latin typeface="Gill Sans" pitchFamily="34" charset="0"/>
                <a:ea typeface="ＭＳ Ｐゴシック" panose="020B0600070205080204" pitchFamily="34" charset="-128"/>
              </a:defRPr>
            </a:lvl1pPr>
            <a:lvl2pPr marL="990600" indent="-381000" defTabSz="609600">
              <a:defRPr>
                <a:solidFill>
                  <a:srgbClr val="000000"/>
                </a:solidFill>
                <a:latin typeface="Gill Sans" pitchFamily="34" charset="0"/>
                <a:ea typeface="ＭＳ Ｐゴシック" panose="020B0600070205080204" pitchFamily="34" charset="-128"/>
              </a:defRPr>
            </a:lvl2pPr>
            <a:lvl3pPr marL="1524000" indent="-304800" defTabSz="609600">
              <a:defRPr>
                <a:solidFill>
                  <a:srgbClr val="000000"/>
                </a:solidFill>
                <a:latin typeface="Gill Sans" pitchFamily="34" charset="0"/>
                <a:ea typeface="ＭＳ Ｐゴシック" panose="020B0600070205080204" pitchFamily="34" charset="-128"/>
              </a:defRPr>
            </a:lvl3pPr>
            <a:lvl4pPr marL="2133600" indent="-304800" defTabSz="609600">
              <a:defRPr>
                <a:solidFill>
                  <a:srgbClr val="000000"/>
                </a:solidFill>
                <a:latin typeface="Gill Sans" pitchFamily="34" charset="0"/>
                <a:ea typeface="ＭＳ Ｐゴシック" panose="020B0600070205080204" pitchFamily="34" charset="-128"/>
              </a:defRPr>
            </a:lvl4pPr>
            <a:lvl5pPr marL="2743200" indent="-304800" defTabSz="609600">
              <a:defRPr>
                <a:solidFill>
                  <a:srgbClr val="000000"/>
                </a:solidFill>
                <a:latin typeface="Gill Sans" pitchFamily="34" charset="0"/>
                <a:ea typeface="ＭＳ Ｐゴシック" panose="020B0600070205080204" pitchFamily="34" charset="-128"/>
              </a:defRPr>
            </a:lvl5pPr>
            <a:lvl6pPr marL="3200400" indent="-304800" defTabSz="609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3657600" indent="-304800" defTabSz="609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4114800" indent="-304800" defTabSz="609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4572000" indent="-304800" defTabSz="609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eaLnBrk="1" hangingPunct="1">
              <a:lnSpc>
                <a:spcPct val="90000"/>
              </a:lnSpc>
              <a:spcBef>
                <a:spcPct val="10000"/>
              </a:spcBef>
              <a:buClrTx/>
              <a:buFontTx/>
              <a:buNone/>
            </a:pPr>
            <a:r>
              <a:rPr lang="en-US" altLang="en-US" sz="2700" b="1">
                <a:solidFill>
                  <a:schemeClr val="tx1"/>
                </a:solidFill>
                <a:latin typeface="ITC Lubalin Graph Std Book"/>
                <a:ea typeface="ヒラギノ角ゴ Pro W3"/>
                <a:cs typeface="ヒラギノ角ゴ Pro W3"/>
              </a:rPr>
              <a:t>Applications</a:t>
            </a:r>
          </a:p>
        </p:txBody>
      </p:sp>
      <p:sp>
        <p:nvSpPr>
          <p:cNvPr id="8204" name="Rectangle 266"/>
          <p:cNvSpPr>
            <a:spLocks noChangeArrowheads="1"/>
          </p:cNvSpPr>
          <p:nvPr/>
        </p:nvSpPr>
        <p:spPr bwMode="auto">
          <a:xfrm>
            <a:off x="1563688" y="2416175"/>
            <a:ext cx="1296987" cy="1074738"/>
          </a:xfrm>
          <a:prstGeom prst="rect">
            <a:avLst/>
          </a:prstGeom>
          <a:noFill/>
          <a:ln>
            <a:noFill/>
          </a:ln>
          <a:effectLst>
            <a:prstShdw prst="shdw17" dist="17961" dir="2700000">
              <a:srgbClr val="005373">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9" tIns="60949" rIns="121899" bIns="60949">
            <a:spAutoFit/>
          </a:bodyPr>
          <a:lstStyle>
            <a:lvl1pPr marL="174625" indent="-174625" defTabSz="609600">
              <a:defRPr>
                <a:solidFill>
                  <a:srgbClr val="000000"/>
                </a:solidFill>
                <a:latin typeface="Gill Sans" pitchFamily="34" charset="0"/>
                <a:ea typeface="ＭＳ Ｐゴシック" panose="020B0600070205080204" pitchFamily="34" charset="-128"/>
              </a:defRPr>
            </a:lvl1pPr>
            <a:lvl2pPr marL="990600" indent="-381000" defTabSz="609600">
              <a:defRPr>
                <a:solidFill>
                  <a:srgbClr val="000000"/>
                </a:solidFill>
                <a:latin typeface="Gill Sans" pitchFamily="34" charset="0"/>
                <a:ea typeface="ＭＳ Ｐゴシック" panose="020B0600070205080204" pitchFamily="34" charset="-128"/>
              </a:defRPr>
            </a:lvl2pPr>
            <a:lvl3pPr marL="1524000" indent="-304800" defTabSz="609600">
              <a:defRPr>
                <a:solidFill>
                  <a:srgbClr val="000000"/>
                </a:solidFill>
                <a:latin typeface="Gill Sans" pitchFamily="34" charset="0"/>
                <a:ea typeface="ＭＳ Ｐゴシック" panose="020B0600070205080204" pitchFamily="34" charset="-128"/>
              </a:defRPr>
            </a:lvl3pPr>
            <a:lvl4pPr marL="2133600" indent="-304800" defTabSz="609600">
              <a:defRPr>
                <a:solidFill>
                  <a:srgbClr val="000000"/>
                </a:solidFill>
                <a:latin typeface="Gill Sans" pitchFamily="34" charset="0"/>
                <a:ea typeface="ＭＳ Ｐゴシック" panose="020B0600070205080204" pitchFamily="34" charset="-128"/>
              </a:defRPr>
            </a:lvl4pPr>
            <a:lvl5pPr marL="2743200" indent="-304800" defTabSz="609600">
              <a:defRPr>
                <a:solidFill>
                  <a:srgbClr val="000000"/>
                </a:solidFill>
                <a:latin typeface="Gill Sans" pitchFamily="34" charset="0"/>
                <a:ea typeface="ＭＳ Ｐゴシック" panose="020B0600070205080204" pitchFamily="34" charset="-128"/>
              </a:defRPr>
            </a:lvl5pPr>
            <a:lvl6pPr marL="3200400" indent="-304800" defTabSz="609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3657600" indent="-304800" defTabSz="609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4114800" indent="-304800" defTabSz="609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4572000" indent="-304800" defTabSz="609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eaLnBrk="1" hangingPunct="1">
              <a:lnSpc>
                <a:spcPct val="90000"/>
              </a:lnSpc>
              <a:spcBef>
                <a:spcPct val="10000"/>
              </a:spcBef>
              <a:buSzPct val="90000"/>
            </a:pPr>
            <a:r>
              <a:rPr lang="en-US" altLang="en-US" sz="1600">
                <a:solidFill>
                  <a:schemeClr val="tx1"/>
                </a:solidFill>
                <a:latin typeface="Arial" panose="020B0604020202020204" pitchFamily="34" charset="0"/>
                <a:ea typeface="ヒラギノ角ゴ Pro W3"/>
                <a:cs typeface="ヒラギノ角ゴ Pro W3"/>
              </a:rPr>
              <a:t>Mobile</a:t>
            </a:r>
          </a:p>
          <a:p>
            <a:pPr eaLnBrk="1" hangingPunct="1">
              <a:lnSpc>
                <a:spcPct val="90000"/>
              </a:lnSpc>
              <a:spcBef>
                <a:spcPct val="10000"/>
              </a:spcBef>
              <a:buSzPct val="90000"/>
            </a:pPr>
            <a:r>
              <a:rPr lang="en-US" altLang="en-US" sz="1600">
                <a:solidFill>
                  <a:schemeClr val="tx1"/>
                </a:solidFill>
                <a:latin typeface="Arial" panose="020B0604020202020204" pitchFamily="34" charset="0"/>
                <a:ea typeface="ヒラギノ角ゴ Pro W3"/>
                <a:cs typeface="ヒラギノ角ゴ Pro W3"/>
              </a:rPr>
              <a:t>Social</a:t>
            </a:r>
          </a:p>
          <a:p>
            <a:pPr eaLnBrk="1" hangingPunct="1">
              <a:lnSpc>
                <a:spcPct val="90000"/>
              </a:lnSpc>
              <a:spcBef>
                <a:spcPct val="10000"/>
              </a:spcBef>
              <a:buSzPct val="90000"/>
            </a:pPr>
            <a:r>
              <a:rPr lang="en-US" altLang="en-US" sz="1600">
                <a:solidFill>
                  <a:schemeClr val="tx1"/>
                </a:solidFill>
                <a:latin typeface="Arial" panose="020B0604020202020204" pitchFamily="34" charset="0"/>
                <a:ea typeface="ヒラギノ角ゴ Pro W3"/>
                <a:cs typeface="ヒラギノ角ゴ Pro W3"/>
              </a:rPr>
              <a:t>Analytics</a:t>
            </a:r>
          </a:p>
          <a:p>
            <a:pPr eaLnBrk="1" hangingPunct="1">
              <a:lnSpc>
                <a:spcPct val="90000"/>
              </a:lnSpc>
              <a:spcBef>
                <a:spcPct val="10000"/>
              </a:spcBef>
              <a:buSzPct val="90000"/>
            </a:pPr>
            <a:r>
              <a:rPr lang="en-US" altLang="en-US" sz="1600">
                <a:solidFill>
                  <a:schemeClr val="tx1"/>
                </a:solidFill>
                <a:latin typeface="Arial" panose="020B0604020202020204" pitchFamily="34" charset="0"/>
                <a:ea typeface="ヒラギノ角ゴ Pro W3"/>
                <a:cs typeface="ヒラギノ角ゴ Pro W3"/>
              </a:rPr>
              <a:t>Etc…</a:t>
            </a:r>
          </a:p>
        </p:txBody>
      </p:sp>
      <p:sp>
        <p:nvSpPr>
          <p:cNvPr id="8205" name="Rectangle 266"/>
          <p:cNvSpPr>
            <a:spLocks noChangeArrowheads="1"/>
          </p:cNvSpPr>
          <p:nvPr/>
        </p:nvSpPr>
        <p:spPr bwMode="auto">
          <a:xfrm>
            <a:off x="228600" y="2416175"/>
            <a:ext cx="1449388" cy="1074738"/>
          </a:xfrm>
          <a:prstGeom prst="rect">
            <a:avLst/>
          </a:prstGeom>
          <a:noFill/>
          <a:ln>
            <a:noFill/>
          </a:ln>
          <a:effectLst>
            <a:prstShdw prst="shdw17" dist="17961" dir="2700000">
              <a:srgbClr val="005373">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9" tIns="60949" rIns="121899" bIns="60949">
            <a:spAutoFit/>
          </a:bodyPr>
          <a:lstStyle>
            <a:lvl1pPr marL="174625" indent="-174625" defTabSz="609600">
              <a:defRPr>
                <a:solidFill>
                  <a:srgbClr val="000000"/>
                </a:solidFill>
                <a:latin typeface="Gill Sans" pitchFamily="34" charset="0"/>
                <a:ea typeface="ＭＳ Ｐゴシック" panose="020B0600070205080204" pitchFamily="34" charset="-128"/>
              </a:defRPr>
            </a:lvl1pPr>
            <a:lvl2pPr marL="990600" indent="-381000" defTabSz="609600">
              <a:defRPr>
                <a:solidFill>
                  <a:srgbClr val="000000"/>
                </a:solidFill>
                <a:latin typeface="Gill Sans" pitchFamily="34" charset="0"/>
                <a:ea typeface="ＭＳ Ｐゴシック" panose="020B0600070205080204" pitchFamily="34" charset="-128"/>
              </a:defRPr>
            </a:lvl2pPr>
            <a:lvl3pPr marL="1524000" indent="-304800" defTabSz="609600">
              <a:defRPr>
                <a:solidFill>
                  <a:srgbClr val="000000"/>
                </a:solidFill>
                <a:latin typeface="Gill Sans" pitchFamily="34" charset="0"/>
                <a:ea typeface="ＭＳ Ｐゴシック" panose="020B0600070205080204" pitchFamily="34" charset="-128"/>
              </a:defRPr>
            </a:lvl3pPr>
            <a:lvl4pPr marL="2133600" indent="-304800" defTabSz="609600">
              <a:defRPr>
                <a:solidFill>
                  <a:srgbClr val="000000"/>
                </a:solidFill>
                <a:latin typeface="Gill Sans" pitchFamily="34" charset="0"/>
                <a:ea typeface="ＭＳ Ｐゴシック" panose="020B0600070205080204" pitchFamily="34" charset="-128"/>
              </a:defRPr>
            </a:lvl4pPr>
            <a:lvl5pPr marL="2743200" indent="-304800" defTabSz="609600">
              <a:defRPr>
                <a:solidFill>
                  <a:srgbClr val="000000"/>
                </a:solidFill>
                <a:latin typeface="Gill Sans" pitchFamily="34" charset="0"/>
                <a:ea typeface="ＭＳ Ｐゴシック" panose="020B0600070205080204" pitchFamily="34" charset="-128"/>
              </a:defRPr>
            </a:lvl5pPr>
            <a:lvl6pPr marL="3200400" indent="-304800" defTabSz="609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3657600" indent="-304800" defTabSz="609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4114800" indent="-304800" defTabSz="609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4572000" indent="-304800" defTabSz="609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eaLnBrk="1" hangingPunct="1">
              <a:lnSpc>
                <a:spcPct val="90000"/>
              </a:lnSpc>
              <a:spcBef>
                <a:spcPct val="10000"/>
              </a:spcBef>
              <a:buSzPct val="90000"/>
            </a:pPr>
            <a:r>
              <a:rPr lang="en-US" altLang="en-US" sz="1600">
                <a:solidFill>
                  <a:schemeClr val="tx1"/>
                </a:solidFill>
                <a:latin typeface="Arial" panose="020B0604020202020204" pitchFamily="34" charset="0"/>
                <a:ea typeface="ヒラギノ角ゴ Pro W3"/>
                <a:cs typeface="ヒラギノ角ゴ Pro W3"/>
              </a:rPr>
              <a:t>BPM/ODM</a:t>
            </a:r>
          </a:p>
          <a:p>
            <a:pPr eaLnBrk="1" hangingPunct="1">
              <a:lnSpc>
                <a:spcPct val="90000"/>
              </a:lnSpc>
              <a:spcBef>
                <a:spcPct val="10000"/>
              </a:spcBef>
              <a:buSzPct val="90000"/>
            </a:pPr>
            <a:r>
              <a:rPr lang="en-US" altLang="en-US" sz="1600">
                <a:solidFill>
                  <a:schemeClr val="tx1"/>
                </a:solidFill>
                <a:latin typeface="Arial" panose="020B0604020202020204" pitchFamily="34" charset="0"/>
                <a:ea typeface="ヒラギノ角ゴ Pro W3"/>
                <a:cs typeface="ヒラギノ角ゴ Pro W3"/>
              </a:rPr>
              <a:t>Commerce</a:t>
            </a:r>
          </a:p>
          <a:p>
            <a:pPr eaLnBrk="1" hangingPunct="1">
              <a:lnSpc>
                <a:spcPct val="90000"/>
              </a:lnSpc>
              <a:spcBef>
                <a:spcPct val="10000"/>
              </a:spcBef>
              <a:buSzPct val="90000"/>
            </a:pPr>
            <a:r>
              <a:rPr lang="en-US" altLang="en-US" sz="1600">
                <a:solidFill>
                  <a:schemeClr val="tx1"/>
                </a:solidFill>
                <a:latin typeface="Arial" panose="020B0604020202020204" pitchFamily="34" charset="0"/>
                <a:ea typeface="ヒラギノ角ゴ Pro W3"/>
                <a:cs typeface="ヒラギノ角ゴ Pro W3"/>
              </a:rPr>
              <a:t>Dev/Ops</a:t>
            </a:r>
          </a:p>
          <a:p>
            <a:pPr eaLnBrk="1" hangingPunct="1">
              <a:lnSpc>
                <a:spcPct val="90000"/>
              </a:lnSpc>
              <a:spcBef>
                <a:spcPct val="10000"/>
              </a:spcBef>
              <a:buSzPct val="90000"/>
            </a:pPr>
            <a:r>
              <a:rPr lang="en-US" altLang="en-US" sz="1600">
                <a:solidFill>
                  <a:schemeClr val="tx1"/>
                </a:solidFill>
                <a:latin typeface="Arial" panose="020B0604020202020204" pitchFamily="34" charset="0"/>
                <a:ea typeface="ヒラギノ角ゴ Pro W3"/>
                <a:cs typeface="ヒラギノ角ゴ Pro W3"/>
              </a:rPr>
              <a:t>SAP</a:t>
            </a:r>
          </a:p>
        </p:txBody>
      </p:sp>
      <p:sp>
        <p:nvSpPr>
          <p:cNvPr id="8206" name="Rectangle 266"/>
          <p:cNvSpPr>
            <a:spLocks noChangeArrowheads="1"/>
          </p:cNvSpPr>
          <p:nvPr/>
        </p:nvSpPr>
        <p:spPr bwMode="auto">
          <a:xfrm>
            <a:off x="228600" y="4900613"/>
            <a:ext cx="1625600" cy="830262"/>
          </a:xfrm>
          <a:prstGeom prst="rect">
            <a:avLst/>
          </a:prstGeom>
          <a:noFill/>
          <a:ln>
            <a:noFill/>
          </a:ln>
          <a:effectLst>
            <a:prstShdw prst="shdw17" dist="17961" dir="2700000">
              <a:srgbClr val="005373">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9" tIns="60949" rIns="121899" bIns="60949">
            <a:spAutoFit/>
          </a:bodyPr>
          <a:lstStyle>
            <a:lvl1pPr marL="174625" indent="-174625" defTabSz="609600">
              <a:defRPr>
                <a:solidFill>
                  <a:srgbClr val="000000"/>
                </a:solidFill>
                <a:latin typeface="Gill Sans" pitchFamily="34" charset="0"/>
                <a:ea typeface="ＭＳ Ｐゴシック" panose="020B0600070205080204" pitchFamily="34" charset="-128"/>
              </a:defRPr>
            </a:lvl1pPr>
            <a:lvl2pPr marL="990600" indent="-381000" defTabSz="609600">
              <a:defRPr>
                <a:solidFill>
                  <a:srgbClr val="000000"/>
                </a:solidFill>
                <a:latin typeface="Gill Sans" pitchFamily="34" charset="0"/>
                <a:ea typeface="ＭＳ Ｐゴシック" panose="020B0600070205080204" pitchFamily="34" charset="-128"/>
              </a:defRPr>
            </a:lvl2pPr>
            <a:lvl3pPr marL="1524000" indent="-304800" defTabSz="609600">
              <a:defRPr>
                <a:solidFill>
                  <a:srgbClr val="000000"/>
                </a:solidFill>
                <a:latin typeface="Gill Sans" pitchFamily="34" charset="0"/>
                <a:ea typeface="ＭＳ Ｐゴシック" panose="020B0600070205080204" pitchFamily="34" charset="-128"/>
              </a:defRPr>
            </a:lvl3pPr>
            <a:lvl4pPr marL="2133600" indent="-304800" defTabSz="609600">
              <a:defRPr>
                <a:solidFill>
                  <a:srgbClr val="000000"/>
                </a:solidFill>
                <a:latin typeface="Gill Sans" pitchFamily="34" charset="0"/>
                <a:ea typeface="ＭＳ Ｐゴシック" panose="020B0600070205080204" pitchFamily="34" charset="-128"/>
              </a:defRPr>
            </a:lvl4pPr>
            <a:lvl5pPr marL="2743200" indent="-304800" defTabSz="609600">
              <a:defRPr>
                <a:solidFill>
                  <a:srgbClr val="000000"/>
                </a:solidFill>
                <a:latin typeface="Gill Sans" pitchFamily="34" charset="0"/>
                <a:ea typeface="ＭＳ Ｐゴシック" panose="020B0600070205080204" pitchFamily="34" charset="-128"/>
              </a:defRPr>
            </a:lvl5pPr>
            <a:lvl6pPr marL="3200400" indent="-304800" defTabSz="609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3657600" indent="-304800" defTabSz="609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4114800" indent="-304800" defTabSz="609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4572000" indent="-304800" defTabSz="609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eaLnBrk="1" hangingPunct="1">
              <a:lnSpc>
                <a:spcPct val="90000"/>
              </a:lnSpc>
              <a:spcBef>
                <a:spcPct val="10000"/>
              </a:spcBef>
              <a:buSzPct val="90000"/>
            </a:pPr>
            <a:r>
              <a:rPr lang="en-US" altLang="en-US" sz="1600">
                <a:solidFill>
                  <a:schemeClr val="tx1"/>
                </a:solidFill>
                <a:latin typeface="Arial" panose="020B0604020202020204" pitchFamily="34" charset="0"/>
                <a:ea typeface="ヒラギノ角ゴ Pro W3"/>
                <a:cs typeface="ヒラギノ角ゴ Pro W3"/>
              </a:rPr>
              <a:t>SaaS/BPaaS</a:t>
            </a:r>
          </a:p>
          <a:p>
            <a:pPr eaLnBrk="1" hangingPunct="1">
              <a:lnSpc>
                <a:spcPct val="90000"/>
              </a:lnSpc>
              <a:spcBef>
                <a:spcPct val="10000"/>
              </a:spcBef>
              <a:buSzPct val="90000"/>
            </a:pPr>
            <a:r>
              <a:rPr lang="en-US" altLang="en-US" sz="1600">
                <a:solidFill>
                  <a:schemeClr val="tx1"/>
                </a:solidFill>
                <a:latin typeface="Arial" panose="020B0604020202020204" pitchFamily="34" charset="0"/>
                <a:ea typeface="ヒラギノ角ゴ Pro W3"/>
                <a:cs typeface="ヒラギノ角ゴ Pro W3"/>
              </a:rPr>
              <a:t>PaaS</a:t>
            </a:r>
          </a:p>
          <a:p>
            <a:pPr eaLnBrk="1" hangingPunct="1">
              <a:lnSpc>
                <a:spcPct val="90000"/>
              </a:lnSpc>
              <a:spcBef>
                <a:spcPct val="10000"/>
              </a:spcBef>
              <a:buSzPct val="90000"/>
            </a:pPr>
            <a:r>
              <a:rPr lang="en-US" altLang="en-US" sz="1600">
                <a:solidFill>
                  <a:schemeClr val="tx1"/>
                </a:solidFill>
                <a:latin typeface="Arial" panose="020B0604020202020204" pitchFamily="34" charset="0"/>
                <a:ea typeface="ヒラギノ角ゴ Pro W3"/>
                <a:cs typeface="ヒラギノ角ゴ Pro W3"/>
              </a:rPr>
              <a:t>IaaS</a:t>
            </a:r>
          </a:p>
        </p:txBody>
      </p:sp>
      <p:sp>
        <p:nvSpPr>
          <p:cNvPr id="8207" name="Rectangle 266"/>
          <p:cNvSpPr>
            <a:spLocks noChangeArrowheads="1"/>
          </p:cNvSpPr>
          <p:nvPr/>
        </p:nvSpPr>
        <p:spPr bwMode="auto">
          <a:xfrm>
            <a:off x="6742113" y="1924050"/>
            <a:ext cx="2401887" cy="488950"/>
          </a:xfrm>
          <a:prstGeom prst="rect">
            <a:avLst/>
          </a:prstGeom>
          <a:noFill/>
          <a:ln>
            <a:noFill/>
          </a:ln>
          <a:effectLst>
            <a:prstShdw prst="shdw17" dist="17961" dir="2700000">
              <a:srgbClr val="005373">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9" tIns="60949" rIns="121899" bIns="60949">
            <a:spAutoFit/>
          </a:bodyPr>
          <a:lstStyle>
            <a:lvl1pPr marL="227013" indent="-227013" defTabSz="609600">
              <a:defRPr>
                <a:solidFill>
                  <a:srgbClr val="000000"/>
                </a:solidFill>
                <a:latin typeface="Gill Sans" pitchFamily="34" charset="0"/>
                <a:ea typeface="ＭＳ Ｐゴシック" panose="020B0600070205080204" pitchFamily="34" charset="-128"/>
              </a:defRPr>
            </a:lvl1pPr>
            <a:lvl2pPr marL="990600" indent="-381000" defTabSz="609600">
              <a:defRPr>
                <a:solidFill>
                  <a:srgbClr val="000000"/>
                </a:solidFill>
                <a:latin typeface="Gill Sans" pitchFamily="34" charset="0"/>
                <a:ea typeface="ＭＳ Ｐゴシック" panose="020B0600070205080204" pitchFamily="34" charset="-128"/>
              </a:defRPr>
            </a:lvl2pPr>
            <a:lvl3pPr marL="1524000" indent="-304800" defTabSz="609600">
              <a:defRPr>
                <a:solidFill>
                  <a:srgbClr val="000000"/>
                </a:solidFill>
                <a:latin typeface="Gill Sans" pitchFamily="34" charset="0"/>
                <a:ea typeface="ＭＳ Ｐゴシック" panose="020B0600070205080204" pitchFamily="34" charset="-128"/>
              </a:defRPr>
            </a:lvl3pPr>
            <a:lvl4pPr marL="2133600" indent="-304800" defTabSz="609600">
              <a:defRPr>
                <a:solidFill>
                  <a:srgbClr val="000000"/>
                </a:solidFill>
                <a:latin typeface="Gill Sans" pitchFamily="34" charset="0"/>
                <a:ea typeface="ＭＳ Ｐゴシック" panose="020B0600070205080204" pitchFamily="34" charset="-128"/>
              </a:defRPr>
            </a:lvl4pPr>
            <a:lvl5pPr marL="2743200" indent="-304800" defTabSz="609600">
              <a:defRPr>
                <a:solidFill>
                  <a:srgbClr val="000000"/>
                </a:solidFill>
                <a:latin typeface="Gill Sans" pitchFamily="34" charset="0"/>
                <a:ea typeface="ＭＳ Ｐゴシック" panose="020B0600070205080204" pitchFamily="34" charset="-128"/>
              </a:defRPr>
            </a:lvl5pPr>
            <a:lvl6pPr marL="3200400" indent="-304800" defTabSz="609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3657600" indent="-304800" defTabSz="609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4114800" indent="-304800" defTabSz="609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4572000" indent="-304800" defTabSz="609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eaLnBrk="1" hangingPunct="1">
              <a:lnSpc>
                <a:spcPct val="90000"/>
              </a:lnSpc>
              <a:spcBef>
                <a:spcPct val="10000"/>
              </a:spcBef>
              <a:buClrTx/>
              <a:buFontTx/>
              <a:buNone/>
            </a:pPr>
            <a:r>
              <a:rPr lang="en-US" altLang="en-US" sz="2700" b="1">
                <a:solidFill>
                  <a:schemeClr val="tx1"/>
                </a:solidFill>
                <a:latin typeface="ITC Lubalin Graph Std Book"/>
                <a:ea typeface="ヒラギノ角ゴ Pro W3"/>
                <a:cs typeface="ヒラギノ角ゴ Pro W3"/>
              </a:rPr>
              <a:t>Big Data</a:t>
            </a:r>
          </a:p>
        </p:txBody>
      </p:sp>
      <p:sp>
        <p:nvSpPr>
          <p:cNvPr id="8208" name="Rectangle 266"/>
          <p:cNvSpPr>
            <a:spLocks noChangeArrowheads="1"/>
          </p:cNvSpPr>
          <p:nvPr/>
        </p:nvSpPr>
        <p:spPr bwMode="auto">
          <a:xfrm>
            <a:off x="6742113" y="2416175"/>
            <a:ext cx="2401887" cy="1074738"/>
          </a:xfrm>
          <a:prstGeom prst="rect">
            <a:avLst/>
          </a:prstGeom>
          <a:noFill/>
          <a:ln>
            <a:noFill/>
          </a:ln>
          <a:effectLst>
            <a:prstShdw prst="shdw17" dist="17961" dir="2700000">
              <a:srgbClr val="005373">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9" tIns="60949" rIns="121899" bIns="60949">
            <a:spAutoFit/>
          </a:bodyPr>
          <a:lstStyle>
            <a:lvl1pPr marL="174625" indent="-174625" defTabSz="609600">
              <a:defRPr>
                <a:solidFill>
                  <a:srgbClr val="000000"/>
                </a:solidFill>
                <a:latin typeface="Gill Sans" pitchFamily="34" charset="0"/>
                <a:ea typeface="ＭＳ Ｐゴシック" panose="020B0600070205080204" pitchFamily="34" charset="-128"/>
              </a:defRPr>
            </a:lvl1pPr>
            <a:lvl2pPr marL="990600" indent="-381000" defTabSz="609600">
              <a:defRPr>
                <a:solidFill>
                  <a:srgbClr val="000000"/>
                </a:solidFill>
                <a:latin typeface="Gill Sans" pitchFamily="34" charset="0"/>
                <a:ea typeface="ＭＳ Ｐゴシック" panose="020B0600070205080204" pitchFamily="34" charset="-128"/>
              </a:defRPr>
            </a:lvl2pPr>
            <a:lvl3pPr marL="1524000" indent="-304800" defTabSz="609600">
              <a:defRPr>
                <a:solidFill>
                  <a:srgbClr val="000000"/>
                </a:solidFill>
                <a:latin typeface="Gill Sans" pitchFamily="34" charset="0"/>
                <a:ea typeface="ＭＳ Ｐゴシック" panose="020B0600070205080204" pitchFamily="34" charset="-128"/>
              </a:defRPr>
            </a:lvl3pPr>
            <a:lvl4pPr marL="2133600" indent="-304800" defTabSz="609600">
              <a:defRPr>
                <a:solidFill>
                  <a:srgbClr val="000000"/>
                </a:solidFill>
                <a:latin typeface="Gill Sans" pitchFamily="34" charset="0"/>
                <a:ea typeface="ＭＳ Ｐゴシック" panose="020B0600070205080204" pitchFamily="34" charset="-128"/>
              </a:defRPr>
            </a:lvl4pPr>
            <a:lvl5pPr marL="2743200" indent="-304800" defTabSz="609600">
              <a:defRPr>
                <a:solidFill>
                  <a:srgbClr val="000000"/>
                </a:solidFill>
                <a:latin typeface="Gill Sans" pitchFamily="34" charset="0"/>
                <a:ea typeface="ＭＳ Ｐゴシック" panose="020B0600070205080204" pitchFamily="34" charset="-128"/>
              </a:defRPr>
            </a:lvl5pPr>
            <a:lvl6pPr marL="3200400" indent="-304800" defTabSz="609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3657600" indent="-304800" defTabSz="609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4114800" indent="-304800" defTabSz="609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4572000" indent="-304800" defTabSz="609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eaLnBrk="1" hangingPunct="1">
              <a:lnSpc>
                <a:spcPct val="90000"/>
              </a:lnSpc>
              <a:spcBef>
                <a:spcPct val="10000"/>
              </a:spcBef>
              <a:buSzPct val="90000"/>
            </a:pPr>
            <a:r>
              <a:rPr lang="en-US" altLang="en-US" sz="1600">
                <a:solidFill>
                  <a:schemeClr val="tx1"/>
                </a:solidFill>
                <a:latin typeface="Arial" panose="020B0604020202020204" pitchFamily="34" charset="0"/>
                <a:ea typeface="ヒラギノ角ゴ Pro W3"/>
                <a:cs typeface="ヒラギノ角ゴ Pro W3"/>
              </a:rPr>
              <a:t>Transactions</a:t>
            </a:r>
          </a:p>
          <a:p>
            <a:pPr eaLnBrk="1" hangingPunct="1">
              <a:lnSpc>
                <a:spcPct val="90000"/>
              </a:lnSpc>
              <a:spcBef>
                <a:spcPct val="10000"/>
              </a:spcBef>
              <a:buSzPct val="90000"/>
            </a:pPr>
            <a:r>
              <a:rPr lang="en-US" altLang="en-US" sz="1600">
                <a:solidFill>
                  <a:schemeClr val="tx1"/>
                </a:solidFill>
                <a:latin typeface="Arial" panose="020B0604020202020204" pitchFamily="34" charset="0"/>
                <a:ea typeface="ヒラギノ角ゴ Pro W3"/>
                <a:cs typeface="ヒラギノ角ゴ Pro W3"/>
              </a:rPr>
              <a:t>Operational Analytics</a:t>
            </a:r>
          </a:p>
          <a:p>
            <a:pPr eaLnBrk="1" hangingPunct="1">
              <a:lnSpc>
                <a:spcPct val="90000"/>
              </a:lnSpc>
              <a:spcBef>
                <a:spcPct val="10000"/>
              </a:spcBef>
              <a:buSzPct val="90000"/>
            </a:pPr>
            <a:r>
              <a:rPr lang="en-US" altLang="en-US" sz="1600">
                <a:solidFill>
                  <a:schemeClr val="tx1"/>
                </a:solidFill>
                <a:latin typeface="Arial" panose="020B0604020202020204" pitchFamily="34" charset="0"/>
                <a:ea typeface="ヒラギノ角ゴ Pro W3"/>
                <a:cs typeface="ヒラギノ角ゴ Pro W3"/>
              </a:rPr>
              <a:t>Large-scale Analytics</a:t>
            </a:r>
          </a:p>
          <a:p>
            <a:pPr eaLnBrk="1" hangingPunct="1">
              <a:lnSpc>
                <a:spcPct val="90000"/>
              </a:lnSpc>
              <a:spcBef>
                <a:spcPct val="10000"/>
              </a:spcBef>
              <a:buSzPct val="90000"/>
            </a:pPr>
            <a:r>
              <a:rPr lang="en-US" altLang="en-US" sz="1600">
                <a:solidFill>
                  <a:schemeClr val="tx1"/>
                </a:solidFill>
                <a:latin typeface="Arial" panose="020B0604020202020204" pitchFamily="34" charset="0"/>
                <a:ea typeface="ヒラギノ角ゴ Pro W3"/>
                <a:cs typeface="ヒラギノ角ゴ Pro W3"/>
              </a:rPr>
              <a:t>Big Data Exploration</a:t>
            </a:r>
          </a:p>
        </p:txBody>
      </p:sp>
      <p:sp>
        <p:nvSpPr>
          <p:cNvPr id="8209" name="Rectangle 266"/>
          <p:cNvSpPr>
            <a:spLocks noChangeArrowheads="1"/>
          </p:cNvSpPr>
          <p:nvPr/>
        </p:nvSpPr>
        <p:spPr bwMode="auto">
          <a:xfrm>
            <a:off x="6684963" y="4105275"/>
            <a:ext cx="2398712" cy="819150"/>
          </a:xfrm>
          <a:prstGeom prst="rect">
            <a:avLst/>
          </a:prstGeom>
          <a:noFill/>
          <a:ln>
            <a:noFill/>
          </a:ln>
          <a:effectLst>
            <a:prstShdw prst="shdw17" dist="17961" dir="2700000">
              <a:srgbClr val="005373">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9" tIns="60949" rIns="121899" bIns="60949">
            <a:spAutoFit/>
          </a:bodyPr>
          <a:lstStyle>
            <a:lvl1pPr marL="227013" indent="-227013" defTabSz="609600">
              <a:defRPr>
                <a:solidFill>
                  <a:srgbClr val="000000"/>
                </a:solidFill>
                <a:latin typeface="Gill Sans" pitchFamily="34" charset="0"/>
                <a:ea typeface="ＭＳ Ｐゴシック" panose="020B0600070205080204" pitchFamily="34" charset="-128"/>
              </a:defRPr>
            </a:lvl1pPr>
            <a:lvl2pPr marL="990600" indent="-381000" defTabSz="609600">
              <a:defRPr>
                <a:solidFill>
                  <a:srgbClr val="000000"/>
                </a:solidFill>
                <a:latin typeface="Gill Sans" pitchFamily="34" charset="0"/>
                <a:ea typeface="ＭＳ Ｐゴシック" panose="020B0600070205080204" pitchFamily="34" charset="-128"/>
              </a:defRPr>
            </a:lvl2pPr>
            <a:lvl3pPr marL="1524000" indent="-304800" defTabSz="609600">
              <a:defRPr>
                <a:solidFill>
                  <a:srgbClr val="000000"/>
                </a:solidFill>
                <a:latin typeface="Gill Sans" pitchFamily="34" charset="0"/>
                <a:ea typeface="ＭＳ Ｐゴシック" panose="020B0600070205080204" pitchFamily="34" charset="-128"/>
              </a:defRPr>
            </a:lvl3pPr>
            <a:lvl4pPr marL="2133600" indent="-304800" defTabSz="609600">
              <a:defRPr>
                <a:solidFill>
                  <a:srgbClr val="000000"/>
                </a:solidFill>
                <a:latin typeface="Gill Sans" pitchFamily="34" charset="0"/>
                <a:ea typeface="ＭＳ Ｐゴシック" panose="020B0600070205080204" pitchFamily="34" charset="-128"/>
              </a:defRPr>
            </a:lvl4pPr>
            <a:lvl5pPr marL="2743200" indent="-304800" defTabSz="609600">
              <a:defRPr>
                <a:solidFill>
                  <a:srgbClr val="000000"/>
                </a:solidFill>
                <a:latin typeface="Gill Sans" pitchFamily="34" charset="0"/>
                <a:ea typeface="ＭＳ Ｐゴシック" panose="020B0600070205080204" pitchFamily="34" charset="-128"/>
              </a:defRPr>
            </a:lvl5pPr>
            <a:lvl6pPr marL="3200400" indent="-304800" defTabSz="609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3657600" indent="-304800" defTabSz="609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4114800" indent="-304800" defTabSz="609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4572000" indent="-304800" defTabSz="609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eaLnBrk="1" hangingPunct="1">
              <a:lnSpc>
                <a:spcPct val="85000"/>
              </a:lnSpc>
              <a:spcBef>
                <a:spcPct val="0"/>
              </a:spcBef>
              <a:buClrTx/>
              <a:buFontTx/>
              <a:buNone/>
            </a:pPr>
            <a:r>
              <a:rPr lang="en-US" altLang="en-US" sz="2700" b="1">
                <a:solidFill>
                  <a:schemeClr val="tx1"/>
                </a:solidFill>
                <a:latin typeface="ITC Lubalin Graph Std Book"/>
                <a:ea typeface="ヒラギノ角ゴ Pro W3"/>
                <a:cs typeface="ヒラギノ角ゴ Pro W3"/>
              </a:rPr>
              <a:t>IT</a:t>
            </a:r>
          </a:p>
          <a:p>
            <a:pPr eaLnBrk="1" hangingPunct="1">
              <a:lnSpc>
                <a:spcPct val="85000"/>
              </a:lnSpc>
              <a:spcBef>
                <a:spcPct val="0"/>
              </a:spcBef>
              <a:buClrTx/>
              <a:buFontTx/>
              <a:buNone/>
            </a:pPr>
            <a:r>
              <a:rPr lang="en-US" altLang="en-US" sz="2700" b="1">
                <a:solidFill>
                  <a:schemeClr val="tx1"/>
                </a:solidFill>
                <a:latin typeface="ITC Lubalin Graph Std Book"/>
                <a:ea typeface="ヒラギノ角ゴ Pro W3"/>
                <a:cs typeface="ヒラギノ角ゴ Pro W3"/>
              </a:rPr>
              <a:t>Optimization</a:t>
            </a:r>
          </a:p>
        </p:txBody>
      </p:sp>
      <p:sp>
        <p:nvSpPr>
          <p:cNvPr id="8210" name="Rectangle 266"/>
          <p:cNvSpPr>
            <a:spLocks noChangeArrowheads="1"/>
          </p:cNvSpPr>
          <p:nvPr/>
        </p:nvSpPr>
        <p:spPr bwMode="auto">
          <a:xfrm>
            <a:off x="6742113" y="4900613"/>
            <a:ext cx="1931987" cy="1074737"/>
          </a:xfrm>
          <a:prstGeom prst="rect">
            <a:avLst/>
          </a:prstGeom>
          <a:noFill/>
          <a:ln>
            <a:noFill/>
          </a:ln>
          <a:effectLst>
            <a:prstShdw prst="shdw17" dist="17961" dir="2700000">
              <a:srgbClr val="005373">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9" tIns="60949" rIns="121899" bIns="60949">
            <a:spAutoFit/>
          </a:bodyPr>
          <a:lstStyle>
            <a:lvl1pPr marL="174625" indent="-174625" defTabSz="609600">
              <a:defRPr>
                <a:solidFill>
                  <a:srgbClr val="000000"/>
                </a:solidFill>
                <a:latin typeface="Gill Sans" pitchFamily="34" charset="0"/>
                <a:ea typeface="ＭＳ Ｐゴシック" panose="020B0600070205080204" pitchFamily="34" charset="-128"/>
              </a:defRPr>
            </a:lvl1pPr>
            <a:lvl2pPr marL="990600" indent="-381000" defTabSz="609600">
              <a:defRPr>
                <a:solidFill>
                  <a:srgbClr val="000000"/>
                </a:solidFill>
                <a:latin typeface="Gill Sans" pitchFamily="34" charset="0"/>
                <a:ea typeface="ＭＳ Ｐゴシック" panose="020B0600070205080204" pitchFamily="34" charset="-128"/>
              </a:defRPr>
            </a:lvl2pPr>
            <a:lvl3pPr marL="1524000" indent="-304800" defTabSz="609600">
              <a:defRPr>
                <a:solidFill>
                  <a:srgbClr val="000000"/>
                </a:solidFill>
                <a:latin typeface="Gill Sans" pitchFamily="34" charset="0"/>
                <a:ea typeface="ＭＳ Ｐゴシック" panose="020B0600070205080204" pitchFamily="34" charset="-128"/>
              </a:defRPr>
            </a:lvl3pPr>
            <a:lvl4pPr marL="2133600" indent="-304800" defTabSz="609600">
              <a:defRPr>
                <a:solidFill>
                  <a:srgbClr val="000000"/>
                </a:solidFill>
                <a:latin typeface="Gill Sans" pitchFamily="34" charset="0"/>
                <a:ea typeface="ＭＳ Ｐゴシック" panose="020B0600070205080204" pitchFamily="34" charset="-128"/>
              </a:defRPr>
            </a:lvl4pPr>
            <a:lvl5pPr marL="2743200" indent="-304800" defTabSz="609600">
              <a:defRPr>
                <a:solidFill>
                  <a:srgbClr val="000000"/>
                </a:solidFill>
                <a:latin typeface="Gill Sans" pitchFamily="34" charset="0"/>
                <a:ea typeface="ＭＳ Ｐゴシック" panose="020B0600070205080204" pitchFamily="34" charset="-128"/>
              </a:defRPr>
            </a:lvl5pPr>
            <a:lvl6pPr marL="3200400" indent="-304800" defTabSz="609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3657600" indent="-304800" defTabSz="609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4114800" indent="-304800" defTabSz="609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4572000" indent="-304800" defTabSz="609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eaLnBrk="1" hangingPunct="1">
              <a:lnSpc>
                <a:spcPct val="90000"/>
              </a:lnSpc>
              <a:spcBef>
                <a:spcPct val="10000"/>
              </a:spcBef>
              <a:buSzPct val="90000"/>
            </a:pPr>
            <a:r>
              <a:rPr lang="en-US" altLang="en-US" sz="1600">
                <a:solidFill>
                  <a:schemeClr val="tx1"/>
                </a:solidFill>
                <a:latin typeface="Arial" panose="020B0604020202020204" pitchFamily="34" charset="0"/>
                <a:ea typeface="ヒラギノ角ゴ Pro W3"/>
                <a:cs typeface="ヒラギノ角ゴ Pro W3"/>
              </a:rPr>
              <a:t>Consolidation</a:t>
            </a:r>
          </a:p>
          <a:p>
            <a:pPr eaLnBrk="1" hangingPunct="1">
              <a:lnSpc>
                <a:spcPct val="90000"/>
              </a:lnSpc>
              <a:spcBef>
                <a:spcPct val="10000"/>
              </a:spcBef>
              <a:buSzPct val="90000"/>
            </a:pPr>
            <a:r>
              <a:rPr lang="en-US" altLang="en-US" sz="1600">
                <a:solidFill>
                  <a:schemeClr val="tx1"/>
                </a:solidFill>
                <a:latin typeface="Arial" panose="020B0604020202020204" pitchFamily="34" charset="0"/>
                <a:ea typeface="ヒラギノ角ゴ Pro W3"/>
                <a:cs typeface="ヒラギノ角ゴ Pro W3"/>
              </a:rPr>
              <a:t>VDI</a:t>
            </a:r>
          </a:p>
          <a:p>
            <a:pPr eaLnBrk="1" hangingPunct="1">
              <a:lnSpc>
                <a:spcPct val="90000"/>
              </a:lnSpc>
              <a:spcBef>
                <a:spcPct val="10000"/>
              </a:spcBef>
              <a:buSzPct val="90000"/>
            </a:pPr>
            <a:r>
              <a:rPr lang="en-US" altLang="en-US" sz="1600">
                <a:solidFill>
                  <a:schemeClr val="tx1"/>
                </a:solidFill>
                <a:latin typeface="Arial" panose="020B0604020202020204" pitchFamily="34" charset="0"/>
                <a:ea typeface="ヒラギノ角ゴ Pro W3"/>
                <a:cs typeface="ヒラギノ角ゴ Pro W3"/>
              </a:rPr>
              <a:t>High availability</a:t>
            </a:r>
          </a:p>
          <a:p>
            <a:pPr eaLnBrk="1" hangingPunct="1">
              <a:lnSpc>
                <a:spcPct val="90000"/>
              </a:lnSpc>
              <a:spcBef>
                <a:spcPct val="10000"/>
              </a:spcBef>
              <a:buSzPct val="90000"/>
            </a:pPr>
            <a:r>
              <a:rPr lang="en-US" altLang="en-US" sz="1600">
                <a:solidFill>
                  <a:schemeClr val="tx1"/>
                </a:solidFill>
                <a:latin typeface="Arial" panose="020B0604020202020204" pitchFamily="34" charset="0"/>
                <a:ea typeface="ヒラギノ角ゴ Pro W3"/>
                <a:cs typeface="ヒラギノ角ゴ Pro W3"/>
              </a:rPr>
              <a:t>Performance</a:t>
            </a:r>
          </a:p>
        </p:txBody>
      </p:sp>
      <p:pic>
        <p:nvPicPr>
          <p:cNvPr id="8211" name="Picture 6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62225" y="1903413"/>
            <a:ext cx="403860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2" name="Picture 11" descr="IBM_PureSystems_wordmark_blue"/>
          <p:cNvPicPr>
            <a:picLocks noChangeAspect="1" noChangeArrowheads="1"/>
          </p:cNvPicPr>
          <p:nvPr/>
        </p:nvPicPr>
        <p:blipFill>
          <a:blip r:embed="rId4" cstate="email">
            <a:lum bright="100000" contrast="100000"/>
            <a:grayscl/>
            <a:biLevel thresh="50000"/>
            <a:extLst>
              <a:ext uri="{28A0092B-C50C-407E-A947-70E740481C1C}">
                <a14:useLocalDpi xmlns:a14="http://schemas.microsoft.com/office/drawing/2010/main"/>
              </a:ext>
            </a:extLst>
          </a:blip>
          <a:srcRect/>
          <a:stretch>
            <a:fillRect/>
          </a:stretch>
        </p:blipFill>
        <p:spPr bwMode="auto">
          <a:xfrm>
            <a:off x="3005138" y="3673475"/>
            <a:ext cx="3154362"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3" name="Oval 21"/>
          <p:cNvSpPr>
            <a:spLocks noChangeArrowheads="1"/>
          </p:cNvSpPr>
          <p:nvPr/>
        </p:nvSpPr>
        <p:spPr bwMode="auto">
          <a:xfrm>
            <a:off x="2562225" y="1897063"/>
            <a:ext cx="4038600" cy="4038600"/>
          </a:xfrm>
          <a:prstGeom prst="ellipse">
            <a:avLst/>
          </a:prstGeom>
          <a:noFill/>
          <a:ln w="50800" algn="ctr">
            <a:solidFill>
              <a:schemeClr val="bg1"/>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853" tIns="60926" rIns="121853" bIns="60926" anchor="ctr">
            <a:spAutoFit/>
          </a:bodyPr>
          <a:lstStyle>
            <a:lvl1pPr>
              <a:defRPr>
                <a:solidFill>
                  <a:srgbClr val="000000"/>
                </a:solidFill>
                <a:latin typeface="Gill Sans" pitchFamily="34" charset="0"/>
                <a:ea typeface="ＭＳ Ｐゴシック" panose="020B0600070205080204" pitchFamily="34" charset="-128"/>
              </a:defRPr>
            </a:lvl1pPr>
            <a:lvl2pPr marL="742950" indent="-285750">
              <a:defRPr>
                <a:solidFill>
                  <a:srgbClr val="000000"/>
                </a:solidFill>
                <a:latin typeface="Gill Sans" pitchFamily="34" charset="0"/>
                <a:ea typeface="ＭＳ Ｐゴシック" panose="020B0600070205080204" pitchFamily="34" charset="-128"/>
              </a:defRPr>
            </a:lvl2pPr>
            <a:lvl3pPr marL="1143000" indent="-228600">
              <a:defRPr>
                <a:solidFill>
                  <a:srgbClr val="000000"/>
                </a:solidFill>
                <a:latin typeface="Gill Sans" pitchFamily="34" charset="0"/>
                <a:ea typeface="ＭＳ Ｐゴシック" panose="020B0600070205080204" pitchFamily="34" charset="-128"/>
              </a:defRPr>
            </a:lvl3pPr>
            <a:lvl4pPr marL="1600200" indent="-228600">
              <a:defRPr>
                <a:solidFill>
                  <a:srgbClr val="000000"/>
                </a:solidFill>
                <a:latin typeface="Gill Sans" pitchFamily="34" charset="0"/>
                <a:ea typeface="ＭＳ Ｐゴシック" panose="020B0600070205080204" pitchFamily="34" charset="-128"/>
              </a:defRPr>
            </a:lvl4pPr>
            <a:lvl5pPr marL="2057400" indent="-228600">
              <a:defRPr>
                <a:solidFill>
                  <a:srgbClr val="000000"/>
                </a:solidFill>
                <a:latin typeface="Gill Sans" pitchFamily="34" charset="0"/>
                <a:ea typeface="ＭＳ Ｐゴシック" panose="020B0600070205080204" pitchFamily="34" charset="-128"/>
              </a:defRPr>
            </a:lvl5pPr>
            <a:lvl6pPr marL="25146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29718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34290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38862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endParaRPr lang="en-US"/>
          </a:p>
        </p:txBody>
      </p:sp>
    </p:spTree>
    <p:extLst>
      <p:ext uri="{BB962C8B-B14F-4D97-AF65-F5344CB8AC3E}">
        <p14:creationId xmlns:p14="http://schemas.microsoft.com/office/powerpoint/2010/main" val="1237045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xpert_Integrated_Systems_PPT_MasterGraphics_0209-breaker-blu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58950" y="1098550"/>
            <a:ext cx="7129463" cy="526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ChangeArrowheads="1"/>
          </p:cNvSpPr>
          <p:nvPr/>
        </p:nvSpPr>
        <p:spPr bwMode="auto">
          <a:xfrm>
            <a:off x="1755775" y="5310188"/>
            <a:ext cx="7127875" cy="1046162"/>
          </a:xfrm>
          <a:prstGeom prst="rect">
            <a:avLst/>
          </a:prstGeom>
          <a:solidFill>
            <a:schemeClr val="tx1">
              <a:alpha val="39999"/>
            </a:schemeClr>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853" tIns="60926" rIns="121853" bIns="60926" anchor="ctr">
            <a:spAutoFit/>
          </a:bodyPr>
          <a:lstStyle>
            <a:lvl1pPr>
              <a:defRPr>
                <a:solidFill>
                  <a:srgbClr val="000000"/>
                </a:solidFill>
                <a:latin typeface="Gill Sans" pitchFamily="34" charset="0"/>
                <a:ea typeface="ＭＳ Ｐゴシック" panose="020B0600070205080204" pitchFamily="34" charset="-128"/>
              </a:defRPr>
            </a:lvl1pPr>
            <a:lvl2pPr marL="742950" indent="-285750">
              <a:defRPr>
                <a:solidFill>
                  <a:srgbClr val="000000"/>
                </a:solidFill>
                <a:latin typeface="Gill Sans" pitchFamily="34" charset="0"/>
                <a:ea typeface="ＭＳ Ｐゴシック" panose="020B0600070205080204" pitchFamily="34" charset="-128"/>
              </a:defRPr>
            </a:lvl2pPr>
            <a:lvl3pPr marL="1143000" indent="-228600">
              <a:defRPr>
                <a:solidFill>
                  <a:srgbClr val="000000"/>
                </a:solidFill>
                <a:latin typeface="Gill Sans" pitchFamily="34" charset="0"/>
                <a:ea typeface="ＭＳ Ｐゴシック" panose="020B0600070205080204" pitchFamily="34" charset="-128"/>
              </a:defRPr>
            </a:lvl3pPr>
            <a:lvl4pPr marL="1600200" indent="-228600">
              <a:defRPr>
                <a:solidFill>
                  <a:srgbClr val="000000"/>
                </a:solidFill>
                <a:latin typeface="Gill Sans" pitchFamily="34" charset="0"/>
                <a:ea typeface="ＭＳ Ｐゴシック" panose="020B0600070205080204" pitchFamily="34" charset="-128"/>
              </a:defRPr>
            </a:lvl4pPr>
            <a:lvl5pPr marL="2057400" indent="-228600">
              <a:defRPr>
                <a:solidFill>
                  <a:srgbClr val="000000"/>
                </a:solidFill>
                <a:latin typeface="Gill Sans" pitchFamily="34" charset="0"/>
                <a:ea typeface="ＭＳ Ｐゴシック" panose="020B0600070205080204" pitchFamily="34" charset="-128"/>
              </a:defRPr>
            </a:lvl5pPr>
            <a:lvl6pPr marL="25146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29718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34290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38862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endParaRPr lang="en-US"/>
          </a:p>
        </p:txBody>
      </p:sp>
      <p:sp>
        <p:nvSpPr>
          <p:cNvPr id="9220" name="Rectangle 4"/>
          <p:cNvSpPr>
            <a:spLocks noGrp="1" noChangeArrowheads="1"/>
          </p:cNvSpPr>
          <p:nvPr>
            <p:ph type="title"/>
          </p:nvPr>
        </p:nvSpPr>
        <p:spPr/>
        <p:txBody>
          <a:bodyPr/>
          <a:lstStyle/>
          <a:p>
            <a:r>
              <a:rPr lang="en-US" altLang="en-US" smtClean="0"/>
              <a:t>The IBM PureSystems family</a:t>
            </a:r>
          </a:p>
        </p:txBody>
      </p:sp>
      <p:pic>
        <p:nvPicPr>
          <p:cNvPr id="9221" name="Picture 44" descr="IBM_PureData_wordmark_whit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37363" y="4838700"/>
            <a:ext cx="16224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53"/>
          <p:cNvSpPr txBox="1">
            <a:spLocks noChangeArrowheads="1"/>
          </p:cNvSpPr>
          <p:nvPr/>
        </p:nvSpPr>
        <p:spPr bwMode="auto">
          <a:xfrm>
            <a:off x="6459538" y="1220788"/>
            <a:ext cx="23336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924" tIns="60924" rIns="60924" bIns="60924">
            <a:spAutoFit/>
          </a:bodyPr>
          <a:lstStyle>
            <a:lvl1pPr defTabSz="1219200">
              <a:defRPr>
                <a:solidFill>
                  <a:srgbClr val="000000"/>
                </a:solidFill>
                <a:latin typeface="Gill Sans" pitchFamily="34" charset="0"/>
                <a:ea typeface="ＭＳ Ｐゴシック" panose="020B0600070205080204" pitchFamily="34" charset="-128"/>
              </a:defRPr>
            </a:lvl1pPr>
            <a:lvl2pPr marL="990600" indent="-381000" defTabSz="1219200">
              <a:defRPr>
                <a:solidFill>
                  <a:srgbClr val="000000"/>
                </a:solidFill>
                <a:latin typeface="Gill Sans" pitchFamily="34" charset="0"/>
                <a:ea typeface="ＭＳ Ｐゴシック" panose="020B0600070205080204" pitchFamily="34" charset="-128"/>
              </a:defRPr>
            </a:lvl2pPr>
            <a:lvl3pPr marL="1524000" indent="-304800" defTabSz="1219200">
              <a:defRPr>
                <a:solidFill>
                  <a:srgbClr val="000000"/>
                </a:solidFill>
                <a:latin typeface="Gill Sans" pitchFamily="34" charset="0"/>
                <a:ea typeface="ＭＳ Ｐゴシック" panose="020B0600070205080204" pitchFamily="34" charset="-128"/>
              </a:defRPr>
            </a:lvl3pPr>
            <a:lvl4pPr marL="2133600" indent="-304800" defTabSz="1219200">
              <a:defRPr>
                <a:solidFill>
                  <a:srgbClr val="000000"/>
                </a:solidFill>
                <a:latin typeface="Gill Sans" pitchFamily="34" charset="0"/>
                <a:ea typeface="ＭＳ Ｐゴシック" panose="020B0600070205080204" pitchFamily="34" charset="-128"/>
              </a:defRPr>
            </a:lvl4pPr>
            <a:lvl5pPr marL="2743200" indent="-304800" defTabSz="1219200">
              <a:defRPr>
                <a:solidFill>
                  <a:srgbClr val="000000"/>
                </a:solidFill>
                <a:latin typeface="Gill Sans" pitchFamily="34" charset="0"/>
                <a:ea typeface="ＭＳ Ｐゴシック" panose="020B0600070205080204" pitchFamily="34" charset="-128"/>
              </a:defRPr>
            </a:lvl5pPr>
            <a:lvl6pPr marL="3200400"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3657600"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4114800"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4572000"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algn="ctr" eaLnBrk="1" hangingPunct="1">
              <a:lnSpc>
                <a:spcPct val="85000"/>
              </a:lnSpc>
              <a:spcBef>
                <a:spcPct val="0"/>
              </a:spcBef>
              <a:buClrTx/>
              <a:buFontTx/>
              <a:buNone/>
            </a:pPr>
            <a:r>
              <a:rPr lang="en-US" altLang="en-US" sz="2000" b="1" i="1">
                <a:solidFill>
                  <a:schemeClr val="bg1"/>
                </a:solidFill>
                <a:latin typeface="Arial" panose="020B0604020202020204" pitchFamily="34" charset="0"/>
                <a:ea typeface="ヒラギノ角ゴ Pro W3"/>
                <a:cs typeface="ヒラギノ角ゴ Pro W3"/>
              </a:rPr>
              <a:t>Dedicated          Big Data Systems</a:t>
            </a:r>
          </a:p>
        </p:txBody>
      </p:sp>
      <p:pic>
        <p:nvPicPr>
          <p:cNvPr id="9223" name="Picture 11" descr="PureFlex_Bitmap_Black"/>
          <p:cNvPicPr>
            <a:picLocks noChangeAspect="1" noChangeArrowheads="1"/>
          </p:cNvPicPr>
          <p:nvPr/>
        </p:nvPicPr>
        <p:blipFill>
          <a:blip r:embed="rId5" cstate="email">
            <a:lum bright="100000"/>
            <a:extLst>
              <a:ext uri="{28A0092B-C50C-407E-A947-70E740481C1C}">
                <a14:useLocalDpi xmlns:a14="http://schemas.microsoft.com/office/drawing/2010/main"/>
              </a:ext>
            </a:extLst>
          </a:blip>
          <a:srcRect/>
          <a:stretch>
            <a:fillRect/>
          </a:stretch>
        </p:blipFill>
        <p:spPr bwMode="auto">
          <a:xfrm>
            <a:off x="2070100" y="4794250"/>
            <a:ext cx="153193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6" descr="PureApplication_Bitmap_Black"/>
          <p:cNvPicPr>
            <a:picLocks noChangeAspect="1" noChangeArrowheads="1"/>
          </p:cNvPicPr>
          <p:nvPr/>
        </p:nvPicPr>
        <p:blipFill>
          <a:blip r:embed="rId6" cstate="email">
            <a:lum bright="100000"/>
            <a:extLst>
              <a:ext uri="{28A0092B-C50C-407E-A947-70E740481C1C}">
                <a14:useLocalDpi xmlns:a14="http://schemas.microsoft.com/office/drawing/2010/main"/>
              </a:ext>
            </a:extLst>
          </a:blip>
          <a:srcRect/>
          <a:stretch>
            <a:fillRect/>
          </a:stretch>
        </p:blipFill>
        <p:spPr bwMode="auto">
          <a:xfrm>
            <a:off x="3816350" y="4760913"/>
            <a:ext cx="28003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TextBox 53"/>
          <p:cNvSpPr txBox="1">
            <a:spLocks noChangeArrowheads="1"/>
          </p:cNvSpPr>
          <p:nvPr/>
        </p:nvSpPr>
        <p:spPr bwMode="auto">
          <a:xfrm>
            <a:off x="1908175" y="1220788"/>
            <a:ext cx="18573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924" tIns="60924" rIns="60924" bIns="60924">
            <a:spAutoFit/>
          </a:bodyPr>
          <a:lstStyle>
            <a:lvl1pPr defTabSz="1219200">
              <a:defRPr>
                <a:solidFill>
                  <a:srgbClr val="000000"/>
                </a:solidFill>
                <a:latin typeface="Gill Sans" pitchFamily="34" charset="0"/>
                <a:ea typeface="ＭＳ Ｐゴシック" panose="020B0600070205080204" pitchFamily="34" charset="-128"/>
              </a:defRPr>
            </a:lvl1pPr>
            <a:lvl2pPr marL="990600" indent="-381000" defTabSz="1219200">
              <a:defRPr>
                <a:solidFill>
                  <a:srgbClr val="000000"/>
                </a:solidFill>
                <a:latin typeface="Gill Sans" pitchFamily="34" charset="0"/>
                <a:ea typeface="ＭＳ Ｐゴシック" panose="020B0600070205080204" pitchFamily="34" charset="-128"/>
              </a:defRPr>
            </a:lvl2pPr>
            <a:lvl3pPr marL="1524000" indent="-304800" defTabSz="1219200">
              <a:defRPr>
                <a:solidFill>
                  <a:srgbClr val="000000"/>
                </a:solidFill>
                <a:latin typeface="Gill Sans" pitchFamily="34" charset="0"/>
                <a:ea typeface="ＭＳ Ｐゴシック" panose="020B0600070205080204" pitchFamily="34" charset="-128"/>
              </a:defRPr>
            </a:lvl3pPr>
            <a:lvl4pPr marL="2133600" indent="-304800" defTabSz="1219200">
              <a:defRPr>
                <a:solidFill>
                  <a:srgbClr val="000000"/>
                </a:solidFill>
                <a:latin typeface="Gill Sans" pitchFamily="34" charset="0"/>
                <a:ea typeface="ＭＳ Ｐゴシック" panose="020B0600070205080204" pitchFamily="34" charset="-128"/>
              </a:defRPr>
            </a:lvl4pPr>
            <a:lvl5pPr marL="2743200" indent="-304800" defTabSz="1219200">
              <a:defRPr>
                <a:solidFill>
                  <a:srgbClr val="000000"/>
                </a:solidFill>
                <a:latin typeface="Gill Sans" pitchFamily="34" charset="0"/>
                <a:ea typeface="ＭＳ Ｐゴシック" panose="020B0600070205080204" pitchFamily="34" charset="-128"/>
              </a:defRPr>
            </a:lvl5pPr>
            <a:lvl6pPr marL="3200400"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3657600"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4114800"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4572000"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algn="ctr" eaLnBrk="1" hangingPunct="1">
              <a:lnSpc>
                <a:spcPct val="85000"/>
              </a:lnSpc>
              <a:spcBef>
                <a:spcPct val="0"/>
              </a:spcBef>
              <a:buClrTx/>
              <a:buFontTx/>
              <a:buNone/>
            </a:pPr>
            <a:r>
              <a:rPr lang="en-US" altLang="en-US" sz="2000" b="1" i="1">
                <a:solidFill>
                  <a:schemeClr val="bg1"/>
                </a:solidFill>
                <a:latin typeface="Arial" panose="020B0604020202020204" pitchFamily="34" charset="0"/>
                <a:ea typeface="ヒラギノ角ゴ Pro W3"/>
                <a:cs typeface="ヒラギノ角ゴ Pro W3"/>
              </a:rPr>
              <a:t>Flexible Infrastructure</a:t>
            </a:r>
          </a:p>
        </p:txBody>
      </p:sp>
      <p:sp>
        <p:nvSpPr>
          <p:cNvPr id="9226" name="TextBox 53"/>
          <p:cNvSpPr txBox="1">
            <a:spLocks noChangeArrowheads="1"/>
          </p:cNvSpPr>
          <p:nvPr/>
        </p:nvSpPr>
        <p:spPr bwMode="auto">
          <a:xfrm>
            <a:off x="3795713" y="1220788"/>
            <a:ext cx="2678112"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924" tIns="60924" rIns="60924" bIns="60924">
            <a:spAutoFit/>
          </a:bodyPr>
          <a:lstStyle>
            <a:lvl1pPr defTabSz="1219200">
              <a:defRPr>
                <a:solidFill>
                  <a:srgbClr val="000000"/>
                </a:solidFill>
                <a:latin typeface="Gill Sans" pitchFamily="34" charset="0"/>
                <a:ea typeface="ＭＳ Ｐゴシック" panose="020B0600070205080204" pitchFamily="34" charset="-128"/>
              </a:defRPr>
            </a:lvl1pPr>
            <a:lvl2pPr marL="990600" indent="-381000" defTabSz="1219200">
              <a:defRPr>
                <a:solidFill>
                  <a:srgbClr val="000000"/>
                </a:solidFill>
                <a:latin typeface="Gill Sans" pitchFamily="34" charset="0"/>
                <a:ea typeface="ＭＳ Ｐゴシック" panose="020B0600070205080204" pitchFamily="34" charset="-128"/>
              </a:defRPr>
            </a:lvl2pPr>
            <a:lvl3pPr marL="1524000" indent="-304800" defTabSz="1219200">
              <a:defRPr>
                <a:solidFill>
                  <a:srgbClr val="000000"/>
                </a:solidFill>
                <a:latin typeface="Gill Sans" pitchFamily="34" charset="0"/>
                <a:ea typeface="ＭＳ Ｐゴシック" panose="020B0600070205080204" pitchFamily="34" charset="-128"/>
              </a:defRPr>
            </a:lvl3pPr>
            <a:lvl4pPr marL="2133600" indent="-304800" defTabSz="1219200">
              <a:defRPr>
                <a:solidFill>
                  <a:srgbClr val="000000"/>
                </a:solidFill>
                <a:latin typeface="Gill Sans" pitchFamily="34" charset="0"/>
                <a:ea typeface="ＭＳ Ｐゴシック" panose="020B0600070205080204" pitchFamily="34" charset="-128"/>
              </a:defRPr>
            </a:lvl4pPr>
            <a:lvl5pPr marL="2743200" indent="-304800" defTabSz="1219200">
              <a:defRPr>
                <a:solidFill>
                  <a:srgbClr val="000000"/>
                </a:solidFill>
                <a:latin typeface="Gill Sans" pitchFamily="34" charset="0"/>
                <a:ea typeface="ＭＳ Ｐゴシック" panose="020B0600070205080204" pitchFamily="34" charset="-128"/>
              </a:defRPr>
            </a:lvl5pPr>
            <a:lvl6pPr marL="3200400"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3657600"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4114800"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4572000"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algn="ctr" eaLnBrk="1" hangingPunct="1">
              <a:lnSpc>
                <a:spcPct val="85000"/>
              </a:lnSpc>
              <a:spcBef>
                <a:spcPct val="0"/>
              </a:spcBef>
              <a:buClrTx/>
              <a:buFontTx/>
              <a:buNone/>
            </a:pPr>
            <a:r>
              <a:rPr lang="en-US" altLang="en-US" sz="2000" b="1" i="1">
                <a:solidFill>
                  <a:schemeClr val="bg1"/>
                </a:solidFill>
                <a:latin typeface="Arial" panose="020B0604020202020204" pitchFamily="34" charset="0"/>
                <a:ea typeface="ヒラギノ角ゴ Pro W3"/>
                <a:cs typeface="ヒラギノ角ゴ Pro W3"/>
              </a:rPr>
              <a:t>Optimized Application System</a:t>
            </a:r>
          </a:p>
        </p:txBody>
      </p:sp>
      <p:sp>
        <p:nvSpPr>
          <p:cNvPr id="9227" name="TextBox 53"/>
          <p:cNvSpPr txBox="1">
            <a:spLocks noChangeArrowheads="1"/>
          </p:cNvSpPr>
          <p:nvPr/>
        </p:nvSpPr>
        <p:spPr bwMode="auto">
          <a:xfrm>
            <a:off x="376238" y="2738438"/>
            <a:ext cx="1371600" cy="912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48" tIns="60924" rIns="121848" bIns="60924">
            <a:spAutoFit/>
          </a:bodyPr>
          <a:lstStyle>
            <a:lvl1pPr defTabSz="1219200">
              <a:defRPr>
                <a:solidFill>
                  <a:srgbClr val="000000"/>
                </a:solidFill>
                <a:latin typeface="Gill Sans" pitchFamily="34" charset="0"/>
                <a:ea typeface="ＭＳ Ｐゴシック" panose="020B0600070205080204" pitchFamily="34" charset="-128"/>
              </a:defRPr>
            </a:lvl1pPr>
            <a:lvl2pPr marL="990600" indent="-381000" defTabSz="1219200">
              <a:defRPr>
                <a:solidFill>
                  <a:srgbClr val="000000"/>
                </a:solidFill>
                <a:latin typeface="Gill Sans" pitchFamily="34" charset="0"/>
                <a:ea typeface="ＭＳ Ｐゴシック" panose="020B0600070205080204" pitchFamily="34" charset="-128"/>
              </a:defRPr>
            </a:lvl2pPr>
            <a:lvl3pPr marL="1524000" indent="-304800" defTabSz="1219200">
              <a:defRPr>
                <a:solidFill>
                  <a:srgbClr val="000000"/>
                </a:solidFill>
                <a:latin typeface="Gill Sans" pitchFamily="34" charset="0"/>
                <a:ea typeface="ＭＳ Ｐゴシック" panose="020B0600070205080204" pitchFamily="34" charset="-128"/>
              </a:defRPr>
            </a:lvl3pPr>
            <a:lvl4pPr marL="2133600" indent="-304800" defTabSz="1219200">
              <a:defRPr>
                <a:solidFill>
                  <a:srgbClr val="000000"/>
                </a:solidFill>
                <a:latin typeface="Gill Sans" pitchFamily="34" charset="0"/>
                <a:ea typeface="ＭＳ Ｐゴシック" panose="020B0600070205080204" pitchFamily="34" charset="-128"/>
              </a:defRPr>
            </a:lvl4pPr>
            <a:lvl5pPr marL="2743200" indent="-304800" defTabSz="1219200">
              <a:defRPr>
                <a:solidFill>
                  <a:srgbClr val="000000"/>
                </a:solidFill>
                <a:latin typeface="Gill Sans" pitchFamily="34" charset="0"/>
                <a:ea typeface="ＭＳ Ｐゴシック" panose="020B0600070205080204" pitchFamily="34" charset="-128"/>
              </a:defRPr>
            </a:lvl5pPr>
            <a:lvl6pPr marL="3200400"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3657600"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4114800"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4572000"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algn="r" eaLnBrk="1" hangingPunct="1">
              <a:lnSpc>
                <a:spcPct val="95000"/>
              </a:lnSpc>
              <a:spcBef>
                <a:spcPct val="0"/>
              </a:spcBef>
              <a:buClrTx/>
              <a:buFontTx/>
              <a:buNone/>
            </a:pPr>
            <a:r>
              <a:rPr lang="en-US" altLang="en-US" sz="1800" b="1" dirty="0">
                <a:solidFill>
                  <a:schemeClr val="tx1"/>
                </a:solidFill>
                <a:latin typeface="Arial" panose="020B0604020202020204" pitchFamily="34" charset="0"/>
                <a:ea typeface="ヒラギノ角ゴ Pro W3"/>
                <a:cs typeface="ヒラギノ角ゴ Pro W3"/>
              </a:rPr>
              <a:t>Expert</a:t>
            </a:r>
          </a:p>
          <a:p>
            <a:pPr algn="r" eaLnBrk="1" hangingPunct="1">
              <a:lnSpc>
                <a:spcPct val="95000"/>
              </a:lnSpc>
              <a:spcBef>
                <a:spcPct val="0"/>
              </a:spcBef>
              <a:buClrTx/>
              <a:buFontTx/>
              <a:buNone/>
            </a:pPr>
            <a:r>
              <a:rPr lang="en-US" altLang="en-US" sz="1800" dirty="0">
                <a:solidFill>
                  <a:schemeClr val="tx1"/>
                </a:solidFill>
                <a:latin typeface="Arial" panose="020B0604020202020204" pitchFamily="34" charset="0"/>
                <a:ea typeface="ヒラギノ角ゴ Pro W3"/>
                <a:cs typeface="ヒラギノ角ゴ Pro W3"/>
              </a:rPr>
              <a:t>Integrated Systems</a:t>
            </a:r>
          </a:p>
        </p:txBody>
      </p:sp>
      <p:pic>
        <p:nvPicPr>
          <p:cNvPr id="9228" name="Picture 5" descr="PureData_Silo"/>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910388" y="1779588"/>
            <a:ext cx="1476375"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10" descr="PureFlex_Silo"/>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105025" y="1795463"/>
            <a:ext cx="14652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12" descr="PureApplication_Silo"/>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402138" y="1779588"/>
            <a:ext cx="1466850"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1" name="Picture 3" descr="C:\Users\Sander Kim\Documents\IBM\Products\Flex\Photos\Demand Gen Photos\FSECLFVW_CMPRSD.jpg"/>
          <p:cNvPicPr>
            <a:picLocks noChangeAspect="1" noChangeArrowheads="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233863" y="5467350"/>
            <a:ext cx="1001712"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2" name="TextBox 53"/>
          <p:cNvSpPr txBox="1">
            <a:spLocks noChangeArrowheads="1"/>
          </p:cNvSpPr>
          <p:nvPr/>
        </p:nvSpPr>
        <p:spPr bwMode="auto">
          <a:xfrm>
            <a:off x="5416550" y="5645150"/>
            <a:ext cx="33178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48" tIns="60924" rIns="121848" bIns="60924">
            <a:spAutoFit/>
          </a:bodyPr>
          <a:lstStyle>
            <a:lvl1pPr defTabSz="1219200">
              <a:defRPr>
                <a:solidFill>
                  <a:srgbClr val="000000"/>
                </a:solidFill>
                <a:latin typeface="Gill Sans" pitchFamily="34" charset="0"/>
                <a:ea typeface="ＭＳ Ｐゴシック" panose="020B0600070205080204" pitchFamily="34" charset="-128"/>
              </a:defRPr>
            </a:lvl1pPr>
            <a:lvl2pPr marL="990600" indent="-381000" defTabSz="1219200">
              <a:defRPr>
                <a:solidFill>
                  <a:srgbClr val="000000"/>
                </a:solidFill>
                <a:latin typeface="Gill Sans" pitchFamily="34" charset="0"/>
                <a:ea typeface="ＭＳ Ｐゴシック" panose="020B0600070205080204" pitchFamily="34" charset="-128"/>
              </a:defRPr>
            </a:lvl2pPr>
            <a:lvl3pPr marL="1524000" indent="-304800" defTabSz="1219200">
              <a:defRPr>
                <a:solidFill>
                  <a:srgbClr val="000000"/>
                </a:solidFill>
                <a:latin typeface="Gill Sans" pitchFamily="34" charset="0"/>
                <a:ea typeface="ＭＳ Ｐゴシック" panose="020B0600070205080204" pitchFamily="34" charset="-128"/>
              </a:defRPr>
            </a:lvl3pPr>
            <a:lvl4pPr marL="2133600" indent="-304800" defTabSz="1219200">
              <a:defRPr>
                <a:solidFill>
                  <a:srgbClr val="000000"/>
                </a:solidFill>
                <a:latin typeface="Gill Sans" pitchFamily="34" charset="0"/>
                <a:ea typeface="ＭＳ Ｐゴシック" panose="020B0600070205080204" pitchFamily="34" charset="-128"/>
              </a:defRPr>
            </a:lvl4pPr>
            <a:lvl5pPr marL="2743200" indent="-304800" defTabSz="1219200">
              <a:defRPr>
                <a:solidFill>
                  <a:srgbClr val="000000"/>
                </a:solidFill>
                <a:latin typeface="Gill Sans" pitchFamily="34" charset="0"/>
                <a:ea typeface="ＭＳ Ｐゴシック" panose="020B0600070205080204" pitchFamily="34" charset="-128"/>
              </a:defRPr>
            </a:lvl5pPr>
            <a:lvl6pPr marL="3200400"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3657600"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4114800"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4572000"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eaLnBrk="1" hangingPunct="1">
              <a:lnSpc>
                <a:spcPct val="95000"/>
              </a:lnSpc>
              <a:spcBef>
                <a:spcPct val="0"/>
              </a:spcBef>
              <a:buClrTx/>
              <a:buFontTx/>
              <a:buNone/>
            </a:pPr>
            <a:r>
              <a:rPr lang="en-US" altLang="en-US" i="1">
                <a:solidFill>
                  <a:schemeClr val="bg1"/>
                </a:solidFill>
                <a:latin typeface="Arial" panose="020B0604020202020204" pitchFamily="34" charset="0"/>
                <a:ea typeface="ヒラギノ角ゴ Pro W3"/>
                <a:cs typeface="ヒラギノ角ゴ Pro W3"/>
              </a:rPr>
              <a:t>Advanced </a:t>
            </a:r>
            <a:r>
              <a:rPr lang="en-US" altLang="en-US" b="1" i="1">
                <a:solidFill>
                  <a:schemeClr val="bg1"/>
                </a:solidFill>
                <a:latin typeface="Arial" panose="020B0604020202020204" pitchFamily="34" charset="0"/>
                <a:ea typeface="ヒラギノ角ゴ Pro W3"/>
                <a:cs typeface="ヒラギノ角ゴ Pro W3"/>
              </a:rPr>
              <a:t>Blade Technology</a:t>
            </a:r>
          </a:p>
        </p:txBody>
      </p:sp>
      <p:sp>
        <p:nvSpPr>
          <p:cNvPr id="9233" name="TextBox 53"/>
          <p:cNvSpPr txBox="1">
            <a:spLocks noChangeArrowheads="1"/>
          </p:cNvSpPr>
          <p:nvPr/>
        </p:nvSpPr>
        <p:spPr bwMode="auto">
          <a:xfrm>
            <a:off x="149225" y="5400675"/>
            <a:ext cx="1598613" cy="912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48" tIns="60924" rIns="121848" bIns="60924">
            <a:spAutoFit/>
          </a:bodyPr>
          <a:lstStyle>
            <a:lvl1pPr defTabSz="1219200">
              <a:defRPr>
                <a:solidFill>
                  <a:srgbClr val="000000"/>
                </a:solidFill>
                <a:latin typeface="Gill Sans" pitchFamily="34" charset="0"/>
                <a:ea typeface="ＭＳ Ｐゴシック" panose="020B0600070205080204" pitchFamily="34" charset="-128"/>
              </a:defRPr>
            </a:lvl1pPr>
            <a:lvl2pPr marL="990600" indent="-381000" defTabSz="1219200">
              <a:defRPr>
                <a:solidFill>
                  <a:srgbClr val="000000"/>
                </a:solidFill>
                <a:latin typeface="Gill Sans" pitchFamily="34" charset="0"/>
                <a:ea typeface="ＭＳ Ｐゴシック" panose="020B0600070205080204" pitchFamily="34" charset="-128"/>
              </a:defRPr>
            </a:lvl2pPr>
            <a:lvl3pPr marL="1524000" indent="-304800" defTabSz="1219200">
              <a:defRPr>
                <a:solidFill>
                  <a:srgbClr val="000000"/>
                </a:solidFill>
                <a:latin typeface="Gill Sans" pitchFamily="34" charset="0"/>
                <a:ea typeface="ＭＳ Ｐゴシック" panose="020B0600070205080204" pitchFamily="34" charset="-128"/>
              </a:defRPr>
            </a:lvl3pPr>
            <a:lvl4pPr marL="2133600" indent="-304800" defTabSz="1219200">
              <a:defRPr>
                <a:solidFill>
                  <a:srgbClr val="000000"/>
                </a:solidFill>
                <a:latin typeface="Gill Sans" pitchFamily="34" charset="0"/>
                <a:ea typeface="ＭＳ Ｐゴシック" panose="020B0600070205080204" pitchFamily="34" charset="-128"/>
              </a:defRPr>
            </a:lvl4pPr>
            <a:lvl5pPr marL="2743200" indent="-304800" defTabSz="1219200">
              <a:defRPr>
                <a:solidFill>
                  <a:srgbClr val="000000"/>
                </a:solidFill>
                <a:latin typeface="Gill Sans" pitchFamily="34" charset="0"/>
                <a:ea typeface="ＭＳ Ｐゴシック" panose="020B0600070205080204" pitchFamily="34" charset="-128"/>
              </a:defRPr>
            </a:lvl5pPr>
            <a:lvl6pPr marL="3200400"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3657600"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4114800"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4572000" indent="-304800" defTabSz="12192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pPr algn="r" eaLnBrk="1" hangingPunct="1">
              <a:lnSpc>
                <a:spcPct val="95000"/>
              </a:lnSpc>
              <a:spcBef>
                <a:spcPct val="0"/>
              </a:spcBef>
              <a:buClrTx/>
              <a:buFontTx/>
              <a:buNone/>
            </a:pPr>
            <a:r>
              <a:rPr lang="en-US" altLang="en-US" sz="1800">
                <a:solidFill>
                  <a:schemeClr val="tx1"/>
                </a:solidFill>
                <a:latin typeface="Arial" panose="020B0604020202020204" pitchFamily="34" charset="0"/>
                <a:ea typeface="ヒラギノ角ゴ Pro W3"/>
                <a:cs typeface="ヒラギノ角ゴ Pro W3"/>
              </a:rPr>
              <a:t>Technology Building Blocks</a:t>
            </a:r>
          </a:p>
        </p:txBody>
      </p:sp>
      <p:sp>
        <p:nvSpPr>
          <p:cNvPr id="9234" name="Line 18"/>
          <p:cNvSpPr>
            <a:spLocks noChangeShapeType="1"/>
          </p:cNvSpPr>
          <p:nvPr/>
        </p:nvSpPr>
        <p:spPr bwMode="auto">
          <a:xfrm>
            <a:off x="231775" y="5318125"/>
            <a:ext cx="8666163"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endParaRPr lang="en-US"/>
          </a:p>
        </p:txBody>
      </p:sp>
      <p:sp>
        <p:nvSpPr>
          <p:cNvPr id="9235" name="Rectangle 19"/>
          <p:cNvSpPr>
            <a:spLocks noChangeArrowheads="1"/>
          </p:cNvSpPr>
          <p:nvPr/>
        </p:nvSpPr>
        <p:spPr bwMode="auto">
          <a:xfrm>
            <a:off x="233363" y="1123950"/>
            <a:ext cx="8667750" cy="5227638"/>
          </a:xfrm>
          <a:prstGeom prst="rect">
            <a:avLst/>
          </a:prstGeom>
          <a:noFill/>
          <a:ln w="25400" algn="ctr">
            <a:solidFill>
              <a:schemeClr val="accent2"/>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853" tIns="60926" rIns="121853" bIns="60926" anchor="ctr">
            <a:spAutoFit/>
          </a:bodyPr>
          <a:lstStyle>
            <a:lvl1pPr>
              <a:defRPr>
                <a:solidFill>
                  <a:srgbClr val="000000"/>
                </a:solidFill>
                <a:latin typeface="Gill Sans" pitchFamily="34" charset="0"/>
                <a:ea typeface="ＭＳ Ｐゴシック" panose="020B0600070205080204" pitchFamily="34" charset="-128"/>
              </a:defRPr>
            </a:lvl1pPr>
            <a:lvl2pPr marL="742950" indent="-285750">
              <a:defRPr>
                <a:solidFill>
                  <a:srgbClr val="000000"/>
                </a:solidFill>
                <a:latin typeface="Gill Sans" pitchFamily="34" charset="0"/>
                <a:ea typeface="ＭＳ Ｐゴシック" panose="020B0600070205080204" pitchFamily="34" charset="-128"/>
              </a:defRPr>
            </a:lvl2pPr>
            <a:lvl3pPr marL="1143000" indent="-228600">
              <a:defRPr>
                <a:solidFill>
                  <a:srgbClr val="000000"/>
                </a:solidFill>
                <a:latin typeface="Gill Sans" pitchFamily="34" charset="0"/>
                <a:ea typeface="ＭＳ Ｐゴシック" panose="020B0600070205080204" pitchFamily="34" charset="-128"/>
              </a:defRPr>
            </a:lvl3pPr>
            <a:lvl4pPr marL="1600200" indent="-228600">
              <a:defRPr>
                <a:solidFill>
                  <a:srgbClr val="000000"/>
                </a:solidFill>
                <a:latin typeface="Gill Sans" pitchFamily="34" charset="0"/>
                <a:ea typeface="ＭＳ Ｐゴシック" panose="020B0600070205080204" pitchFamily="34" charset="-128"/>
              </a:defRPr>
            </a:lvl4pPr>
            <a:lvl5pPr marL="2057400" indent="-228600">
              <a:defRPr>
                <a:solidFill>
                  <a:srgbClr val="000000"/>
                </a:solidFill>
                <a:latin typeface="Gill Sans" pitchFamily="34" charset="0"/>
                <a:ea typeface="ＭＳ Ｐゴシック" panose="020B0600070205080204" pitchFamily="34" charset="-128"/>
              </a:defRPr>
            </a:lvl5pPr>
            <a:lvl6pPr marL="25146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6pPr>
            <a:lvl7pPr marL="29718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7pPr>
            <a:lvl8pPr marL="34290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8pPr>
            <a:lvl9pPr marL="3886200" indent="-228600" eaLnBrk="0" fontAlgn="base" hangingPunct="0">
              <a:spcBef>
                <a:spcPct val="50000"/>
              </a:spcBef>
              <a:spcAft>
                <a:spcPct val="0"/>
              </a:spcAft>
              <a:buClr>
                <a:schemeClr val="tx1"/>
              </a:buClr>
              <a:buFont typeface="Wingdings" panose="05000000000000000000" pitchFamily="2" charset="2"/>
              <a:buChar char="§"/>
              <a:defRPr>
                <a:solidFill>
                  <a:srgbClr val="000000"/>
                </a:solidFill>
                <a:latin typeface="Gill Sans" pitchFamily="34" charset="0"/>
                <a:ea typeface="ＭＳ Ｐゴシック" panose="020B0600070205080204" pitchFamily="34" charset="-128"/>
              </a:defRPr>
            </a:lvl9pPr>
          </a:lstStyle>
          <a:p>
            <a:endParaRPr lang="en-US"/>
          </a:p>
        </p:txBody>
      </p:sp>
      <p:pic>
        <p:nvPicPr>
          <p:cNvPr id="9236" name="Picture 102"/>
          <p:cNvPicPr>
            <a:picLocks noChangeAspect="1" noChangeArrowheads="1"/>
          </p:cNvPicPr>
          <p:nvPr/>
        </p:nvPicPr>
        <p:blipFill>
          <a:blip r:embed="rId11" cstate="email">
            <a:lum bright="100000" contrast="100000"/>
            <a:extLst>
              <a:ext uri="{28A0092B-C50C-407E-A947-70E740481C1C}">
                <a14:useLocalDpi xmlns:a14="http://schemas.microsoft.com/office/drawing/2010/main"/>
              </a:ext>
            </a:extLst>
          </a:blip>
          <a:srcRect/>
          <a:stretch>
            <a:fillRect/>
          </a:stretch>
        </p:blipFill>
        <p:spPr bwMode="auto">
          <a:xfrm>
            <a:off x="1952625" y="5467350"/>
            <a:ext cx="2319338"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rnd">
                <a:solidFill>
                  <a:srgbClr val="000000"/>
                </a:solidFill>
                <a:prstDash val="sysDot"/>
                <a:miter lim="800000"/>
                <a:headEnd/>
                <a:tailEnd/>
              </a14:hiddenLine>
            </a:ext>
          </a:extLst>
        </p:spPr>
      </p:pic>
    </p:spTree>
    <p:extLst>
      <p:ext uri="{BB962C8B-B14F-4D97-AF65-F5344CB8AC3E}">
        <p14:creationId xmlns:p14="http://schemas.microsoft.com/office/powerpoint/2010/main" val="902922602"/>
      </p:ext>
    </p:extLst>
  </p:cSld>
  <p:clrMapOvr>
    <a:masterClrMapping/>
  </p:clrMapOvr>
  <p:timing>
    <p:tnLst>
      <p:par>
        <p:cTn id="1" dur="indefinite" restart="never" nodeType="tmRoot"/>
      </p:par>
    </p:tnLst>
  </p:timing>
</p:sld>
</file>

<file path=ppt/theme/theme1.xml><?xml version="1.0" encoding="utf-8"?>
<a:theme xmlns:a="http://schemas.openxmlformats.org/drawingml/2006/main" name="IBM Planet White">
  <a:themeElements>
    <a:clrScheme name="IBM Planet White 1">
      <a:dk1>
        <a:srgbClr val="000000"/>
      </a:dk1>
      <a:lt1>
        <a:srgbClr val="FFFFFF"/>
      </a:lt1>
      <a:dk2>
        <a:srgbClr val="000000"/>
      </a:dk2>
      <a:lt2>
        <a:srgbClr val="808080"/>
      </a:lt2>
      <a:accent1>
        <a:srgbClr val="7889FB"/>
      </a:accent1>
      <a:accent2>
        <a:srgbClr val="009999"/>
      </a:accent2>
      <a:accent3>
        <a:srgbClr val="FFFFFF"/>
      </a:accent3>
      <a:accent4>
        <a:srgbClr val="000000"/>
      </a:accent4>
      <a:accent5>
        <a:srgbClr val="BEC4FD"/>
      </a:accent5>
      <a:accent6>
        <a:srgbClr val="008A8A"/>
      </a:accent6>
      <a:hlink>
        <a:srgbClr val="7889FB"/>
      </a:hlink>
      <a:folHlink>
        <a:srgbClr val="9900CC"/>
      </a:folHlink>
    </a:clrScheme>
    <a:fontScheme name="IBM Planet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2200" b="0" i="0" u="none" strike="noStrike" cap="none" normalizeH="0" baseline="0" smtClean="0">
            <a:ln>
              <a:noFill/>
            </a:ln>
            <a:solidFill>
              <a:schemeClr val="hlink"/>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2200" b="0" i="0" u="none" strike="noStrike" cap="none" normalizeH="0" baseline="0" smtClean="0">
            <a:ln>
              <a:noFill/>
            </a:ln>
            <a:solidFill>
              <a:schemeClr val="hlink"/>
            </a:solidFill>
            <a:effectLst/>
            <a:latin typeface="Arial" panose="020B0604020202020204" pitchFamily="34" charset="0"/>
          </a:defRPr>
        </a:defPPr>
      </a:lstStyle>
    </a:lnDef>
  </a:objectDefaults>
  <a:extraClrSchemeLst>
    <a:extraClrScheme>
      <a:clrScheme name="IBM Planet White 1">
        <a:dk1>
          <a:srgbClr val="000000"/>
        </a:dk1>
        <a:lt1>
          <a:srgbClr val="FFFFFF"/>
        </a:lt1>
        <a:dk2>
          <a:srgbClr val="000000"/>
        </a:dk2>
        <a:lt2>
          <a:srgbClr val="808080"/>
        </a:lt2>
        <a:accent1>
          <a:srgbClr val="7889FB"/>
        </a:accent1>
        <a:accent2>
          <a:srgbClr val="009999"/>
        </a:accent2>
        <a:accent3>
          <a:srgbClr val="FFFFFF"/>
        </a:accent3>
        <a:accent4>
          <a:srgbClr val="000000"/>
        </a:accent4>
        <a:accent5>
          <a:srgbClr val="BEC4FD"/>
        </a:accent5>
        <a:accent6>
          <a:srgbClr val="008A8A"/>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IBM Planet White</Template>
  <TotalTime>454</TotalTime>
  <Words>3728</Words>
  <Application>Microsoft Office PowerPoint</Application>
  <PresentationFormat>On-screen Show (4:3)</PresentationFormat>
  <Paragraphs>598</Paragraphs>
  <Slides>30</Slides>
  <Notes>20</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30</vt:i4>
      </vt:variant>
    </vt:vector>
  </HeadingPairs>
  <TitlesOfParts>
    <vt:vector size="51" baseType="lpstr">
      <vt:lpstr>맑은 고딕</vt:lpstr>
      <vt:lpstr>MS Gothic</vt:lpstr>
      <vt:lpstr>MS PGothic</vt:lpstr>
      <vt:lpstr>MS PGothic</vt:lpstr>
      <vt:lpstr>SimSun</vt:lpstr>
      <vt:lpstr>Arial</vt:lpstr>
      <vt:lpstr>Arial Narrow</vt:lpstr>
      <vt:lpstr>Book Antiqua</vt:lpstr>
      <vt:lpstr>Bradley Hand ITC</vt:lpstr>
      <vt:lpstr>Geneva</vt:lpstr>
      <vt:lpstr>Gill Sans</vt:lpstr>
      <vt:lpstr>HelveticaNeueLT Com 55 Roman</vt:lpstr>
      <vt:lpstr>HelvNeue Bold for IBM</vt:lpstr>
      <vt:lpstr>ITC Lubalin Graph Std Book</vt:lpstr>
      <vt:lpstr>LubalGraph Bd BT</vt:lpstr>
      <vt:lpstr>Lucida Sans Unicode</vt:lpstr>
      <vt:lpstr>Symbol</vt:lpstr>
      <vt:lpstr>Times New Roman</vt:lpstr>
      <vt:lpstr>Wingdings</vt:lpstr>
      <vt:lpstr>ヒラギノ角ゴ Pro W3</vt:lpstr>
      <vt:lpstr>IBM Planet White</vt:lpstr>
      <vt:lpstr>Dr. Jean-Michel Rodriguez Executive Architect, Master Inventor CTO, IBM Client Center Montpellier IBM France rodriguez@fr.ibm.com</vt:lpstr>
      <vt:lpstr>Agenda</vt:lpstr>
      <vt:lpstr>As IT moves to the strategic center of business The model must shift to Smarter Computing</vt:lpstr>
      <vt:lpstr>Three market shifts are driving IT change</vt:lpstr>
      <vt:lpstr>Clients have tried various approaches to close the gap</vt:lpstr>
      <vt:lpstr>Expert integrated systems change the economics and experience of IT</vt:lpstr>
      <vt:lpstr>Imagine the impact to your business of simplifying the IT lifecycle to reduce time, cost and risk </vt:lpstr>
      <vt:lpstr>The IBM PureSystems family is optimized to                            accelerate and simplify business priorities</vt:lpstr>
      <vt:lpstr>The IBM PureSystems family</vt:lpstr>
      <vt:lpstr>PowerPoint Presentation</vt:lpstr>
      <vt:lpstr>IBM PureFlex System Integrated Infrastructure Designed for future generations of technology</vt:lpstr>
      <vt:lpstr>Built-in Expertise in IBM PureFlex System Across all system resources</vt:lpstr>
      <vt:lpstr>IBM Virtual Appliance Factory accelerates prepackaging of appliance Easy Integration thru Open-Standards Computing &amp; Simple, Well-Managed Flexibility &amp; Extensibility</vt:lpstr>
      <vt:lpstr>PowerPoint Presentation</vt:lpstr>
      <vt:lpstr>PureApplication System Configurations</vt:lpstr>
      <vt:lpstr>Built-in Expertise: Hardware High Availability</vt:lpstr>
      <vt:lpstr>IBM PureSystems “patterns of expertise” Samples of the three types of patterns</vt:lpstr>
      <vt:lpstr>We’re partnering across key industries to bring critical applications onto PureSystems </vt:lpstr>
      <vt:lpstr>PowerPoint Presentation</vt:lpstr>
      <vt:lpstr>Data systems need to be optimized for different data workloads</vt:lpstr>
      <vt:lpstr>Delivering data workload optimized performance</vt:lpstr>
      <vt:lpstr>PowerPoint Presentation</vt:lpstr>
      <vt:lpstr>Agenda</vt:lpstr>
      <vt:lpstr>What are Software Defined Environments?</vt:lpstr>
      <vt:lpstr>Software Defined Environments provide the next generation of infrastructure automation for real-time response</vt:lpstr>
      <vt:lpstr>Software Defined Environments provide the next generation of infrastructure automation for real-time response</vt:lpstr>
      <vt:lpstr>IBM SDE Value</vt:lpstr>
      <vt:lpstr>Agenda</vt:lpstr>
      <vt:lpstr>Agenda</vt:lpstr>
      <vt:lpstr>  </vt:lpstr>
    </vt:vector>
  </TitlesOfParts>
  <Company>IBM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BE76407</dc:creator>
  <cp:lastModifiedBy>JMR</cp:lastModifiedBy>
  <cp:revision>64</cp:revision>
  <dcterms:created xsi:type="dcterms:W3CDTF">2010-02-24T20:34:03Z</dcterms:created>
  <dcterms:modified xsi:type="dcterms:W3CDTF">2014-03-27T10:25:18Z</dcterms:modified>
</cp:coreProperties>
</file>